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6" r:id="rId80"/>
    <p:sldId id="337" r:id="rId81"/>
    <p:sldId id="338" r:id="rId82"/>
    <p:sldId id="340" r:id="rId83"/>
    <p:sldId id="341" r:id="rId84"/>
    <p:sldId id="343" r:id="rId85"/>
    <p:sldId id="344" r:id="rId86"/>
    <p:sldId id="345" r:id="rId87"/>
    <p:sldId id="346" r:id="rId88"/>
    <p:sldId id="347" r:id="rId89"/>
    <p:sldId id="348" r:id="rId90"/>
    <p:sldId id="349" r:id="rId91"/>
    <p:sldId id="350" r:id="rId92"/>
    <p:sldId id="351" r:id="rId93"/>
    <p:sldId id="353" r:id="rId94"/>
    <p:sldId id="354" r:id="rId95"/>
    <p:sldId id="355" r:id="rId96"/>
    <p:sldId id="356" r:id="rId97"/>
    <p:sldId id="357" r:id="rId98"/>
    <p:sldId id="358" r:id="rId99"/>
    <p:sldId id="359" r:id="rId100"/>
    <p:sldId id="360" r:id="rId101"/>
    <p:sldId id="361" r:id="rId102"/>
    <p:sldId id="362" r:id="rId103"/>
    <p:sldId id="363" r:id="rId104"/>
  </p:sldIdLst>
  <p:sldSz cx="10693400" cy="7569200"/>
  <p:notesSz cx="10693400" cy="7569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44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481" y="2346452"/>
            <a:ext cx="9094788" cy="1589532"/>
          </a:xfrm>
          <a:prstGeom prst="rect">
            <a:avLst/>
          </a:prstGeom>
        </p:spPr>
        <p:txBody>
          <a:bodyPr/>
          <a:lstStyle>
            <a:lvl1pPr>
              <a:defRPr/>
            </a:lvl1pPr>
          </a:lstStyle>
          <a:p>
            <a:endParaRPr/>
          </a:p>
        </p:txBody>
      </p:sp>
      <p:sp>
        <p:nvSpPr>
          <p:cNvPr id="3" name="Holder 3"/>
          <p:cNvSpPr>
            <a:spLocks noGrp="1"/>
          </p:cNvSpPr>
          <p:nvPr>
            <p:ph type="subTitle" idx="4"/>
          </p:nvPr>
        </p:nvSpPr>
        <p:spPr>
          <a:xfrm>
            <a:off x="1604962" y="4238752"/>
            <a:ext cx="7489825" cy="1892300"/>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B9A0AB54-5C1C-45D9-89A2-D81AB0B16C86}"/>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E8C32826-25B6-4321-A2B3-DACC5B35298F}"/>
              </a:ext>
            </a:extLst>
          </p:cNvPr>
          <p:cNvSpPr>
            <a:spLocks noGrp="1" noChangeArrowheads="1"/>
          </p:cNvSpPr>
          <p:nvPr>
            <p:ph type="dt" sz="half" idx="11"/>
          </p:nvPr>
        </p:nvSpPr>
        <p:spPr>
          <a:ln/>
        </p:spPr>
        <p:txBody>
          <a:bodyPr/>
          <a:lstStyle>
            <a:lvl1pPr>
              <a:defRPr/>
            </a:lvl1pPr>
          </a:lstStyle>
          <a:p>
            <a:pPr>
              <a:defRPr/>
            </a:pPr>
            <a:fld id="{273D7CFF-59B4-4F9E-8FCF-34AA8BF3F457}" type="datetimeFigureOut">
              <a:rPr lang="en-US" altLang="en-US"/>
              <a:pPr>
                <a:defRPr/>
              </a:pPr>
              <a:t>1/23/2025</a:t>
            </a:fld>
            <a:endParaRPr lang="en-US" altLang="en-US"/>
          </a:p>
        </p:txBody>
      </p:sp>
      <p:sp>
        <p:nvSpPr>
          <p:cNvPr id="6" name="Holder 6">
            <a:extLst>
              <a:ext uri="{FF2B5EF4-FFF2-40B4-BE49-F238E27FC236}">
                <a16:creationId xmlns:a16="http://schemas.microsoft.com/office/drawing/2014/main" id="{35734614-7517-436C-96A8-5F6BC3CE5905}"/>
              </a:ext>
            </a:extLst>
          </p:cNvPr>
          <p:cNvSpPr>
            <a:spLocks noGrp="1" noChangeArrowheads="1"/>
          </p:cNvSpPr>
          <p:nvPr>
            <p:ph type="sldNum" sz="quarter" idx="12"/>
          </p:nvPr>
        </p:nvSpPr>
        <p:spPr>
          <a:ln/>
        </p:spPr>
        <p:txBody>
          <a:bodyPr/>
          <a:lstStyle>
            <a:lvl1pPr>
              <a:defRPr/>
            </a:lvl1pPr>
          </a:lstStyle>
          <a:p>
            <a:pPr>
              <a:defRPr/>
            </a:pPr>
            <a:fld id="{51F87FD2-4C03-42BD-BE68-4440914509AB}" type="slidenum">
              <a:rPr lang="en-US" altLang="en-US"/>
              <a:pPr>
                <a:defRPr/>
              </a:pPr>
              <a:t>‹#›</a:t>
            </a:fld>
            <a:endParaRPr lang="en-US" altLang="en-US"/>
          </a:p>
        </p:txBody>
      </p:sp>
    </p:spTree>
    <p:extLst>
      <p:ext uri="{BB962C8B-B14F-4D97-AF65-F5344CB8AC3E}">
        <p14:creationId xmlns:p14="http://schemas.microsoft.com/office/powerpoint/2010/main" val="362774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1" i="0" u="sng">
                <a:solidFill>
                  <a:srgbClr val="555352"/>
                </a:solidFill>
                <a:latin typeface="Bradley Hand ITC"/>
                <a:cs typeface="Bradley Hand ITC"/>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a:extLst>
              <a:ext uri="{FF2B5EF4-FFF2-40B4-BE49-F238E27FC236}">
                <a16:creationId xmlns:a16="http://schemas.microsoft.com/office/drawing/2014/main" id="{2CE4ED16-5F08-4E22-90A5-F81D251E3376}"/>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5" name="Holder 5">
            <a:extLst>
              <a:ext uri="{FF2B5EF4-FFF2-40B4-BE49-F238E27FC236}">
                <a16:creationId xmlns:a16="http://schemas.microsoft.com/office/drawing/2014/main" id="{60E54573-1188-4363-9949-542D1364297D}"/>
              </a:ext>
            </a:extLst>
          </p:cNvPr>
          <p:cNvSpPr>
            <a:spLocks noGrp="1" noChangeArrowheads="1"/>
          </p:cNvSpPr>
          <p:nvPr>
            <p:ph type="dt" sz="half" idx="11"/>
          </p:nvPr>
        </p:nvSpPr>
        <p:spPr/>
        <p:txBody>
          <a:bodyPr/>
          <a:lstStyle>
            <a:lvl1pPr>
              <a:defRPr/>
            </a:lvl1pPr>
          </a:lstStyle>
          <a:p>
            <a:pPr>
              <a:defRPr/>
            </a:pPr>
            <a:fld id="{7FFDA5A7-729A-487E-8DC4-615FEA266AFA}" type="datetimeFigureOut">
              <a:rPr lang="en-US" altLang="en-US"/>
              <a:pPr>
                <a:defRPr/>
              </a:pPr>
              <a:t>1/23/2025</a:t>
            </a:fld>
            <a:endParaRPr lang="en-US" altLang="en-US"/>
          </a:p>
        </p:txBody>
      </p:sp>
      <p:sp>
        <p:nvSpPr>
          <p:cNvPr id="6" name="Holder 6">
            <a:extLst>
              <a:ext uri="{FF2B5EF4-FFF2-40B4-BE49-F238E27FC236}">
                <a16:creationId xmlns:a16="http://schemas.microsoft.com/office/drawing/2014/main" id="{0F1190B5-CB80-4FA9-AA2C-D052F8D9B953}"/>
              </a:ext>
            </a:extLst>
          </p:cNvPr>
          <p:cNvSpPr>
            <a:spLocks noGrp="1" noChangeArrowheads="1"/>
          </p:cNvSpPr>
          <p:nvPr>
            <p:ph type="sldNum" sz="quarter" idx="12"/>
          </p:nvPr>
        </p:nvSpPr>
        <p:spPr/>
        <p:txBody>
          <a:bodyPr/>
          <a:lstStyle>
            <a:lvl1pPr>
              <a:defRPr/>
            </a:lvl1pPr>
          </a:lstStyle>
          <a:p>
            <a:pPr>
              <a:defRPr/>
            </a:pPr>
            <a:fld id="{5C472015-3B69-41D2-9D24-11E5EF2EE335}" type="slidenum">
              <a:rPr lang="en-US" altLang="en-US"/>
              <a:pPr>
                <a:defRPr/>
              </a:pPr>
              <a:t>‹#›</a:t>
            </a:fld>
            <a:endParaRPr lang="en-US" altLang="en-US"/>
          </a:p>
        </p:txBody>
      </p:sp>
    </p:spTree>
    <p:extLst>
      <p:ext uri="{BB962C8B-B14F-4D97-AF65-F5344CB8AC3E}">
        <p14:creationId xmlns:p14="http://schemas.microsoft.com/office/powerpoint/2010/main" val="185756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1" i="0" u="sng">
                <a:solidFill>
                  <a:srgbClr val="555352"/>
                </a:solidFill>
                <a:latin typeface="Bradley Hand ITC"/>
                <a:cs typeface="Bradley Hand ITC"/>
              </a:defRPr>
            </a:lvl1pPr>
          </a:lstStyle>
          <a:p>
            <a:endParaRPr/>
          </a:p>
        </p:txBody>
      </p:sp>
      <p:sp>
        <p:nvSpPr>
          <p:cNvPr id="3" name="Holder 3"/>
          <p:cNvSpPr>
            <a:spLocks noGrp="1"/>
          </p:cNvSpPr>
          <p:nvPr>
            <p:ph sz="half" idx="2"/>
          </p:nvPr>
        </p:nvSpPr>
        <p:spPr>
          <a:xfrm>
            <a:off x="534987" y="1740916"/>
            <a:ext cx="4654391" cy="4995672"/>
          </a:xfrm>
          <a:prstGeom prst="rect">
            <a:avLst/>
          </a:prstGeom>
        </p:spPr>
        <p:txBody>
          <a:bodyPr/>
          <a:lstStyle>
            <a:lvl1pPr>
              <a:defRPr/>
            </a:lvl1pPr>
          </a:lstStyle>
          <a:p>
            <a:endParaRPr/>
          </a:p>
        </p:txBody>
      </p:sp>
      <p:sp>
        <p:nvSpPr>
          <p:cNvPr id="4" name="Holder 4"/>
          <p:cNvSpPr>
            <a:spLocks noGrp="1"/>
          </p:cNvSpPr>
          <p:nvPr>
            <p:ph sz="half" idx="3"/>
          </p:nvPr>
        </p:nvSpPr>
        <p:spPr>
          <a:xfrm>
            <a:off x="5510371" y="1740916"/>
            <a:ext cx="4654391" cy="4995672"/>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2AD63BB2-919F-4AEF-B05A-5DCF55347E62}"/>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Holder 5">
            <a:extLst>
              <a:ext uri="{FF2B5EF4-FFF2-40B4-BE49-F238E27FC236}">
                <a16:creationId xmlns:a16="http://schemas.microsoft.com/office/drawing/2014/main" id="{F903DDA2-76AF-4CB2-AFC1-9200E90A2961}"/>
              </a:ext>
            </a:extLst>
          </p:cNvPr>
          <p:cNvSpPr>
            <a:spLocks noGrp="1" noChangeArrowheads="1"/>
          </p:cNvSpPr>
          <p:nvPr>
            <p:ph type="dt" sz="half" idx="11"/>
          </p:nvPr>
        </p:nvSpPr>
        <p:spPr>
          <a:ln/>
        </p:spPr>
        <p:txBody>
          <a:bodyPr/>
          <a:lstStyle>
            <a:lvl1pPr>
              <a:defRPr/>
            </a:lvl1pPr>
          </a:lstStyle>
          <a:p>
            <a:pPr>
              <a:defRPr/>
            </a:pPr>
            <a:fld id="{477B334E-3E7C-4460-AF13-1386216ACDE4}" type="datetimeFigureOut">
              <a:rPr lang="en-US" altLang="en-US"/>
              <a:pPr>
                <a:defRPr/>
              </a:pPr>
              <a:t>1/23/2025</a:t>
            </a:fld>
            <a:endParaRPr lang="en-US" altLang="en-US"/>
          </a:p>
        </p:txBody>
      </p:sp>
      <p:sp>
        <p:nvSpPr>
          <p:cNvPr id="7" name="Holder 6">
            <a:extLst>
              <a:ext uri="{FF2B5EF4-FFF2-40B4-BE49-F238E27FC236}">
                <a16:creationId xmlns:a16="http://schemas.microsoft.com/office/drawing/2014/main" id="{42C6147E-458D-4951-A952-04C7DB0A8E7E}"/>
              </a:ext>
            </a:extLst>
          </p:cNvPr>
          <p:cNvSpPr>
            <a:spLocks noGrp="1" noChangeArrowheads="1"/>
          </p:cNvSpPr>
          <p:nvPr>
            <p:ph type="sldNum" sz="quarter" idx="12"/>
          </p:nvPr>
        </p:nvSpPr>
        <p:spPr>
          <a:ln/>
        </p:spPr>
        <p:txBody>
          <a:bodyPr/>
          <a:lstStyle>
            <a:lvl1pPr>
              <a:defRPr/>
            </a:lvl1pPr>
          </a:lstStyle>
          <a:p>
            <a:pPr>
              <a:defRPr/>
            </a:pPr>
            <a:fld id="{EC3E3410-6AE5-4604-BF37-1CC0E279C357}" type="slidenum">
              <a:rPr lang="en-US" altLang="en-US"/>
              <a:pPr>
                <a:defRPr/>
              </a:pPr>
              <a:t>‹#›</a:t>
            </a:fld>
            <a:endParaRPr lang="en-US" altLang="en-US"/>
          </a:p>
        </p:txBody>
      </p:sp>
    </p:spTree>
    <p:extLst>
      <p:ext uri="{BB962C8B-B14F-4D97-AF65-F5344CB8AC3E}">
        <p14:creationId xmlns:p14="http://schemas.microsoft.com/office/powerpoint/2010/main" val="414033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1" i="0" u="sng">
                <a:solidFill>
                  <a:srgbClr val="555352"/>
                </a:solidFill>
                <a:latin typeface="Bradley Hand ITC"/>
                <a:cs typeface="Bradley Hand ITC"/>
              </a:defRPr>
            </a:lvl1pPr>
          </a:lstStyle>
          <a:p>
            <a:endParaRPr/>
          </a:p>
        </p:txBody>
      </p:sp>
      <p:sp>
        <p:nvSpPr>
          <p:cNvPr id="3" name="Holder 4">
            <a:extLst>
              <a:ext uri="{FF2B5EF4-FFF2-40B4-BE49-F238E27FC236}">
                <a16:creationId xmlns:a16="http://schemas.microsoft.com/office/drawing/2014/main" id="{BB67CC87-4B23-43E6-B368-D87E4BAA9C7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Holder 5">
            <a:extLst>
              <a:ext uri="{FF2B5EF4-FFF2-40B4-BE49-F238E27FC236}">
                <a16:creationId xmlns:a16="http://schemas.microsoft.com/office/drawing/2014/main" id="{0B7664ED-1282-4059-A2F4-0F7E98338E22}"/>
              </a:ext>
            </a:extLst>
          </p:cNvPr>
          <p:cNvSpPr>
            <a:spLocks noGrp="1" noChangeArrowheads="1"/>
          </p:cNvSpPr>
          <p:nvPr>
            <p:ph type="dt" sz="half" idx="11"/>
          </p:nvPr>
        </p:nvSpPr>
        <p:spPr>
          <a:ln/>
        </p:spPr>
        <p:txBody>
          <a:bodyPr/>
          <a:lstStyle>
            <a:lvl1pPr>
              <a:defRPr/>
            </a:lvl1pPr>
          </a:lstStyle>
          <a:p>
            <a:pPr>
              <a:defRPr/>
            </a:pPr>
            <a:fld id="{0CF76F4A-E2E4-47EF-AE75-833250F72659}" type="datetimeFigureOut">
              <a:rPr lang="en-US" altLang="en-US"/>
              <a:pPr>
                <a:defRPr/>
              </a:pPr>
              <a:t>1/23/2025</a:t>
            </a:fld>
            <a:endParaRPr lang="en-US" altLang="en-US"/>
          </a:p>
        </p:txBody>
      </p:sp>
      <p:sp>
        <p:nvSpPr>
          <p:cNvPr id="5" name="Holder 6">
            <a:extLst>
              <a:ext uri="{FF2B5EF4-FFF2-40B4-BE49-F238E27FC236}">
                <a16:creationId xmlns:a16="http://schemas.microsoft.com/office/drawing/2014/main" id="{74BB7A95-A8BC-4A5E-A8CE-D986AD0ED0EF}"/>
              </a:ext>
            </a:extLst>
          </p:cNvPr>
          <p:cNvSpPr>
            <a:spLocks noGrp="1" noChangeArrowheads="1"/>
          </p:cNvSpPr>
          <p:nvPr>
            <p:ph type="sldNum" sz="quarter" idx="12"/>
          </p:nvPr>
        </p:nvSpPr>
        <p:spPr>
          <a:ln/>
        </p:spPr>
        <p:txBody>
          <a:bodyPr/>
          <a:lstStyle>
            <a:lvl1pPr>
              <a:defRPr/>
            </a:lvl1pPr>
          </a:lstStyle>
          <a:p>
            <a:pPr>
              <a:defRPr/>
            </a:pPr>
            <a:fld id="{C596000A-9FA8-41EB-AF97-1B45DBC8DF44}" type="slidenum">
              <a:rPr lang="en-US" altLang="en-US"/>
              <a:pPr>
                <a:defRPr/>
              </a:pPr>
              <a:t>‹#›</a:t>
            </a:fld>
            <a:endParaRPr lang="en-US" altLang="en-US"/>
          </a:p>
        </p:txBody>
      </p:sp>
    </p:spTree>
    <p:extLst>
      <p:ext uri="{BB962C8B-B14F-4D97-AF65-F5344CB8AC3E}">
        <p14:creationId xmlns:p14="http://schemas.microsoft.com/office/powerpoint/2010/main" val="112522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DE80915C-E19C-4B57-898C-46CCFD57474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Holder 5">
            <a:extLst>
              <a:ext uri="{FF2B5EF4-FFF2-40B4-BE49-F238E27FC236}">
                <a16:creationId xmlns:a16="http://schemas.microsoft.com/office/drawing/2014/main" id="{946272D9-733E-4690-A9DA-228690B12FDA}"/>
              </a:ext>
            </a:extLst>
          </p:cNvPr>
          <p:cNvSpPr>
            <a:spLocks noGrp="1" noChangeArrowheads="1"/>
          </p:cNvSpPr>
          <p:nvPr>
            <p:ph type="dt" sz="half" idx="11"/>
          </p:nvPr>
        </p:nvSpPr>
        <p:spPr>
          <a:ln/>
        </p:spPr>
        <p:txBody>
          <a:bodyPr/>
          <a:lstStyle>
            <a:lvl1pPr>
              <a:defRPr/>
            </a:lvl1pPr>
          </a:lstStyle>
          <a:p>
            <a:pPr>
              <a:defRPr/>
            </a:pPr>
            <a:fld id="{DE424E7E-EC58-402C-B9F5-385D8ECA52FF}" type="datetimeFigureOut">
              <a:rPr lang="en-US" altLang="en-US"/>
              <a:pPr>
                <a:defRPr/>
              </a:pPr>
              <a:t>1/23/2025</a:t>
            </a:fld>
            <a:endParaRPr lang="en-US" altLang="en-US"/>
          </a:p>
        </p:txBody>
      </p:sp>
      <p:sp>
        <p:nvSpPr>
          <p:cNvPr id="4" name="Holder 6">
            <a:extLst>
              <a:ext uri="{FF2B5EF4-FFF2-40B4-BE49-F238E27FC236}">
                <a16:creationId xmlns:a16="http://schemas.microsoft.com/office/drawing/2014/main" id="{73F0B993-70B5-4F89-90C2-F98991881AB4}"/>
              </a:ext>
            </a:extLst>
          </p:cNvPr>
          <p:cNvSpPr>
            <a:spLocks noGrp="1" noChangeArrowheads="1"/>
          </p:cNvSpPr>
          <p:nvPr>
            <p:ph type="sldNum" sz="quarter" idx="12"/>
          </p:nvPr>
        </p:nvSpPr>
        <p:spPr>
          <a:ln/>
        </p:spPr>
        <p:txBody>
          <a:bodyPr/>
          <a:lstStyle>
            <a:lvl1pPr>
              <a:defRPr/>
            </a:lvl1pPr>
          </a:lstStyle>
          <a:p>
            <a:pPr>
              <a:defRPr/>
            </a:pPr>
            <a:fld id="{78E17107-5A70-4192-8B29-910AFD4DA1BB}" type="slidenum">
              <a:rPr lang="en-US" altLang="en-US"/>
              <a:pPr>
                <a:defRPr/>
              </a:pPr>
              <a:t>‹#›</a:t>
            </a:fld>
            <a:endParaRPr lang="en-US" altLang="en-US"/>
          </a:p>
        </p:txBody>
      </p:sp>
    </p:spTree>
    <p:extLst>
      <p:ext uri="{BB962C8B-B14F-4D97-AF65-F5344CB8AC3E}">
        <p14:creationId xmlns:p14="http://schemas.microsoft.com/office/powerpoint/2010/main" val="4239419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g object 16">
            <a:extLst>
              <a:ext uri="{FF2B5EF4-FFF2-40B4-BE49-F238E27FC236}">
                <a16:creationId xmlns:a16="http://schemas.microsoft.com/office/drawing/2014/main" id="{D5A17896-C94A-4F5F-AF70-5C741F714E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2125" y="183038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Holder 2">
            <a:extLst>
              <a:ext uri="{FF2B5EF4-FFF2-40B4-BE49-F238E27FC236}">
                <a16:creationId xmlns:a16="http://schemas.microsoft.com/office/drawing/2014/main" id="{C9414925-42EC-495F-8A01-342AD74277E3}"/>
              </a:ext>
            </a:extLst>
          </p:cNvPr>
          <p:cNvSpPr>
            <a:spLocks noGrp="1" noChangeArrowheads="1"/>
          </p:cNvSpPr>
          <p:nvPr>
            <p:ph type="title"/>
          </p:nvPr>
        </p:nvSpPr>
        <p:spPr bwMode="auto">
          <a:xfrm>
            <a:off x="4191000" y="550863"/>
            <a:ext cx="236696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3">
            <a:extLst>
              <a:ext uri="{FF2B5EF4-FFF2-40B4-BE49-F238E27FC236}">
                <a16:creationId xmlns:a16="http://schemas.microsoft.com/office/drawing/2014/main" id="{7C5CFF91-489E-49F4-8569-0B29EFA62049}"/>
              </a:ext>
            </a:extLst>
          </p:cNvPr>
          <p:cNvSpPr>
            <a:spLocks noGrp="1" noChangeArrowheads="1"/>
          </p:cNvSpPr>
          <p:nvPr>
            <p:ph type="body" idx="1"/>
          </p:nvPr>
        </p:nvSpPr>
        <p:spPr bwMode="auto">
          <a:xfrm>
            <a:off x="534988" y="1741488"/>
            <a:ext cx="9629775"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9" name="Holder 4">
            <a:extLst>
              <a:ext uri="{FF2B5EF4-FFF2-40B4-BE49-F238E27FC236}">
                <a16:creationId xmlns:a16="http://schemas.microsoft.com/office/drawing/2014/main" id="{97E41358-5F9D-4094-A1CE-52D13060D5D6}"/>
              </a:ext>
            </a:extLst>
          </p:cNvPr>
          <p:cNvSpPr>
            <a:spLocks noGrp="1" noChangeArrowheads="1"/>
          </p:cNvSpPr>
          <p:nvPr>
            <p:ph type="ftr" sz="quarter" idx="5"/>
          </p:nvPr>
        </p:nvSpPr>
        <p:spPr bwMode="auto">
          <a:xfrm>
            <a:off x="3638550" y="7038975"/>
            <a:ext cx="3422650" cy="379413"/>
          </a:xfrm>
          <a:prstGeom prst="rect">
            <a:avLst/>
          </a:prstGeom>
          <a:noFill/>
          <a:ln>
            <a:noFill/>
          </a:ln>
        </p:spPr>
        <p:txBody>
          <a:bodyPr vert="horz" wrap="square" lIns="0" tIns="0" rIns="0" bIns="0" numCol="1" anchor="t" anchorCtr="0" compatLnSpc="1">
            <a:prstTxWarp prst="textNoShape">
              <a:avLst/>
            </a:prstTxWarp>
            <a:spAutoFit/>
          </a:bodyPr>
          <a:lstStyle>
            <a:lvl1pPr algn="ctr" eaLnBrk="1" hangingPunct="1">
              <a:defRPr>
                <a:solidFill>
                  <a:srgbClr val="898989"/>
                </a:solidFill>
              </a:defRPr>
            </a:lvl1pPr>
          </a:lstStyle>
          <a:p>
            <a:pPr>
              <a:defRPr/>
            </a:pPr>
            <a:endParaRPr lang="en-US" altLang="en-US"/>
          </a:p>
        </p:txBody>
      </p:sp>
      <p:sp>
        <p:nvSpPr>
          <p:cNvPr id="1030" name="Holder 5">
            <a:extLst>
              <a:ext uri="{FF2B5EF4-FFF2-40B4-BE49-F238E27FC236}">
                <a16:creationId xmlns:a16="http://schemas.microsoft.com/office/drawing/2014/main" id="{06AAEC57-3129-43E7-84C8-29FCEF50D29F}"/>
              </a:ext>
            </a:extLst>
          </p:cNvPr>
          <p:cNvSpPr>
            <a:spLocks noGrp="1" noChangeArrowheads="1"/>
          </p:cNvSpPr>
          <p:nvPr>
            <p:ph type="dt" sz="half" idx="6"/>
          </p:nvPr>
        </p:nvSpPr>
        <p:spPr bwMode="auto">
          <a:xfrm>
            <a:off x="534988" y="7038975"/>
            <a:ext cx="2460625" cy="379413"/>
          </a:xfrm>
          <a:prstGeom prst="rect">
            <a:avLst/>
          </a:prstGeom>
          <a:noFill/>
          <a:ln>
            <a:noFill/>
          </a:ln>
        </p:spPr>
        <p:txBody>
          <a:bodyPr vert="horz" wrap="square" lIns="0" tIns="0" rIns="0" bIns="0" numCol="1" anchor="t" anchorCtr="0" compatLnSpc="1">
            <a:prstTxWarp prst="textNoShape">
              <a:avLst/>
            </a:prstTxWarp>
            <a:spAutoFit/>
          </a:bodyPr>
          <a:lstStyle>
            <a:lvl1pPr eaLnBrk="1" hangingPunct="1">
              <a:defRPr>
                <a:solidFill>
                  <a:srgbClr val="898989"/>
                </a:solidFill>
              </a:defRPr>
            </a:lvl1pPr>
          </a:lstStyle>
          <a:p>
            <a:pPr>
              <a:defRPr/>
            </a:pPr>
            <a:fld id="{37127087-F676-4E84-9C0F-AA74199E9F55}" type="datetimeFigureOut">
              <a:rPr lang="en-US" altLang="en-US"/>
              <a:pPr>
                <a:defRPr/>
              </a:pPr>
              <a:t>1/23/2025</a:t>
            </a:fld>
            <a:endParaRPr lang="en-US" altLang="en-US"/>
          </a:p>
        </p:txBody>
      </p:sp>
      <p:sp>
        <p:nvSpPr>
          <p:cNvPr id="1031" name="Holder 6">
            <a:extLst>
              <a:ext uri="{FF2B5EF4-FFF2-40B4-BE49-F238E27FC236}">
                <a16:creationId xmlns:a16="http://schemas.microsoft.com/office/drawing/2014/main" id="{60646CCA-07E0-4FF4-A657-909CFC46C21B}"/>
              </a:ext>
            </a:extLst>
          </p:cNvPr>
          <p:cNvSpPr>
            <a:spLocks noGrp="1" noChangeArrowheads="1"/>
          </p:cNvSpPr>
          <p:nvPr>
            <p:ph type="sldNum" sz="quarter" idx="7"/>
          </p:nvPr>
        </p:nvSpPr>
        <p:spPr bwMode="auto">
          <a:xfrm>
            <a:off x="7704138" y="7038975"/>
            <a:ext cx="2460625" cy="379413"/>
          </a:xfrm>
          <a:prstGeom prst="rect">
            <a:avLst/>
          </a:prstGeom>
          <a:noFill/>
          <a:ln>
            <a:noFill/>
          </a:ln>
        </p:spPr>
        <p:txBody>
          <a:bodyPr vert="horz" wrap="square" lIns="0" tIns="0" rIns="0" bIns="0" numCol="1" anchor="t" anchorCtr="0" compatLnSpc="1">
            <a:prstTxWarp prst="textNoShape">
              <a:avLst/>
            </a:prstTxWarp>
            <a:spAutoFit/>
          </a:bodyPr>
          <a:lstStyle>
            <a:lvl1pPr algn="r" eaLnBrk="1" hangingPunct="1">
              <a:defRPr>
                <a:solidFill>
                  <a:srgbClr val="898989"/>
                </a:solidFill>
              </a:defRPr>
            </a:lvl1pPr>
          </a:lstStyle>
          <a:p>
            <a:pPr>
              <a:defRPr/>
            </a:pPr>
            <a:fld id="{1F639C27-F3ED-4A35-9E41-ECFE39C28E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3" r:id="rId2"/>
    <p:sldLayoutId id="2147483680" r:id="rId3"/>
    <p:sldLayoutId id="2147483681" r:id="rId4"/>
    <p:sldLayoutId id="2147483682"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s>
</file>

<file path=ppt/slides/_rels/slide101.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slide" Target="slide86.xml"/><Relationship Id="rId3" Type="http://schemas.openxmlformats.org/officeDocument/2006/relationships/slide" Target="slide14.xml"/><Relationship Id="rId7" Type="http://schemas.openxmlformats.org/officeDocument/2006/relationships/slide" Target="slide81.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slide" Target="slide76.xml"/><Relationship Id="rId5" Type="http://schemas.openxmlformats.org/officeDocument/2006/relationships/slide" Target="slide72.xml"/><Relationship Id="rId4" Type="http://schemas.openxmlformats.org/officeDocument/2006/relationships/slide" Target="slide15.xml"/><Relationship Id="rId9" Type="http://schemas.openxmlformats.org/officeDocument/2006/relationships/slide" Target="slide103.xml"/></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4.xml"/><Relationship Id="rId3" Type="http://schemas.openxmlformats.org/officeDocument/2006/relationships/slide" Target="slide14.xml"/><Relationship Id="rId7" Type="http://schemas.openxmlformats.org/officeDocument/2006/relationships/slide" Target="slide21.xml"/><Relationship Id="rId12" Type="http://schemas.openxmlformats.org/officeDocument/2006/relationships/slide" Target="slide32.xml"/><Relationship Id="rId17" Type="http://schemas.openxmlformats.org/officeDocument/2006/relationships/slide" Target="slide38.xml"/><Relationship Id="rId2" Type="http://schemas.openxmlformats.org/officeDocument/2006/relationships/image" Target="../media/image1.jpeg"/><Relationship Id="rId16" Type="http://schemas.openxmlformats.org/officeDocument/2006/relationships/slide" Target="slide37.xml"/><Relationship Id="rId1" Type="http://schemas.openxmlformats.org/officeDocument/2006/relationships/slideLayout" Target="../slideLayouts/slideLayout5.xml"/><Relationship Id="rId6" Type="http://schemas.openxmlformats.org/officeDocument/2006/relationships/slide" Target="slide20.xml"/><Relationship Id="rId11" Type="http://schemas.openxmlformats.org/officeDocument/2006/relationships/slide" Target="slide29.xml"/><Relationship Id="rId5" Type="http://schemas.openxmlformats.org/officeDocument/2006/relationships/slide" Target="slide18.xml"/><Relationship Id="rId15" Type="http://schemas.openxmlformats.org/officeDocument/2006/relationships/slide" Target="slide36.xml"/><Relationship Id="rId10" Type="http://schemas.openxmlformats.org/officeDocument/2006/relationships/slide" Target="slide27.xml"/><Relationship Id="rId4" Type="http://schemas.openxmlformats.org/officeDocument/2006/relationships/slide" Target="slide15.xml"/><Relationship Id="rId9" Type="http://schemas.openxmlformats.org/officeDocument/2006/relationships/slide" Target="slide24.xml"/><Relationship Id="rId14" Type="http://schemas.openxmlformats.org/officeDocument/2006/relationships/slide" Target="slide35.xml"/></Relationships>
</file>

<file path=ppt/slides/_rels/slide13.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slide" Target="slide75.xml"/><Relationship Id="rId3" Type="http://schemas.openxmlformats.org/officeDocument/2006/relationships/slide" Target="slide38.xml"/><Relationship Id="rId7" Type="http://schemas.openxmlformats.org/officeDocument/2006/relationships/slide" Target="slide56.xml"/><Relationship Id="rId12" Type="http://schemas.openxmlformats.org/officeDocument/2006/relationships/slide" Target="slide74.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slide" Target="slide50.xml"/><Relationship Id="rId11" Type="http://schemas.openxmlformats.org/officeDocument/2006/relationships/slide" Target="slide73.xml"/><Relationship Id="rId5" Type="http://schemas.openxmlformats.org/officeDocument/2006/relationships/slide" Target="slide45.xml"/><Relationship Id="rId10" Type="http://schemas.openxmlformats.org/officeDocument/2006/relationships/slide" Target="slide68.xml"/><Relationship Id="rId4" Type="http://schemas.openxmlformats.org/officeDocument/2006/relationships/slide" Target="slide40.xml"/><Relationship Id="rId9" Type="http://schemas.openxmlformats.org/officeDocument/2006/relationships/slide" Target="slide64.xml"/><Relationship Id="rId14" Type="http://schemas.openxmlformats.org/officeDocument/2006/relationships/slide" Target="slide7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hyperlink" Target="http://www2.hawaii.edu/~dmadden/acad%20tips.htm" TargetMode="Externa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jpeg"/><Relationship Id="rId2" Type="http://schemas.openxmlformats.org/officeDocument/2006/relationships/image" Target="../media/image80.jpeg"/><Relationship Id="rId1" Type="http://schemas.openxmlformats.org/officeDocument/2006/relationships/slideLayout" Target="../slideLayouts/slideLayout5.x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image" Target="../media/image87.jpeg"/></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image" Target="../media/image1.jpeg"/><Relationship Id="rId16" Type="http://schemas.openxmlformats.org/officeDocument/2006/relationships/image" Target="../media/image105.png"/><Relationship Id="rId1" Type="http://schemas.openxmlformats.org/officeDocument/2006/relationships/slideLayout" Target="../slideLayouts/slideLayout5.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3.png"/></Relationships>
</file>

<file path=ppt/slides/_rels/slide87.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image" Target="../media/image1.jpeg"/><Relationship Id="rId16" Type="http://schemas.openxmlformats.org/officeDocument/2006/relationships/image" Target="../media/image119.png"/><Relationship Id="rId1" Type="http://schemas.openxmlformats.org/officeDocument/2006/relationships/slideLayout" Target="../slideLayouts/slideLayout5.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s>
</file>

<file path=ppt/slides/_rels/slide88.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24.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8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93.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49.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9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5.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pn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158.png"/><Relationship Id="rId11" Type="http://schemas.openxmlformats.org/officeDocument/2006/relationships/image" Target="../media/image163.png"/><Relationship Id="rId5" Type="http://schemas.openxmlformats.org/officeDocument/2006/relationships/image" Target="../media/image157.png"/><Relationship Id="rId10" Type="http://schemas.openxmlformats.org/officeDocument/2006/relationships/image" Target="../media/image162.png"/><Relationship Id="rId4" Type="http://schemas.openxmlformats.org/officeDocument/2006/relationships/image" Target="../media/image156.png"/><Relationship Id="rId9" Type="http://schemas.openxmlformats.org/officeDocument/2006/relationships/image" Target="../media/image161.png"/></Relationships>
</file>

<file path=ppt/slides/_rels/slide96.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object 2">
            <a:extLst>
              <a:ext uri="{FF2B5EF4-FFF2-40B4-BE49-F238E27FC236}">
                <a16:creationId xmlns:a16="http://schemas.microsoft.com/office/drawing/2014/main" id="{E5AD989F-C38E-4479-B848-9F7EFAD7B9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1235075"/>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1ED1ABD4-8DF6-4554-BF46-9EFC4C0C6B38}"/>
              </a:ext>
            </a:extLst>
          </p:cNvPr>
          <p:cNvSpPr txBox="1">
            <a:spLocks noGrp="1"/>
          </p:cNvSpPr>
          <p:nvPr>
            <p:ph type="title"/>
          </p:nvPr>
        </p:nvSpPr>
        <p:spPr/>
        <p:txBody>
          <a:bodyPr tIns="12065" rtlCol="0"/>
          <a:lstStyle/>
          <a:p>
            <a:pPr marL="12700" eaLnBrk="1" fontAlgn="auto" hangingPunct="1">
              <a:spcBef>
                <a:spcPts val="95"/>
              </a:spcBef>
              <a:spcAft>
                <a:spcPts val="0"/>
              </a:spcAft>
              <a:defRPr/>
            </a:pPr>
            <a:r>
              <a:rPr dirty="0"/>
              <a:t>LAB</a:t>
            </a:r>
            <a:r>
              <a:rPr spc="-55" dirty="0"/>
              <a:t> </a:t>
            </a:r>
            <a:r>
              <a:rPr spc="-10" dirty="0"/>
              <a:t>MANUAL</a:t>
            </a:r>
          </a:p>
        </p:txBody>
      </p:sp>
      <p:sp>
        <p:nvSpPr>
          <p:cNvPr id="4" name="object 4">
            <a:extLst>
              <a:ext uri="{FF2B5EF4-FFF2-40B4-BE49-F238E27FC236}">
                <a16:creationId xmlns:a16="http://schemas.microsoft.com/office/drawing/2014/main" id="{09282EC7-0908-4CA4-BB09-C273B7EC7949}"/>
              </a:ext>
            </a:extLst>
          </p:cNvPr>
          <p:cNvSpPr txBox="1"/>
          <p:nvPr/>
        </p:nvSpPr>
        <p:spPr>
          <a:xfrm>
            <a:off x="3487738" y="1246188"/>
            <a:ext cx="3910012" cy="460375"/>
          </a:xfrm>
          <a:prstGeom prst="rect">
            <a:avLst/>
          </a:prstGeom>
        </p:spPr>
        <p:txBody>
          <a:bodyPr lIns="0" tIns="13335" rIns="0" bIns="0">
            <a:spAutoFit/>
          </a:bodyPr>
          <a:lstStyle/>
          <a:p>
            <a:pPr algn="ctr" eaLnBrk="1" fontAlgn="auto" hangingPunct="1">
              <a:spcBef>
                <a:spcPts val="105"/>
              </a:spcBef>
              <a:spcAft>
                <a:spcPts val="0"/>
              </a:spcAft>
              <a:defRPr/>
            </a:pPr>
            <a:r>
              <a:rPr sz="1400" kern="0" dirty="0">
                <a:solidFill>
                  <a:srgbClr val="555352"/>
                </a:solidFill>
                <a:latin typeface="Arial Black"/>
                <a:cs typeface="Arial Black"/>
              </a:rPr>
              <a:t>Mechanical</a:t>
            </a:r>
            <a:r>
              <a:rPr sz="1400" kern="0" spc="-30" dirty="0">
                <a:solidFill>
                  <a:srgbClr val="555352"/>
                </a:solidFill>
                <a:latin typeface="Arial Black"/>
                <a:cs typeface="Arial Black"/>
              </a:rPr>
              <a:t> </a:t>
            </a:r>
            <a:r>
              <a:rPr sz="1400" kern="0" dirty="0">
                <a:solidFill>
                  <a:srgbClr val="555352"/>
                </a:solidFill>
                <a:latin typeface="Arial Black"/>
                <a:cs typeface="Arial Black"/>
              </a:rPr>
              <a:t>Engineering</a:t>
            </a:r>
            <a:r>
              <a:rPr sz="1400" kern="0" spc="-30" dirty="0">
                <a:solidFill>
                  <a:srgbClr val="555352"/>
                </a:solidFill>
                <a:latin typeface="Arial Black"/>
                <a:cs typeface="Arial Black"/>
              </a:rPr>
              <a:t> </a:t>
            </a:r>
            <a:r>
              <a:rPr sz="1400" kern="0" dirty="0">
                <a:solidFill>
                  <a:srgbClr val="555352"/>
                </a:solidFill>
                <a:latin typeface="Arial Black"/>
                <a:cs typeface="Arial Black"/>
              </a:rPr>
              <a:t>Drawing</a:t>
            </a:r>
            <a:r>
              <a:rPr sz="1400" kern="0" spc="-15" dirty="0">
                <a:solidFill>
                  <a:srgbClr val="555352"/>
                </a:solidFill>
                <a:latin typeface="Arial Black"/>
                <a:cs typeface="Arial Black"/>
              </a:rPr>
              <a:t> </a:t>
            </a:r>
            <a:r>
              <a:rPr sz="1400" kern="0" dirty="0">
                <a:solidFill>
                  <a:srgbClr val="555352"/>
                </a:solidFill>
                <a:latin typeface="Arial Black"/>
                <a:cs typeface="Arial Black"/>
              </a:rPr>
              <a:t>&amp;</a:t>
            </a:r>
            <a:r>
              <a:rPr sz="1400" kern="0" spc="-15" dirty="0">
                <a:solidFill>
                  <a:srgbClr val="555352"/>
                </a:solidFill>
                <a:latin typeface="Arial Black"/>
                <a:cs typeface="Arial Black"/>
              </a:rPr>
              <a:t> </a:t>
            </a:r>
            <a:r>
              <a:rPr sz="1400" kern="0" spc="-25" dirty="0">
                <a:solidFill>
                  <a:srgbClr val="555352"/>
                </a:solidFill>
                <a:latin typeface="Arial Black"/>
                <a:cs typeface="Arial Black"/>
              </a:rPr>
              <a:t>CAD</a:t>
            </a:r>
            <a:endParaRPr sz="1400" kern="0">
              <a:solidFill>
                <a:sysClr val="windowText" lastClr="000000"/>
              </a:solidFill>
              <a:latin typeface="Arial Black"/>
              <a:cs typeface="Arial Black"/>
            </a:endParaRPr>
          </a:p>
          <a:p>
            <a:pPr algn="ctr" eaLnBrk="1" fontAlgn="auto" hangingPunct="1">
              <a:spcBef>
                <a:spcPts val="55"/>
              </a:spcBef>
              <a:spcAft>
                <a:spcPts val="0"/>
              </a:spcAft>
              <a:defRPr/>
            </a:pPr>
            <a:r>
              <a:rPr sz="1400" b="1" kern="0" dirty="0">
                <a:solidFill>
                  <a:srgbClr val="555352"/>
                </a:solidFill>
                <a:latin typeface="Times New Roman"/>
                <a:cs typeface="Times New Roman"/>
              </a:rPr>
              <a:t>Course Code: </a:t>
            </a:r>
            <a:r>
              <a:rPr sz="1400" b="1" kern="0" spc="-10" dirty="0">
                <a:solidFill>
                  <a:srgbClr val="555352"/>
                </a:solidFill>
                <a:latin typeface="Times New Roman"/>
                <a:cs typeface="Times New Roman"/>
              </a:rPr>
              <a:t>ME-0715-</a:t>
            </a:r>
            <a:r>
              <a:rPr sz="1400" b="1" kern="0" spc="-20" dirty="0">
                <a:solidFill>
                  <a:srgbClr val="555352"/>
                </a:solidFill>
                <a:latin typeface="Times New Roman"/>
                <a:cs typeface="Times New Roman"/>
              </a:rPr>
              <a:t>2102</a:t>
            </a:r>
            <a:endParaRPr sz="1400" kern="0">
              <a:solidFill>
                <a:sysClr val="windowText" lastClr="000000"/>
              </a:solidFill>
              <a:latin typeface="Times New Roman"/>
              <a:cs typeface="Times New Roman"/>
            </a:endParaRPr>
          </a:p>
        </p:txBody>
      </p:sp>
      <p:sp>
        <p:nvSpPr>
          <p:cNvPr id="3077" name="object 5">
            <a:extLst>
              <a:ext uri="{FF2B5EF4-FFF2-40B4-BE49-F238E27FC236}">
                <a16:creationId xmlns:a16="http://schemas.microsoft.com/office/drawing/2014/main" id="{9DAA59CE-C4EE-42D4-885B-93E940352E8B}"/>
              </a:ext>
            </a:extLst>
          </p:cNvPr>
          <p:cNvSpPr txBox="1">
            <a:spLocks noChangeArrowheads="1"/>
          </p:cNvSpPr>
          <p:nvPr/>
        </p:nvSpPr>
        <p:spPr bwMode="auto">
          <a:xfrm>
            <a:off x="3746500" y="4940300"/>
            <a:ext cx="319881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160" rIns="0" bIns="0">
            <a:spAutoFit/>
          </a:bodyPr>
          <a:lstStyle>
            <a:lvl1pPr marL="2063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1000"/>
              </a:lnSpc>
              <a:spcBef>
                <a:spcPts val="75"/>
              </a:spcBef>
            </a:pPr>
            <a:r>
              <a:rPr lang="en-US" altLang="en-US" sz="1400" b="1">
                <a:solidFill>
                  <a:srgbClr val="001F5F"/>
                </a:solidFill>
                <a:latin typeface="Calibri" panose="020F0502020204030204" pitchFamily="34" charset="0"/>
                <a:cs typeface="Calibri" panose="020F0502020204030204" pitchFamily="34" charset="0"/>
              </a:rPr>
              <a:t>University of Global Village (UGV), Barishal </a:t>
            </a:r>
            <a:r>
              <a:rPr lang="en-US" altLang="en-US" sz="1400" b="1">
                <a:solidFill>
                  <a:srgbClr val="000000"/>
                </a:solidFill>
                <a:latin typeface="Calibri" panose="020F0502020204030204" pitchFamily="34" charset="0"/>
                <a:cs typeface="Calibri" panose="020F0502020204030204" pitchFamily="34" charset="0"/>
              </a:rPr>
              <a:t>Department of Mechanical Engineering</a:t>
            </a:r>
            <a:endParaRPr lang="en-US" altLang="en-US" sz="1400">
              <a:solidFill>
                <a:srgbClr val="000000"/>
              </a:solidFill>
              <a:latin typeface="Calibri" panose="020F0502020204030204" pitchFamily="34" charset="0"/>
              <a:cs typeface="Calibri" panose="020F0502020204030204" pitchFamily="34" charset="0"/>
            </a:endParaRPr>
          </a:p>
          <a:p>
            <a:pPr algn="ctr" eaLnBrk="1" hangingPunct="1"/>
            <a:endParaRPr lang="en-US" altLang="en-US" sz="1400">
              <a:solidFill>
                <a:srgbClr val="000000"/>
              </a:solidFill>
              <a:latin typeface="Calibri" panose="020F0502020204030204" pitchFamily="34" charset="0"/>
              <a:cs typeface="Calibri" panose="020F0502020204030204" pitchFamily="34" charset="0"/>
            </a:endParaRPr>
          </a:p>
          <a:p>
            <a:pPr algn="ctr" eaLnBrk="1" hangingPunct="1">
              <a:spcBef>
                <a:spcPts val="13"/>
              </a:spcBef>
            </a:pPr>
            <a:endParaRPr lang="en-US" altLang="en-US" sz="1400">
              <a:solidFill>
                <a:srgbClr val="000000"/>
              </a:solidFill>
              <a:latin typeface="Calibri" panose="020F0502020204030204" pitchFamily="34" charset="0"/>
              <a:cs typeface="Calibri" panose="020F0502020204030204" pitchFamily="34" charset="0"/>
            </a:endParaRPr>
          </a:p>
          <a:p>
            <a:pPr algn="ct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Prepared by</a:t>
            </a:r>
            <a:endParaRPr lang="en-US" altLang="en-US" sz="1400">
              <a:solidFill>
                <a:srgbClr val="000000"/>
              </a:solidFill>
              <a:latin typeface="Times New Roman" panose="02020603050405020304" pitchFamily="18" charset="0"/>
              <a:cs typeface="Times New Roman" panose="02020603050405020304" pitchFamily="18" charset="0"/>
            </a:endParaRPr>
          </a:p>
          <a:p>
            <a:pPr algn="ct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Md. Naeem Hosen Hredoy </a:t>
            </a:r>
          </a:p>
          <a:p>
            <a:pPr algn="ct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Lab Instructor</a:t>
            </a:r>
          </a:p>
          <a:p>
            <a:pPr algn="ct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Department of Mechanical Engineering</a:t>
            </a:r>
          </a:p>
        </p:txBody>
      </p:sp>
      <p:sp>
        <p:nvSpPr>
          <p:cNvPr id="6" name="object 6">
            <a:extLst>
              <a:ext uri="{FF2B5EF4-FFF2-40B4-BE49-F238E27FC236}">
                <a16:creationId xmlns:a16="http://schemas.microsoft.com/office/drawing/2014/main" id="{A96AE30B-B431-4653-88B3-73661DB6926A}"/>
              </a:ext>
            </a:extLst>
          </p:cNvPr>
          <p:cNvSpPr txBox="1"/>
          <p:nvPr/>
        </p:nvSpPr>
        <p:spPr>
          <a:xfrm>
            <a:off x="9675813" y="1363663"/>
            <a:ext cx="676275" cy="111125"/>
          </a:xfrm>
          <a:prstGeom prst="rect">
            <a:avLst/>
          </a:prstGeom>
        </p:spPr>
        <p:txBody>
          <a:bodyPr lIns="0" tIns="3810" rIns="0" bIns="0">
            <a:spAutoFit/>
          </a:bodyPr>
          <a:lstStyle/>
          <a:p>
            <a:pPr eaLnBrk="1" fontAlgn="auto" hangingPunct="1">
              <a:spcBef>
                <a:spcPts val="30"/>
              </a:spcBef>
              <a:spcAft>
                <a:spcPts val="0"/>
              </a:spcAft>
              <a:defRPr/>
            </a:pPr>
            <a:endParaRPr sz="550" kern="0">
              <a:solidFill>
                <a:sysClr val="windowText" lastClr="000000"/>
              </a:solidFill>
              <a:latin typeface="Times New Roman"/>
              <a:cs typeface="Times New Roman"/>
            </a:endParaRPr>
          </a:p>
          <a:p>
            <a:pPr marL="12700" eaLnBrk="1" fontAlgn="auto" hangingPunct="1">
              <a:spcBef>
                <a:spcPts val="0"/>
              </a:spcBef>
              <a:spcAft>
                <a:spcPts val="0"/>
              </a:spcAft>
              <a:defRPr/>
            </a:pPr>
            <a:r>
              <a:rPr sz="550" b="1" kern="0" spc="500" dirty="0">
                <a:solidFill>
                  <a:srgbClr val="181A37"/>
                </a:solidFill>
                <a:latin typeface="Berlin Sans FB Demi"/>
                <a:cs typeface="Berlin Sans FB Demi"/>
              </a:rPr>
              <a:t> </a:t>
            </a:r>
            <a:endParaRPr sz="550" kern="0">
              <a:solidFill>
                <a:sysClr val="windowText" lastClr="000000"/>
              </a:solidFill>
              <a:latin typeface="Berlin Sans FB Demi"/>
              <a:cs typeface="Berlin Sans FB Demi"/>
            </a:endParaRPr>
          </a:p>
        </p:txBody>
      </p:sp>
      <p:pic>
        <p:nvPicPr>
          <p:cNvPr id="3079" name="object 7">
            <a:extLst>
              <a:ext uri="{FF2B5EF4-FFF2-40B4-BE49-F238E27FC236}">
                <a16:creationId xmlns:a16="http://schemas.microsoft.com/office/drawing/2014/main" id="{D80F20D6-6F80-4DD5-9FFC-FB8E597E7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250" y="804863"/>
            <a:ext cx="10525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8">
            <a:extLst>
              <a:ext uri="{FF2B5EF4-FFF2-40B4-BE49-F238E27FC236}">
                <a16:creationId xmlns:a16="http://schemas.microsoft.com/office/drawing/2014/main" id="{7A7FD003-89F2-40E8-AA30-19E20A1A895E}"/>
              </a:ext>
            </a:extLst>
          </p:cNvPr>
          <p:cNvSpPr txBox="1"/>
          <p:nvPr/>
        </p:nvSpPr>
        <p:spPr>
          <a:xfrm>
            <a:off x="9929813" y="1671638"/>
            <a:ext cx="188912" cy="117475"/>
          </a:xfrm>
          <a:prstGeom prst="rect">
            <a:avLst/>
          </a:prstGeom>
        </p:spPr>
        <p:txBody>
          <a:bodyPr lIns="0" tIns="1905" rIns="0" bIns="0">
            <a:spAutoFit/>
          </a:bodyPr>
          <a:lstStyle/>
          <a:p>
            <a:pPr eaLnBrk="1" fontAlgn="auto" hangingPunct="1">
              <a:spcBef>
                <a:spcPts val="15"/>
              </a:spcBef>
              <a:spcAft>
                <a:spcPts val="0"/>
              </a:spcAft>
              <a:defRPr/>
            </a:pPr>
            <a:endParaRPr sz="600" kern="0">
              <a:solidFill>
                <a:sysClr val="windowText" lastClr="000000"/>
              </a:solidFill>
              <a:latin typeface="Times New Roman"/>
              <a:cs typeface="Times New Roman"/>
            </a:endParaRPr>
          </a:p>
          <a:p>
            <a:pPr marL="12700" eaLnBrk="1" fontAlgn="auto" hangingPunct="1">
              <a:spcBef>
                <a:spcPts val="0"/>
              </a:spcBef>
              <a:spcAft>
                <a:spcPts val="0"/>
              </a:spcAft>
              <a:defRPr/>
            </a:pPr>
            <a:r>
              <a:rPr sz="600" b="1" kern="0" spc="500" dirty="0">
                <a:solidFill>
                  <a:srgbClr val="E42420"/>
                </a:solidFill>
                <a:latin typeface="Arial"/>
                <a:cs typeface="Arial"/>
              </a:rPr>
              <a:t> </a:t>
            </a:r>
            <a:endParaRPr sz="600" kern="0">
              <a:solidFill>
                <a:sysClr val="windowText" lastClr="000000"/>
              </a:solidFill>
              <a:latin typeface="Arial"/>
              <a:cs typeface="Arial"/>
            </a:endParaRPr>
          </a:p>
        </p:txBody>
      </p:sp>
      <p:pic>
        <p:nvPicPr>
          <p:cNvPr id="3081" name="object 9">
            <a:extLst>
              <a:ext uri="{FF2B5EF4-FFF2-40B4-BE49-F238E27FC236}">
                <a16:creationId xmlns:a16="http://schemas.microsoft.com/office/drawing/2014/main" id="{2819EF48-27B4-4B65-A9C6-66BBCCEBC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625475"/>
            <a:ext cx="94773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object 10">
            <a:extLst>
              <a:ext uri="{FF2B5EF4-FFF2-40B4-BE49-F238E27FC236}">
                <a16:creationId xmlns:a16="http://schemas.microsoft.com/office/drawing/2014/main" id="{D15A6B83-7D1B-4CA7-8F61-86E206385A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9700" y="1733550"/>
            <a:ext cx="5334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object 2">
            <a:extLst>
              <a:ext uri="{FF2B5EF4-FFF2-40B4-BE49-F238E27FC236}">
                <a16:creationId xmlns:a16="http://schemas.microsoft.com/office/drawing/2014/main" id="{B549074A-DFC8-4A89-B4B2-D40176014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6043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
            <a:extLst>
              <a:ext uri="{FF2B5EF4-FFF2-40B4-BE49-F238E27FC236}">
                <a16:creationId xmlns:a16="http://schemas.microsoft.com/office/drawing/2014/main" id="{60051458-937D-4202-8F77-F3B039D86B06}"/>
              </a:ext>
            </a:extLst>
          </p:cNvPr>
          <p:cNvGraphicFramePr>
            <a:graphicFrameLocks noGrp="1"/>
          </p:cNvGraphicFramePr>
          <p:nvPr/>
        </p:nvGraphicFramePr>
        <p:xfrm>
          <a:off x="463550" y="493713"/>
          <a:ext cx="9904413" cy="4052886"/>
        </p:xfrm>
        <a:graphic>
          <a:graphicData uri="http://schemas.openxmlformats.org/drawingml/2006/table">
            <a:tbl>
              <a:tblPr/>
              <a:tblGrid>
                <a:gridCol w="955675">
                  <a:extLst>
                    <a:ext uri="{9D8B030D-6E8A-4147-A177-3AD203B41FA5}">
                      <a16:colId xmlns:a16="http://schemas.microsoft.com/office/drawing/2014/main" val="20000"/>
                    </a:ext>
                  </a:extLst>
                </a:gridCol>
                <a:gridCol w="3252788">
                  <a:extLst>
                    <a:ext uri="{9D8B030D-6E8A-4147-A177-3AD203B41FA5}">
                      <a16:colId xmlns:a16="http://schemas.microsoft.com/office/drawing/2014/main" val="20001"/>
                    </a:ext>
                  </a:extLst>
                </a:gridCol>
                <a:gridCol w="2105025">
                  <a:extLst>
                    <a:ext uri="{9D8B030D-6E8A-4147-A177-3AD203B41FA5}">
                      <a16:colId xmlns:a16="http://schemas.microsoft.com/office/drawing/2014/main" val="20002"/>
                    </a:ext>
                  </a:extLst>
                </a:gridCol>
                <a:gridCol w="1911350">
                  <a:extLst>
                    <a:ext uri="{9D8B030D-6E8A-4147-A177-3AD203B41FA5}">
                      <a16:colId xmlns:a16="http://schemas.microsoft.com/office/drawing/2014/main" val="20003"/>
                    </a:ext>
                  </a:extLst>
                </a:gridCol>
                <a:gridCol w="1679575">
                  <a:extLst>
                    <a:ext uri="{9D8B030D-6E8A-4147-A177-3AD203B41FA5}">
                      <a16:colId xmlns:a16="http://schemas.microsoft.com/office/drawing/2014/main" val="20004"/>
                    </a:ext>
                  </a:extLst>
                </a:gridCol>
              </a:tblGrid>
              <a:tr h="118744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9,10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93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75" marR="0" lvl="0" indent="0" algn="l" defTabSz="914400" rtl="0" eaLnBrk="1" fontAlgn="base" latinLnBrk="0" hangingPunct="1">
                        <a:lnSpc>
                          <a:spcPts val="1638"/>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Plan, Section and Elevation of Slab Culvert.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841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ts val="1613"/>
                        </a:lnSpc>
                        <a:spcBef>
                          <a:spcPts val="1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Lecture, discussion, Video Presentation, Experiment</a:t>
                      </a:r>
                    </a:p>
                  </a:txBody>
                  <a:tcPr marL="0" marR="0" marT="1651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Lab Report Assessment, viva, Lab Test, Quiz</a:t>
                      </a:r>
                    </a:p>
                  </a:txBody>
                  <a:tcPr marL="0" marR="0" marT="31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85862">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11,12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93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75" marR="0" lvl="0" indent="0" algn="l" defTabSz="914400" rtl="0" eaLnBrk="1" fontAlgn="base" latinLnBrk="0" hangingPunct="1">
                        <a:lnSpc>
                          <a:spcPts val="1613"/>
                        </a:lnSpc>
                        <a:spcBef>
                          <a:spcPts val="53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Plan, Elevation and Section of an Underground Water Reservoir</a:t>
                      </a:r>
                    </a:p>
                  </a:txBody>
                  <a:tcPr marL="0" marR="0" marT="679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841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ts val="1613"/>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Lecture, discussion, Video Presentation, Experiment</a:t>
                      </a:r>
                    </a:p>
                  </a:txBody>
                  <a:tcPr marL="0" marR="0" marT="1778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Lab Report Assessment, viva, Lab Test, Quiz</a:t>
                      </a:r>
                    </a:p>
                  </a:txBody>
                  <a:tcPr marL="0" marR="0" marT="254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29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38"/>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13,14</a:t>
                      </a:r>
                    </a:p>
                  </a:txBody>
                  <a:tcPr marL="0" marR="0" marT="508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93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75" marR="0" lvl="0" indent="0" algn="l" defTabSz="914400" rtl="0" eaLnBrk="1" fontAlgn="base" latinLnBrk="0" hangingPunct="1">
                        <a:lnSpc>
                          <a:spcPts val="1638"/>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Sectional Views of Culvert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28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2863" marR="0" lvl="0" indent="0" algn="l" defTabSz="914400" rtl="0" eaLnBrk="1" fontAlgn="base" latinLnBrk="0" hangingPunct="1">
                        <a:lnSpc>
                          <a:spcPts val="1613"/>
                        </a:lnSpc>
                        <a:spcBef>
                          <a:spcPts val="18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Group Discussion, Experiment Practice</a:t>
                      </a:r>
                    </a:p>
                  </a:txBody>
                  <a:tcPr marL="0" marR="0" marT="2349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Skill Development Test</a:t>
                      </a:r>
                    </a:p>
                  </a:txBody>
                  <a:tcPr marL="0" marR="0" marT="19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38"/>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a:t>
                      </a:r>
                    </a:p>
                  </a:txBody>
                  <a:tcPr marL="0" marR="0" marT="508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6637">
                <a:tc>
                  <a:txBody>
                    <a:bodyPr/>
                    <a:lstStyle>
                      <a:lvl1pPr marL="6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 marR="0" lvl="0" indent="0" algn="l" defTabSz="914400" rtl="0" eaLnBrk="1" fontAlgn="base" latinLnBrk="0" hangingPunct="1">
                        <a:lnSpc>
                          <a:spcPct val="100000"/>
                        </a:lnSpc>
                        <a:spcBef>
                          <a:spcPts val="113"/>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15,16,17</a:t>
                      </a:r>
                    </a:p>
                  </a:txBody>
                  <a:tcPr marL="0" marR="0" marT="146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93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75" marR="0" lvl="0" indent="0" algn="l" defTabSz="914400" rtl="0" eaLnBrk="1" fontAlgn="base" latinLnBrk="0" hangingPunct="1">
                        <a:lnSpc>
                          <a:spcPts val="16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Assignment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841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ts val="1613"/>
                        </a:lnSpc>
                        <a:spcBef>
                          <a:spcPts val="7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Lecture, discussion, Video Presentation, Experiment</a:t>
                      </a:r>
                    </a:p>
                  </a:txBody>
                  <a:tcPr marL="0" marR="0" marT="1016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38"/>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Lab Report Assessment, viva, Lab Test, Quiz</a:t>
                      </a:r>
                    </a:p>
                  </a:txBody>
                  <a:tcPr marL="0" marR="0" marT="44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0" marR="0" lvl="0" indent="0" algn="l" defTabSz="914400" rtl="0" eaLnBrk="1" fontAlgn="base" latinLnBrk="0" hangingPunct="1">
                        <a:lnSpc>
                          <a:spcPct val="100000"/>
                        </a:lnSpc>
                        <a:spcBef>
                          <a:spcPts val="7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a:t>
                      </a:r>
                    </a:p>
                  </a:txBody>
                  <a:tcPr marL="0" marR="0" marT="920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4" name="object 2">
            <a:extLst>
              <a:ext uri="{FF2B5EF4-FFF2-40B4-BE49-F238E27FC236}">
                <a16:creationId xmlns:a16="http://schemas.microsoft.com/office/drawing/2014/main" id="{8840CC49-EA86-4844-8DA4-2238B63A6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1F461CE9-579F-4BFA-BABD-5EF10358C797}"/>
              </a:ext>
            </a:extLst>
          </p:cNvPr>
          <p:cNvSpPr txBox="1"/>
          <p:nvPr/>
        </p:nvSpPr>
        <p:spPr>
          <a:xfrm>
            <a:off x="646113" y="527050"/>
            <a:ext cx="24130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15.</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3076B770-E8F3-40EA-B3C0-D134A4C01E9A}"/>
              </a:ext>
            </a:extLst>
          </p:cNvPr>
          <p:cNvSpPr txBox="1"/>
          <p:nvPr/>
        </p:nvSpPr>
        <p:spPr>
          <a:xfrm>
            <a:off x="4659313" y="1533525"/>
            <a:ext cx="141287"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A9E5DC9F-CA8C-425B-BB57-34E2B187D020}"/>
              </a:ext>
            </a:extLst>
          </p:cNvPr>
          <p:cNvSpPr txBox="1"/>
          <p:nvPr/>
        </p:nvSpPr>
        <p:spPr>
          <a:xfrm>
            <a:off x="4672013" y="2955925"/>
            <a:ext cx="142875"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5'</a:t>
            </a:r>
            <a:endParaRPr sz="14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BE1FC99F-4039-44B1-BE6F-BB53C3453540}"/>
              </a:ext>
            </a:extLst>
          </p:cNvPr>
          <p:cNvSpPr txBox="1"/>
          <p:nvPr/>
        </p:nvSpPr>
        <p:spPr>
          <a:xfrm>
            <a:off x="646113" y="4449763"/>
            <a:ext cx="2171700" cy="979487"/>
          </a:xfrm>
          <a:prstGeom prst="rect">
            <a:avLst/>
          </a:prstGeom>
        </p:spPr>
        <p:txBody>
          <a:bodyPr lIns="0" tIns="12700" rIns="0" bIns="0">
            <a:spAutoFit/>
          </a:bodyPr>
          <a:lstStyle/>
          <a:p>
            <a:pPr marL="454659" eaLnBrk="1" fontAlgn="auto" hangingPunct="1">
              <a:spcBef>
                <a:spcPts val="100"/>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a:p>
            <a:pPr eaLnBrk="1" fontAlgn="auto" hangingPunct="1">
              <a:spcBef>
                <a:spcPts val="15"/>
              </a:spcBef>
              <a:spcAft>
                <a:spcPts val="0"/>
              </a:spcAft>
              <a:defRPr/>
            </a:pPr>
            <a:endParaRPr sz="1400" kern="0">
              <a:solidFill>
                <a:sysClr val="windowText" lastClr="000000"/>
              </a:solidFill>
              <a:latin typeface="Times New Roman"/>
              <a:cs typeface="Times New Roman"/>
            </a:endParaRPr>
          </a:p>
          <a:p>
            <a:pPr marL="24765" eaLnBrk="1" fontAlgn="auto" hangingPunct="1">
              <a:spcBef>
                <a:spcPts val="0"/>
              </a:spcBef>
              <a:spcAft>
                <a:spcPts val="0"/>
              </a:spcAft>
              <a:defRPr/>
            </a:pPr>
            <a:r>
              <a:rPr sz="1400" b="1" kern="0" dirty="0">
                <a:solidFill>
                  <a:sysClr val="windowText" lastClr="000000"/>
                </a:solidFill>
                <a:latin typeface="Times New Roman"/>
                <a:cs typeface="Times New Roman"/>
              </a:rPr>
              <a:t>Use</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Line,</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Arc,</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Offset,</a:t>
            </a:r>
            <a:r>
              <a:rPr sz="1400" b="1" kern="0" spc="-4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Hatch</a:t>
            </a:r>
            <a:endParaRPr sz="1400" kern="0">
              <a:solidFill>
                <a:sysClr val="windowText" lastClr="000000"/>
              </a:solidFill>
              <a:latin typeface="Times New Roman"/>
              <a:cs typeface="Times New Roman"/>
            </a:endParaRPr>
          </a:p>
          <a:p>
            <a:pPr marL="12700" eaLnBrk="1" fontAlgn="auto" hangingPunct="1">
              <a:spcBef>
                <a:spcPts val="840"/>
              </a:spcBef>
              <a:spcAft>
                <a:spcPts val="0"/>
              </a:spcAft>
              <a:defRPr/>
            </a:pPr>
            <a:r>
              <a:rPr sz="1400" kern="0" spc="-25" dirty="0">
                <a:solidFill>
                  <a:sysClr val="windowText" lastClr="000000"/>
                </a:solidFill>
                <a:latin typeface="Times New Roman"/>
                <a:cs typeface="Times New Roman"/>
              </a:rPr>
              <a:t>16.</a:t>
            </a:r>
            <a:endParaRPr sz="1400" kern="0">
              <a:solidFill>
                <a:sysClr val="windowText" lastClr="000000"/>
              </a:solidFill>
              <a:latin typeface="Times New Roman"/>
              <a:cs typeface="Times New Roman"/>
            </a:endParaRPr>
          </a:p>
        </p:txBody>
      </p:sp>
      <p:pic>
        <p:nvPicPr>
          <p:cNvPr id="105479" name="object 7">
            <a:extLst>
              <a:ext uri="{FF2B5EF4-FFF2-40B4-BE49-F238E27FC236}">
                <a16:creationId xmlns:a16="http://schemas.microsoft.com/office/drawing/2014/main" id="{28AD41D2-2FFB-47EB-9FAC-D9F393CD8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16438"/>
            <a:ext cx="63976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object 8">
            <a:extLst>
              <a:ext uri="{FF2B5EF4-FFF2-40B4-BE49-F238E27FC236}">
                <a16:creationId xmlns:a16="http://schemas.microsoft.com/office/drawing/2014/main" id="{DBFCECB4-357E-4597-B6ED-EB8E0C135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38" y="4516438"/>
            <a:ext cx="638175"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object 9">
            <a:extLst>
              <a:ext uri="{FF2B5EF4-FFF2-40B4-BE49-F238E27FC236}">
                <a16:creationId xmlns:a16="http://schemas.microsoft.com/office/drawing/2014/main" id="{FD65DFE7-8E04-469A-8EC4-50C909698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050" y="993775"/>
            <a:ext cx="160972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82" name="object 10">
            <a:extLst>
              <a:ext uri="{FF2B5EF4-FFF2-40B4-BE49-F238E27FC236}">
                <a16:creationId xmlns:a16="http://schemas.microsoft.com/office/drawing/2014/main" id="{216DB14E-4B0B-4CFF-A64C-A672063D7A6A}"/>
              </a:ext>
            </a:extLst>
          </p:cNvPr>
          <p:cNvGrpSpPr>
            <a:grpSpLocks/>
          </p:cNvGrpSpPr>
          <p:nvPr/>
        </p:nvGrpSpPr>
        <p:grpSpPr bwMode="auto">
          <a:xfrm>
            <a:off x="5189538" y="1009650"/>
            <a:ext cx="68262" cy="2981325"/>
            <a:chOff x="5189220" y="1009319"/>
            <a:chExt cx="68580" cy="2981325"/>
          </a:xfrm>
        </p:grpSpPr>
        <p:pic>
          <p:nvPicPr>
            <p:cNvPr id="105483" name="object 11">
              <a:extLst>
                <a:ext uri="{FF2B5EF4-FFF2-40B4-BE49-F238E27FC236}">
                  <a16:creationId xmlns:a16="http://schemas.microsoft.com/office/drawing/2014/main" id="{918EAA74-D63D-45E5-BE4F-5B5BE6D8C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9220" y="1009319"/>
              <a:ext cx="53975" cy="2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4" name="object 12">
              <a:extLst>
                <a:ext uri="{FF2B5EF4-FFF2-40B4-BE49-F238E27FC236}">
                  <a16:creationId xmlns:a16="http://schemas.microsoft.com/office/drawing/2014/main" id="{26754616-AF6E-41A2-BAD6-3DEFE12A5F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220" y="1805470"/>
              <a:ext cx="68579" cy="93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5" name="object 13">
              <a:extLst>
                <a:ext uri="{FF2B5EF4-FFF2-40B4-BE49-F238E27FC236}">
                  <a16:creationId xmlns:a16="http://schemas.microsoft.com/office/drawing/2014/main" id="{31D7E83E-FD43-45F1-8B26-B760052F51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3825" y="3227870"/>
              <a:ext cx="53975" cy="76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6498" name="object 2">
            <a:extLst>
              <a:ext uri="{FF2B5EF4-FFF2-40B4-BE49-F238E27FC236}">
                <a16:creationId xmlns:a16="http://schemas.microsoft.com/office/drawing/2014/main" id="{0E4FCBC0-BC09-47E0-A0FE-5DC8803F6673}"/>
              </a:ext>
            </a:extLst>
          </p:cNvPr>
          <p:cNvGrpSpPr>
            <a:grpSpLocks/>
          </p:cNvGrpSpPr>
          <p:nvPr/>
        </p:nvGrpSpPr>
        <p:grpSpPr bwMode="auto">
          <a:xfrm>
            <a:off x="1600200" y="623888"/>
            <a:ext cx="5635625" cy="5473700"/>
            <a:chOff x="1600200" y="624458"/>
            <a:chExt cx="5635625" cy="5473065"/>
          </a:xfrm>
        </p:grpSpPr>
        <p:pic>
          <p:nvPicPr>
            <p:cNvPr id="106500" name="object 3">
              <a:extLst>
                <a:ext uri="{FF2B5EF4-FFF2-40B4-BE49-F238E27FC236}">
                  <a16:creationId xmlns:a16="http://schemas.microsoft.com/office/drawing/2014/main" id="{23451B77-535D-477B-AB00-F76D3547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object 4">
              <a:extLst>
                <a:ext uri="{FF2B5EF4-FFF2-40B4-BE49-F238E27FC236}">
                  <a16:creationId xmlns:a16="http://schemas.microsoft.com/office/drawing/2014/main" id="{25D2A03C-C962-46EC-860B-03DF908CB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24458"/>
              <a:ext cx="5255259" cy="34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bject 5">
            <a:extLst>
              <a:ext uri="{FF2B5EF4-FFF2-40B4-BE49-F238E27FC236}">
                <a16:creationId xmlns:a16="http://schemas.microsoft.com/office/drawing/2014/main" id="{96D417F9-061A-4437-B785-A52B6BAF7854}"/>
              </a:ext>
            </a:extLst>
          </p:cNvPr>
          <p:cNvSpPr txBox="1"/>
          <p:nvPr/>
        </p:nvSpPr>
        <p:spPr>
          <a:xfrm>
            <a:off x="658813" y="4579938"/>
            <a:ext cx="684212"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Use</a:t>
            </a:r>
            <a:r>
              <a:rPr sz="1400" b="1" kern="0" spc="-35"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Line</a:t>
            </a:r>
            <a:endParaRPr sz="1400" kern="0">
              <a:solidFill>
                <a:sysClr val="windowText" lastClr="000000"/>
              </a:solidFill>
              <a:latin typeface="Times New Roman"/>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22" name="object 2">
            <a:extLst>
              <a:ext uri="{FF2B5EF4-FFF2-40B4-BE49-F238E27FC236}">
                <a16:creationId xmlns:a16="http://schemas.microsoft.com/office/drawing/2014/main" id="{FE360964-18F9-4130-B67A-C85FF286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
            <a:extLst>
              <a:ext uri="{FF2B5EF4-FFF2-40B4-BE49-F238E27FC236}">
                <a16:creationId xmlns:a16="http://schemas.microsoft.com/office/drawing/2014/main" id="{A806DF47-5D11-48BA-AA09-E27682530C5A}"/>
              </a:ext>
            </a:extLst>
          </p:cNvPr>
          <p:cNvGraphicFramePr>
            <a:graphicFrameLocks noGrp="1"/>
          </p:cNvGraphicFramePr>
          <p:nvPr/>
        </p:nvGraphicFramePr>
        <p:xfrm>
          <a:off x="631825" y="709613"/>
          <a:ext cx="4629150" cy="5324475"/>
        </p:xfrm>
        <a:graphic>
          <a:graphicData uri="http://schemas.openxmlformats.org/drawingml/2006/table">
            <a:tbl>
              <a:tblPr firstRow="1" bandRow="1">
                <a:tableStyleId>{2D5ABB26-0587-4C30-8999-92F81FD0307C}</a:tableStyleId>
              </a:tblPr>
              <a:tblGrid>
                <a:gridCol w="765175">
                  <a:extLst>
                    <a:ext uri="{9D8B030D-6E8A-4147-A177-3AD203B41FA5}">
                      <a16:colId xmlns:a16="http://schemas.microsoft.com/office/drawing/2014/main" val="20000"/>
                    </a:ext>
                  </a:extLst>
                </a:gridCol>
                <a:gridCol w="3863975">
                  <a:extLst>
                    <a:ext uri="{9D8B030D-6E8A-4147-A177-3AD203B41FA5}">
                      <a16:colId xmlns:a16="http://schemas.microsoft.com/office/drawing/2014/main" val="20001"/>
                    </a:ext>
                  </a:extLst>
                </a:gridCol>
              </a:tblGrid>
              <a:tr h="5324475">
                <a:tc>
                  <a:txBody>
                    <a:bodyPr/>
                    <a:lstStyle/>
                    <a:p>
                      <a:pPr marL="31750">
                        <a:lnSpc>
                          <a:spcPts val="1530"/>
                        </a:lnSpc>
                      </a:pPr>
                      <a:r>
                        <a:rPr sz="1400" spc="-25" dirty="0">
                          <a:latin typeface="Times New Roman"/>
                          <a:cs typeface="Times New Roman"/>
                        </a:rPr>
                        <a:t>17.</a:t>
                      </a:r>
                      <a:endParaRPr sz="1400">
                        <a:latin typeface="Times New Roman"/>
                        <a:cs typeface="Times New Roman"/>
                      </a:endParaRPr>
                    </a:p>
                  </a:txBody>
                  <a:tcPr marL="0" marR="0" marT="0" marB="0"/>
                </a:tc>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40"/>
                        </a:spcBef>
                      </a:pPr>
                      <a:endParaRPr sz="2100">
                        <a:latin typeface="Times New Roman"/>
                        <a:cs typeface="Times New Roman"/>
                      </a:endParaRPr>
                    </a:p>
                    <a:p>
                      <a:pPr marL="1845310">
                        <a:lnSpc>
                          <a:spcPts val="1605"/>
                        </a:lnSpc>
                      </a:pPr>
                      <a:r>
                        <a:rPr sz="1400" b="1" dirty="0">
                          <a:latin typeface="Times New Roman"/>
                          <a:cs typeface="Times New Roman"/>
                        </a:rPr>
                        <a:t>Use</a:t>
                      </a:r>
                      <a:r>
                        <a:rPr sz="1400" b="1" spc="-20" dirty="0">
                          <a:latin typeface="Times New Roman"/>
                          <a:cs typeface="Times New Roman"/>
                        </a:rPr>
                        <a:t> </a:t>
                      </a:r>
                      <a:r>
                        <a:rPr sz="1400" b="1" dirty="0">
                          <a:latin typeface="Times New Roman"/>
                          <a:cs typeface="Times New Roman"/>
                        </a:rPr>
                        <a:t>Line</a:t>
                      </a:r>
                      <a:r>
                        <a:rPr sz="1400" b="1" spc="-30" dirty="0">
                          <a:latin typeface="Times New Roman"/>
                          <a:cs typeface="Times New Roman"/>
                        </a:rPr>
                        <a:t> </a:t>
                      </a:r>
                      <a:r>
                        <a:rPr sz="1400" b="1" dirty="0">
                          <a:latin typeface="Times New Roman"/>
                          <a:cs typeface="Times New Roman"/>
                        </a:rPr>
                        <a:t>and</a:t>
                      </a:r>
                      <a:r>
                        <a:rPr sz="1400" b="1" spc="-30" dirty="0">
                          <a:latin typeface="Times New Roman"/>
                          <a:cs typeface="Times New Roman"/>
                        </a:rPr>
                        <a:t> </a:t>
                      </a:r>
                      <a:r>
                        <a:rPr sz="1400" b="1" spc="-25" dirty="0">
                          <a:latin typeface="Times New Roman"/>
                          <a:cs typeface="Times New Roman"/>
                        </a:rPr>
                        <a:t>Arc</a:t>
                      </a:r>
                      <a:endParaRPr sz="1400">
                        <a:latin typeface="Times New Roman"/>
                        <a:cs typeface="Times New Roman"/>
                      </a:endParaRPr>
                    </a:p>
                  </a:txBody>
                  <a:tcPr marL="0" marR="0" marT="0" marB="0"/>
                </a:tc>
                <a:extLst>
                  <a:ext uri="{0D108BD9-81ED-4DB2-BD59-A6C34878D82A}">
                    <a16:rowId xmlns:a16="http://schemas.microsoft.com/office/drawing/2014/main" val="10000"/>
                  </a:ext>
                </a:extLst>
              </a:tr>
            </a:tbl>
          </a:graphicData>
        </a:graphic>
      </p:graphicFrame>
      <p:pic>
        <p:nvPicPr>
          <p:cNvPr id="107526" name="object 4">
            <a:extLst>
              <a:ext uri="{FF2B5EF4-FFF2-40B4-BE49-F238E27FC236}">
                <a16:creationId xmlns:a16="http://schemas.microsoft.com/office/drawing/2014/main" id="{ECBAC463-F1FB-4174-9423-974146C71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1192213"/>
            <a:ext cx="33147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8546" name="object 2">
            <a:extLst>
              <a:ext uri="{FF2B5EF4-FFF2-40B4-BE49-F238E27FC236}">
                <a16:creationId xmlns:a16="http://schemas.microsoft.com/office/drawing/2014/main" id="{6EBE93B1-247F-487D-84D9-4A264CE53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094E3B37-48AC-480A-AE3D-BB308DC0AC40}"/>
              </a:ext>
            </a:extLst>
          </p:cNvPr>
          <p:cNvSpPr txBox="1"/>
          <p:nvPr/>
        </p:nvSpPr>
        <p:spPr>
          <a:xfrm>
            <a:off x="4953000" y="3175000"/>
            <a:ext cx="919163" cy="239713"/>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rgbClr val="001F5F"/>
                </a:solidFill>
                <a:latin typeface="Calibri"/>
                <a:cs typeface="Calibri"/>
              </a:rPr>
              <a:t>THANK</a:t>
            </a:r>
            <a:r>
              <a:rPr sz="1400" b="1" kern="0" spc="-20" dirty="0">
                <a:solidFill>
                  <a:srgbClr val="001F5F"/>
                </a:solidFill>
                <a:latin typeface="Calibri"/>
                <a:cs typeface="Calibri"/>
              </a:rPr>
              <a:t> </a:t>
            </a:r>
            <a:r>
              <a:rPr sz="1400" b="1" kern="0" spc="-25" dirty="0">
                <a:solidFill>
                  <a:srgbClr val="001F5F"/>
                </a:solidFill>
                <a:latin typeface="Calibri"/>
                <a:cs typeface="Calibri"/>
              </a:rPr>
              <a:t>YOU</a:t>
            </a:r>
            <a:endParaRPr sz="1400" kern="0" dirty="0">
              <a:solidFill>
                <a:sysClr val="windowText" lastClr="000000"/>
              </a:solidFill>
              <a:latin typeface="Calibri"/>
              <a:cs typeface="Calibri"/>
            </a:endParaRPr>
          </a:p>
        </p:txBody>
      </p:sp>
      <p:sp>
        <p:nvSpPr>
          <p:cNvPr id="108548" name="object 4">
            <a:extLst>
              <a:ext uri="{FF2B5EF4-FFF2-40B4-BE49-F238E27FC236}">
                <a16:creationId xmlns:a16="http://schemas.microsoft.com/office/drawing/2014/main" id="{BC95A42B-5029-46D7-A306-26BF5DBF946D}"/>
              </a:ext>
            </a:extLst>
          </p:cNvPr>
          <p:cNvSpPr txBox="1">
            <a:spLocks noChangeArrowheads="1"/>
          </p:cNvSpPr>
          <p:nvPr/>
        </p:nvSpPr>
        <p:spPr bwMode="auto">
          <a:xfrm>
            <a:off x="3749675" y="4775200"/>
            <a:ext cx="31940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255" rIns="0" bIns="0">
            <a:spAutoFit/>
          </a:bodyPr>
          <a:lstStyle>
            <a:lvl1pPr marL="142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2000"/>
              </a:lnSpc>
              <a:spcBef>
                <a:spcPts val="63"/>
              </a:spcBef>
            </a:pPr>
            <a:r>
              <a:rPr lang="en-US" altLang="en-US" sz="1400" b="1">
                <a:solidFill>
                  <a:srgbClr val="001F5F"/>
                </a:solidFill>
                <a:latin typeface="Calibri" panose="020F0502020204030204" pitchFamily="34" charset="0"/>
                <a:cs typeface="Calibri" panose="020F0502020204030204" pitchFamily="34" charset="0"/>
              </a:rPr>
              <a:t>University of Global Village (UGV), Barishal </a:t>
            </a:r>
            <a:r>
              <a:rPr lang="en-US" altLang="en-US" sz="1400" b="1">
                <a:solidFill>
                  <a:srgbClr val="000000"/>
                </a:solidFill>
                <a:latin typeface="Calibri" panose="020F0502020204030204" pitchFamily="34" charset="0"/>
                <a:cs typeface="Calibri" panose="020F0502020204030204" pitchFamily="34" charset="0"/>
              </a:rPr>
              <a:t>Department of Mechanical Engineering</a:t>
            </a:r>
            <a:endParaRPr lang="en-US" altLang="en-US" sz="1400">
              <a:solidFill>
                <a:srgbClr val="000000"/>
              </a:solidFill>
              <a:latin typeface="Calibri" panose="020F0502020204030204" pitchFamily="34" charset="0"/>
              <a:cs typeface="Calibri" panose="020F0502020204030204" pitchFamily="34" charset="0"/>
            </a:endParaRPr>
          </a:p>
          <a:p>
            <a:pPr algn="ctr" eaLnBrk="1" hangingPunct="1"/>
            <a:endParaRPr lang="en-US" altLang="en-US" sz="1400">
              <a:solidFill>
                <a:srgbClr val="000000"/>
              </a:solidFill>
              <a:latin typeface="Calibri" panose="020F0502020204030204" pitchFamily="34" charset="0"/>
              <a:cs typeface="Calibri" panose="020F0502020204030204" pitchFamily="34" charset="0"/>
            </a:endParaRPr>
          </a:p>
          <a:p>
            <a:pPr algn="ct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Prepared by</a:t>
            </a:r>
            <a:endParaRPr lang="en-US" altLang="en-US" sz="1400">
              <a:solidFill>
                <a:srgbClr val="000000"/>
              </a:solidFill>
              <a:latin typeface="Times New Roman" panose="02020603050405020304" pitchFamily="18" charset="0"/>
              <a:cs typeface="Times New Roman" panose="02020603050405020304" pitchFamily="18" charset="0"/>
            </a:endParaRPr>
          </a:p>
          <a:p>
            <a:pPr algn="ct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Md. Naeem Hosen Hredoy Lab Instructor</a:t>
            </a:r>
          </a:p>
          <a:p>
            <a:pPr algn="ct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Department of Mechanical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ject 2">
            <a:extLst>
              <a:ext uri="{FF2B5EF4-FFF2-40B4-BE49-F238E27FC236}">
                <a16:creationId xmlns:a16="http://schemas.microsoft.com/office/drawing/2014/main" id="{6C9526A9-F450-4C85-BC92-BB481C266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6043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object 3">
            <a:extLst>
              <a:ext uri="{FF2B5EF4-FFF2-40B4-BE49-F238E27FC236}">
                <a16:creationId xmlns:a16="http://schemas.microsoft.com/office/drawing/2014/main" id="{5DF25F15-D796-4E52-92FF-2B80EBDB6BF4}"/>
              </a:ext>
            </a:extLst>
          </p:cNvPr>
          <p:cNvSpPr txBox="1">
            <a:spLocks noChangeArrowheads="1"/>
          </p:cNvSpPr>
          <p:nvPr/>
        </p:nvSpPr>
        <p:spPr bwMode="auto">
          <a:xfrm>
            <a:off x="444500" y="673100"/>
            <a:ext cx="97028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		                          Index                                                  </a:t>
            </a:r>
            <a:r>
              <a:rPr lang="en-US" altLang="en-US" sz="1400">
                <a:solidFill>
                  <a:srgbClr val="000000"/>
                </a:solidFill>
                <a:latin typeface="Times New Roman" panose="02020603050405020304" pitchFamily="18" charset="0"/>
                <a:cs typeface="Times New Roman" panose="02020603050405020304" pitchFamily="18" charset="0"/>
              </a:rPr>
              <a:t>Page No.</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algn="ctr" eaLnBrk="1" hangingPunct="1">
              <a:spcBef>
                <a:spcPts val="1000"/>
              </a:spcBef>
            </a:pPr>
            <a:r>
              <a:rPr lang="en-US" altLang="en-US" sz="1400">
                <a:solidFill>
                  <a:srgbClr val="000000"/>
                </a:solidFill>
                <a:latin typeface="Times New Roman" panose="02020603050405020304" pitchFamily="18" charset="0"/>
                <a:cs typeface="Times New Roman" panose="02020603050405020304" pitchFamily="18" charset="0"/>
                <a:hlinkClick r:id="rId3" action="ppaction://hlinksldjump"/>
              </a:rPr>
              <a:t>Chapter 1. Computer Aided Drafting (CAD)..........................................................</a:t>
            </a:r>
            <a:endParaRPr lang="en-US" altLang="en-US" sz="1400">
              <a:solidFill>
                <a:srgbClr val="000000"/>
              </a:solidFill>
              <a:latin typeface="Times New Roman" panose="02020603050405020304" pitchFamily="18" charset="0"/>
              <a:cs typeface="Times New Roman" panose="02020603050405020304" pitchFamily="18" charset="0"/>
            </a:endParaRPr>
          </a:p>
          <a:p>
            <a:pPr algn="ctr" eaLnBrk="1" hangingPunct="1">
              <a:spcBef>
                <a:spcPts val="638"/>
              </a:spcBef>
            </a:pPr>
            <a:r>
              <a:rPr lang="en-US" altLang="en-US" sz="1400">
                <a:solidFill>
                  <a:srgbClr val="000000"/>
                </a:solidFill>
                <a:latin typeface="Times New Roman" panose="02020603050405020304" pitchFamily="18" charset="0"/>
                <a:cs typeface="Times New Roman" panose="02020603050405020304" pitchFamily="18" charset="0"/>
                <a:hlinkClick r:id="rId4" action="ppaction://hlinksldjump"/>
              </a:rPr>
              <a:t>Chapter 2. Drawing, Editing and Dimensioning .....................................................</a:t>
            </a:r>
            <a:endParaRPr lang="en-US" altLang="en-US" sz="1400">
              <a:solidFill>
                <a:srgbClr val="000000"/>
              </a:solidFill>
              <a:latin typeface="Times New Roman" panose="02020603050405020304" pitchFamily="18" charset="0"/>
              <a:cs typeface="Times New Roman" panose="02020603050405020304" pitchFamily="18" charset="0"/>
            </a:endParaRPr>
          </a:p>
          <a:p>
            <a:pPr algn="ctr" eaLnBrk="1" hangingPunct="1">
              <a:lnSpc>
                <a:spcPts val="2325"/>
              </a:lnSpc>
              <a:spcBef>
                <a:spcPts val="175"/>
              </a:spcBef>
            </a:pPr>
            <a:r>
              <a:rPr lang="en-US" altLang="en-US" sz="1400">
                <a:solidFill>
                  <a:srgbClr val="000000"/>
                </a:solidFill>
                <a:latin typeface="Times New Roman" panose="02020603050405020304" pitchFamily="18" charset="0"/>
                <a:cs typeface="Times New Roman" panose="02020603050405020304" pitchFamily="18" charset="0"/>
                <a:hlinkClick r:id="rId5" action="ppaction://hlinksldjump"/>
              </a:rPr>
              <a:t>Chapter 3. Plan, Elevation and Section of a Building.............................................</a:t>
            </a:r>
            <a:r>
              <a:rPr lang="en-US" altLang="en-US" sz="1400">
                <a:solidFill>
                  <a:srgbClr val="000000"/>
                </a:solidFill>
                <a:latin typeface="Times New Roman" panose="02020603050405020304" pitchFamily="18" charset="0"/>
                <a:cs typeface="Times New Roman" panose="02020603050405020304" pitchFamily="18" charset="0"/>
              </a:rPr>
              <a:t> </a:t>
            </a:r>
          </a:p>
          <a:p>
            <a:pPr algn="ctr" eaLnBrk="1" hangingPunct="1">
              <a:lnSpc>
                <a:spcPts val="2325"/>
              </a:lnSpc>
              <a:spcBef>
                <a:spcPts val="175"/>
              </a:spcBef>
            </a:pPr>
            <a:r>
              <a:rPr lang="en-US" altLang="en-US" sz="1400">
                <a:solidFill>
                  <a:srgbClr val="000000"/>
                </a:solidFill>
                <a:latin typeface="Times New Roman" panose="02020603050405020304" pitchFamily="18" charset="0"/>
                <a:cs typeface="Times New Roman" panose="02020603050405020304" pitchFamily="18" charset="0"/>
                <a:hlinkClick r:id="rId6" action="ppaction://hlinksldjump"/>
              </a:rPr>
              <a:t>Chapter 4. Reinforcing Detailing ............................................................................</a:t>
            </a:r>
            <a:endParaRPr lang="en-US" altLang="en-US" sz="1400">
              <a:solidFill>
                <a:srgbClr val="000000"/>
              </a:solidFill>
              <a:latin typeface="Times New Roman" panose="02020603050405020304" pitchFamily="18" charset="0"/>
              <a:cs typeface="Times New Roman" panose="02020603050405020304" pitchFamily="18" charset="0"/>
            </a:endParaRPr>
          </a:p>
          <a:p>
            <a:pPr algn="ctr" eaLnBrk="1" hangingPunct="1">
              <a:spcBef>
                <a:spcPts val="450"/>
              </a:spcBef>
            </a:pPr>
            <a:r>
              <a:rPr lang="en-US" altLang="en-US" sz="1400">
                <a:solidFill>
                  <a:srgbClr val="000000"/>
                </a:solidFill>
                <a:latin typeface="Times New Roman" panose="02020603050405020304" pitchFamily="18" charset="0"/>
                <a:cs typeface="Times New Roman" panose="02020603050405020304" pitchFamily="18" charset="0"/>
                <a:hlinkClick r:id="rId7" action="ppaction://hlinksldjump"/>
              </a:rPr>
              <a:t>Chapter 5: Plan, Section and Elevation of Slab Culvert .........................................</a:t>
            </a:r>
            <a:endParaRPr lang="en-US" altLang="en-US" sz="1400">
              <a:solidFill>
                <a:srgbClr val="000000"/>
              </a:solidFill>
              <a:latin typeface="Times New Roman" panose="02020603050405020304" pitchFamily="18" charset="0"/>
              <a:cs typeface="Times New Roman" panose="02020603050405020304" pitchFamily="18" charset="0"/>
            </a:endParaRPr>
          </a:p>
          <a:p>
            <a:pPr algn="ctr" eaLnBrk="1" hangingPunct="1">
              <a:lnSpc>
                <a:spcPct val="138000"/>
              </a:lnSpc>
            </a:pPr>
            <a:r>
              <a:rPr lang="en-US" altLang="en-US" sz="1400">
                <a:solidFill>
                  <a:srgbClr val="000000"/>
                </a:solidFill>
                <a:latin typeface="Times New Roman" panose="02020603050405020304" pitchFamily="18" charset="0"/>
                <a:cs typeface="Times New Roman" panose="02020603050405020304" pitchFamily="18" charset="0"/>
                <a:hlinkClick r:id="rId8" action="ppaction://hlinksldjump"/>
              </a:rPr>
              <a:t>Chapter 6: Plan, Elevation and Section of an Underground Water Reservoir........</a:t>
            </a:r>
            <a:r>
              <a:rPr lang="en-US" altLang="en-US" sz="1400">
                <a:solidFill>
                  <a:srgbClr val="000000"/>
                </a:solidFill>
                <a:latin typeface="Times New Roman" panose="02020603050405020304" pitchFamily="18" charset="0"/>
                <a:cs typeface="Times New Roman" panose="02020603050405020304" pitchFamily="18" charset="0"/>
              </a:rPr>
              <a:t> </a:t>
            </a:r>
          </a:p>
          <a:p>
            <a:pPr algn="ctr" eaLnBrk="1" hangingPunct="1">
              <a:lnSpc>
                <a:spcPct val="138000"/>
              </a:lnSpc>
            </a:pPr>
            <a:r>
              <a:rPr lang="en-US" altLang="en-US" sz="1400">
                <a:solidFill>
                  <a:srgbClr val="000000"/>
                </a:solidFill>
                <a:latin typeface="Times New Roman" panose="02020603050405020304" pitchFamily="18" charset="0"/>
                <a:cs typeface="Times New Roman" panose="02020603050405020304" pitchFamily="18" charset="0"/>
              </a:rPr>
              <a:t>Sectional Views of Culvert </a:t>
            </a:r>
            <a:r>
              <a:rPr lang="en-US" altLang="en-US" sz="1400">
                <a:solidFill>
                  <a:srgbClr val="000000"/>
                </a:solidFill>
                <a:latin typeface="Times New Roman" panose="02020603050405020304" pitchFamily="18" charset="0"/>
                <a:cs typeface="Times New Roman" panose="02020603050405020304" pitchFamily="18" charset="0"/>
                <a:hlinkClick r:id="rId8" action="ppaction://hlinksldjump"/>
              </a:rPr>
              <a:t>....................................................................................</a:t>
            </a:r>
            <a:endParaRPr lang="en-US" altLang="en-US" sz="1400">
              <a:solidFill>
                <a:srgbClr val="000000"/>
              </a:solidFill>
              <a:latin typeface="Times New Roman" panose="02020603050405020304" pitchFamily="18" charset="0"/>
              <a:cs typeface="Times New Roman" panose="02020603050405020304" pitchFamily="18" charset="0"/>
            </a:endParaRPr>
          </a:p>
          <a:p>
            <a:pPr algn="ctr" eaLnBrk="1" hangingPunct="1">
              <a:spcBef>
                <a:spcPts val="650"/>
              </a:spcBef>
            </a:pPr>
            <a:r>
              <a:rPr lang="en-US" altLang="en-US" sz="1400">
                <a:solidFill>
                  <a:srgbClr val="000000"/>
                </a:solidFill>
                <a:latin typeface="Times New Roman" panose="02020603050405020304" pitchFamily="18" charset="0"/>
                <a:cs typeface="Times New Roman" panose="02020603050405020304" pitchFamily="18" charset="0"/>
                <a:hlinkClick r:id="rId9" action="ppaction://hlinksldjump"/>
              </a:rPr>
              <a:t>Assignment..............................................................................................................</a:t>
            </a:r>
            <a:endParaRPr lang="en-US" altLang="en-US" sz="14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object 2">
            <a:extLst>
              <a:ext uri="{FF2B5EF4-FFF2-40B4-BE49-F238E27FC236}">
                <a16:creationId xmlns:a16="http://schemas.microsoft.com/office/drawing/2014/main" id="{550479B1-2B8A-4D38-85FD-B2A97A56F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6043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918ED824-920D-4E52-9E51-8C5B515B198F}"/>
              </a:ext>
            </a:extLst>
          </p:cNvPr>
          <p:cNvSpPr txBox="1"/>
          <p:nvPr/>
        </p:nvSpPr>
        <p:spPr>
          <a:xfrm>
            <a:off x="444500" y="939800"/>
            <a:ext cx="6518275" cy="5497513"/>
          </a:xfrm>
          <a:prstGeom prst="rect">
            <a:avLst/>
          </a:prstGeom>
        </p:spPr>
        <p:txBody>
          <a:bodyPr lIns="0" tIns="12700" rIns="0" bIns="0">
            <a:spAutoFit/>
          </a:bodyPr>
          <a:lstStyle/>
          <a:p>
            <a:pPr marL="12700" eaLnBrk="1" fontAlgn="auto" hangingPunct="1">
              <a:lnSpc>
                <a:spcPts val="1645"/>
              </a:lnSpc>
              <a:spcBef>
                <a:spcPts val="100"/>
              </a:spcBef>
              <a:spcAft>
                <a:spcPts val="0"/>
              </a:spcAft>
              <a:defRPr/>
            </a:pPr>
            <a:r>
              <a:rPr sz="1400" b="1" kern="0" dirty="0">
                <a:solidFill>
                  <a:sysClr val="windowText" lastClr="000000"/>
                </a:solidFill>
                <a:latin typeface="Times New Roman"/>
                <a:cs typeface="Times New Roman"/>
              </a:rPr>
              <a:t>Table</a:t>
            </a:r>
            <a:r>
              <a:rPr sz="1400" b="1" kern="0" spc="-2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of</a:t>
            </a:r>
            <a:r>
              <a:rPr sz="1400" b="1" kern="0" spc="-2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Figures</a:t>
            </a:r>
            <a:endParaRPr sz="1400" kern="0">
              <a:solidFill>
                <a:sysClr val="windowText" lastClr="000000"/>
              </a:solidFill>
              <a:latin typeface="Times New Roman"/>
              <a:cs typeface="Times New Roman"/>
            </a:endParaRPr>
          </a:p>
          <a:p>
            <a:pPr marL="12700"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Page</a:t>
            </a:r>
            <a:r>
              <a:rPr sz="1400" kern="0" spc="-15"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No.</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3" action="ppaction://hlinksldjump"/>
              </a:rPr>
              <a:t>Figure</a:t>
            </a:r>
            <a:r>
              <a:rPr sz="1400" b="1" kern="0" spc="-30" dirty="0">
                <a:solidFill>
                  <a:sysClr val="windowText" lastClr="000000"/>
                </a:solidFill>
                <a:latin typeface="Times New Roman"/>
                <a:cs typeface="Times New Roman"/>
                <a:hlinkClick r:id="rId3" action="ppaction://hlinksldjump"/>
              </a:rPr>
              <a:t> </a:t>
            </a:r>
            <a:r>
              <a:rPr sz="1400" b="1" kern="0" dirty="0">
                <a:solidFill>
                  <a:sysClr val="windowText" lastClr="000000"/>
                </a:solidFill>
                <a:latin typeface="Times New Roman"/>
                <a:cs typeface="Times New Roman"/>
                <a:hlinkClick r:id="rId3" action="ppaction://hlinksldjump"/>
              </a:rPr>
              <a:t>1.1:</a:t>
            </a:r>
            <a:r>
              <a:rPr sz="1400" b="1" kern="0" spc="-25" dirty="0">
                <a:solidFill>
                  <a:sysClr val="windowText" lastClr="000000"/>
                </a:solidFill>
                <a:latin typeface="Times New Roman"/>
                <a:cs typeface="Times New Roman"/>
                <a:hlinkClick r:id="rId3" action="ppaction://hlinksldjump"/>
              </a:rPr>
              <a:t> </a:t>
            </a:r>
            <a:r>
              <a:rPr sz="1400" kern="0" dirty="0">
                <a:solidFill>
                  <a:sysClr val="windowText" lastClr="000000"/>
                </a:solidFill>
                <a:latin typeface="Times New Roman"/>
                <a:cs typeface="Times New Roman"/>
                <a:hlinkClick r:id="rId3" action="ppaction://hlinksldjump"/>
              </a:rPr>
              <a:t>2D</a:t>
            </a:r>
            <a:r>
              <a:rPr sz="1400" kern="0" spc="-25" dirty="0">
                <a:solidFill>
                  <a:sysClr val="windowText" lastClr="000000"/>
                </a:solidFill>
                <a:latin typeface="Times New Roman"/>
                <a:cs typeface="Times New Roman"/>
                <a:hlinkClick r:id="rId3" action="ppaction://hlinksldjump"/>
              </a:rPr>
              <a:t> </a:t>
            </a:r>
            <a:r>
              <a:rPr sz="1400" kern="0" dirty="0">
                <a:solidFill>
                  <a:sysClr val="windowText" lastClr="000000"/>
                </a:solidFill>
                <a:latin typeface="Times New Roman"/>
                <a:cs typeface="Times New Roman"/>
                <a:hlinkClick r:id="rId3" action="ppaction://hlinksldjump"/>
              </a:rPr>
              <a:t>User</a:t>
            </a:r>
            <a:r>
              <a:rPr sz="1400" kern="0" spc="-30" dirty="0">
                <a:solidFill>
                  <a:sysClr val="windowText" lastClr="000000"/>
                </a:solidFill>
                <a:latin typeface="Times New Roman"/>
                <a:cs typeface="Times New Roman"/>
                <a:hlinkClick r:id="rId3" action="ppaction://hlinksldjump"/>
              </a:rPr>
              <a:t> </a:t>
            </a:r>
            <a:r>
              <a:rPr sz="1400" kern="0" spc="-10" dirty="0">
                <a:solidFill>
                  <a:sysClr val="windowText" lastClr="000000"/>
                </a:solidFill>
                <a:latin typeface="Times New Roman"/>
                <a:cs typeface="Times New Roman"/>
                <a:hlinkClick r:id="rId3" action="ppaction://hlinksldjump"/>
              </a:rPr>
              <a:t>Interface...............................................................................</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4" action="ppaction://hlinksldjump"/>
              </a:rPr>
              <a:t>Figure</a:t>
            </a:r>
            <a:r>
              <a:rPr sz="1400" b="1" kern="0" spc="-25" dirty="0">
                <a:solidFill>
                  <a:sysClr val="windowText" lastClr="000000"/>
                </a:solidFill>
                <a:latin typeface="Times New Roman"/>
                <a:cs typeface="Times New Roman"/>
                <a:hlinkClick r:id="rId4" action="ppaction://hlinksldjump"/>
              </a:rPr>
              <a:t> </a:t>
            </a:r>
            <a:r>
              <a:rPr sz="1400" b="1" kern="0" dirty="0">
                <a:solidFill>
                  <a:sysClr val="windowText" lastClr="000000"/>
                </a:solidFill>
                <a:latin typeface="Times New Roman"/>
                <a:cs typeface="Times New Roman"/>
                <a:hlinkClick r:id="rId4" action="ppaction://hlinksldjump"/>
              </a:rPr>
              <a:t>2.1</a:t>
            </a:r>
            <a:r>
              <a:rPr sz="1400" kern="0" dirty="0">
                <a:solidFill>
                  <a:sysClr val="windowText" lastClr="000000"/>
                </a:solidFill>
                <a:latin typeface="Times New Roman"/>
                <a:cs typeface="Times New Roman"/>
                <a:hlinkClick r:id="rId4" action="ppaction://hlinksldjump"/>
              </a:rPr>
              <a:t>:</a:t>
            </a:r>
            <a:r>
              <a:rPr sz="1400" kern="0" spc="-25" dirty="0">
                <a:solidFill>
                  <a:sysClr val="windowText" lastClr="000000"/>
                </a:solidFill>
                <a:latin typeface="Times New Roman"/>
                <a:cs typeface="Times New Roman"/>
                <a:hlinkClick r:id="rId4" action="ppaction://hlinksldjump"/>
              </a:rPr>
              <a:t> </a:t>
            </a:r>
            <a:r>
              <a:rPr sz="1400" kern="0" dirty="0">
                <a:solidFill>
                  <a:sysClr val="windowText" lastClr="000000"/>
                </a:solidFill>
                <a:latin typeface="Times New Roman"/>
                <a:cs typeface="Times New Roman"/>
                <a:hlinkClick r:id="rId4" action="ppaction://hlinksldjump"/>
              </a:rPr>
              <a:t>List</a:t>
            </a:r>
            <a:r>
              <a:rPr sz="1400" kern="0" spc="-25" dirty="0">
                <a:solidFill>
                  <a:sysClr val="windowText" lastClr="000000"/>
                </a:solidFill>
                <a:latin typeface="Times New Roman"/>
                <a:cs typeface="Times New Roman"/>
                <a:hlinkClick r:id="rId4" action="ppaction://hlinksldjump"/>
              </a:rPr>
              <a:t> </a:t>
            </a:r>
            <a:r>
              <a:rPr sz="1400" kern="0" dirty="0">
                <a:solidFill>
                  <a:sysClr val="windowText" lastClr="000000"/>
                </a:solidFill>
                <a:latin typeface="Times New Roman"/>
                <a:cs typeface="Times New Roman"/>
                <a:hlinkClick r:id="rId4" action="ppaction://hlinksldjump"/>
              </a:rPr>
              <a:t>of</a:t>
            </a:r>
            <a:r>
              <a:rPr sz="1400" kern="0" spc="-20" dirty="0">
                <a:solidFill>
                  <a:sysClr val="windowText" lastClr="000000"/>
                </a:solidFill>
                <a:latin typeface="Times New Roman"/>
                <a:cs typeface="Times New Roman"/>
                <a:hlinkClick r:id="rId4" action="ppaction://hlinksldjump"/>
              </a:rPr>
              <a:t> </a:t>
            </a:r>
            <a:r>
              <a:rPr sz="1400" kern="0" dirty="0">
                <a:solidFill>
                  <a:sysClr val="windowText" lastClr="000000"/>
                </a:solidFill>
                <a:latin typeface="Times New Roman"/>
                <a:cs typeface="Times New Roman"/>
                <a:hlinkClick r:id="rId4" action="ppaction://hlinksldjump"/>
              </a:rPr>
              <a:t>all</a:t>
            </a:r>
            <a:r>
              <a:rPr sz="1400" kern="0" spc="-25" dirty="0">
                <a:solidFill>
                  <a:sysClr val="windowText" lastClr="000000"/>
                </a:solidFill>
                <a:latin typeface="Times New Roman"/>
                <a:cs typeface="Times New Roman"/>
                <a:hlinkClick r:id="rId4" action="ppaction://hlinksldjump"/>
              </a:rPr>
              <a:t> </a:t>
            </a:r>
            <a:r>
              <a:rPr sz="1400" kern="0" dirty="0">
                <a:solidFill>
                  <a:sysClr val="windowText" lastClr="000000"/>
                </a:solidFill>
                <a:latin typeface="Times New Roman"/>
                <a:cs typeface="Times New Roman"/>
                <a:hlinkClick r:id="rId4" action="ppaction://hlinksldjump"/>
              </a:rPr>
              <a:t>tool</a:t>
            </a:r>
            <a:r>
              <a:rPr sz="1400" kern="0" spc="-20" dirty="0">
                <a:solidFill>
                  <a:sysClr val="windowText" lastClr="000000"/>
                </a:solidFill>
                <a:latin typeface="Times New Roman"/>
                <a:cs typeface="Times New Roman"/>
                <a:hlinkClick r:id="rId4" action="ppaction://hlinksldjump"/>
              </a:rPr>
              <a:t> </a:t>
            </a:r>
            <a:r>
              <a:rPr sz="1400" kern="0" spc="-10" dirty="0">
                <a:solidFill>
                  <a:sysClr val="windowText" lastClr="000000"/>
                </a:solidFill>
                <a:latin typeface="Times New Roman"/>
                <a:cs typeface="Times New Roman"/>
                <a:hlinkClick r:id="rId4" action="ppaction://hlinksldjump"/>
              </a:rPr>
              <a:t>bar...............................................................................</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5" action="ppaction://hlinksldjump"/>
              </a:rPr>
              <a:t>Figure</a:t>
            </a:r>
            <a:r>
              <a:rPr sz="1400" b="1" kern="0" spc="-5" dirty="0">
                <a:solidFill>
                  <a:sysClr val="windowText" lastClr="000000"/>
                </a:solidFill>
                <a:latin typeface="Times New Roman"/>
                <a:cs typeface="Times New Roman"/>
                <a:hlinkClick r:id="rId5" action="ppaction://hlinksldjump"/>
              </a:rPr>
              <a:t> </a:t>
            </a:r>
            <a:r>
              <a:rPr sz="1400" b="1" kern="0" dirty="0">
                <a:solidFill>
                  <a:sysClr val="windowText" lastClr="000000"/>
                </a:solidFill>
                <a:latin typeface="Times New Roman"/>
                <a:cs typeface="Times New Roman"/>
                <a:hlinkClick r:id="rId5" action="ppaction://hlinksldjump"/>
              </a:rPr>
              <a:t>2.2:</a:t>
            </a:r>
            <a:r>
              <a:rPr sz="1400" b="1" kern="0" spc="-10" dirty="0">
                <a:solidFill>
                  <a:sysClr val="windowText" lastClr="000000"/>
                </a:solidFill>
                <a:latin typeface="Times New Roman"/>
                <a:cs typeface="Times New Roman"/>
                <a:hlinkClick r:id="rId5" action="ppaction://hlinksldjump"/>
              </a:rPr>
              <a:t> </a:t>
            </a:r>
            <a:r>
              <a:rPr sz="1400" kern="0" spc="-10" dirty="0">
                <a:solidFill>
                  <a:sysClr val="windowText" lastClr="000000"/>
                </a:solidFill>
                <a:latin typeface="Times New Roman"/>
                <a:cs typeface="Times New Roman"/>
                <a:hlinkClick r:id="rId5" action="ppaction://hlinksldjump"/>
              </a:rPr>
              <a:t>X-</a:t>
            </a:r>
            <a:r>
              <a:rPr sz="1400" kern="0" dirty="0">
                <a:solidFill>
                  <a:sysClr val="windowText" lastClr="000000"/>
                </a:solidFill>
                <a:latin typeface="Times New Roman"/>
                <a:cs typeface="Times New Roman"/>
                <a:hlinkClick r:id="rId5" action="ppaction://hlinksldjump"/>
              </a:rPr>
              <a:t>Y</a:t>
            </a:r>
            <a:r>
              <a:rPr sz="1400" kern="0" spc="10" dirty="0">
                <a:solidFill>
                  <a:sysClr val="windowText" lastClr="000000"/>
                </a:solidFill>
                <a:latin typeface="Times New Roman"/>
                <a:cs typeface="Times New Roman"/>
                <a:hlinkClick r:id="rId5" action="ppaction://hlinksldjump"/>
              </a:rPr>
              <a:t> </a:t>
            </a:r>
            <a:r>
              <a:rPr sz="1400" kern="0" spc="-10" dirty="0">
                <a:solidFill>
                  <a:sysClr val="windowText" lastClr="000000"/>
                </a:solidFill>
                <a:latin typeface="Times New Roman"/>
                <a:cs typeface="Times New Roman"/>
                <a:hlinkClick r:id="rId5" action="ppaction://hlinksldjump"/>
              </a:rPr>
              <a:t>Co-</a:t>
            </a:r>
            <a:r>
              <a:rPr sz="1400" kern="0" spc="-20" dirty="0">
                <a:solidFill>
                  <a:sysClr val="windowText" lastClr="000000"/>
                </a:solidFill>
                <a:latin typeface="Times New Roman"/>
                <a:cs typeface="Times New Roman"/>
                <a:hlinkClick r:id="rId5" action="ppaction://hlinksldjump"/>
              </a:rPr>
              <a:t>ordinate</a:t>
            </a:r>
            <a:r>
              <a:rPr sz="1400" kern="0" spc="-190" dirty="0">
                <a:solidFill>
                  <a:sysClr val="windowText" lastClr="000000"/>
                </a:solidFill>
                <a:latin typeface="Times New Roman"/>
                <a:cs typeface="Times New Roman"/>
                <a:hlinkClick r:id="rId5" action="ppaction://hlinksldjump"/>
              </a:rPr>
              <a:t> </a:t>
            </a:r>
            <a:r>
              <a:rPr sz="1400" kern="0" spc="-10" dirty="0">
                <a:solidFill>
                  <a:sysClr val="windowText" lastClr="000000"/>
                </a:solidFill>
                <a:latin typeface="Times New Roman"/>
                <a:cs typeface="Times New Roman"/>
                <a:hlinkClick r:id="rId5" action="ppaction://hlinksldjump"/>
              </a:rPr>
              <a:t>................................................................................</a:t>
            </a:r>
            <a:endParaRPr sz="1400" kern="0">
              <a:solidFill>
                <a:sysClr val="windowText" lastClr="000000"/>
              </a:solidFill>
              <a:latin typeface="Times New Roman"/>
              <a:cs typeface="Times New Roman"/>
            </a:endParaRPr>
          </a:p>
          <a:p>
            <a:pPr marL="27940" eaLnBrk="1" fontAlgn="auto" hangingPunct="1">
              <a:spcBef>
                <a:spcPts val="540"/>
              </a:spcBef>
              <a:spcAft>
                <a:spcPts val="0"/>
              </a:spcAft>
              <a:defRPr/>
            </a:pPr>
            <a:r>
              <a:rPr sz="1400" b="1" kern="0" dirty="0">
                <a:solidFill>
                  <a:sysClr val="windowText" lastClr="000000"/>
                </a:solidFill>
                <a:latin typeface="Times New Roman"/>
                <a:cs typeface="Times New Roman"/>
              </a:rPr>
              <a:t>Figure</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2.3:</a:t>
            </a:r>
            <a:r>
              <a:rPr sz="1400" b="1"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Co-</a:t>
            </a:r>
            <a:r>
              <a:rPr sz="1400" kern="0" dirty="0">
                <a:solidFill>
                  <a:sysClr val="windowText" lastClr="000000"/>
                </a:solidFill>
                <a:latin typeface="Times New Roman"/>
                <a:cs typeface="Times New Roman"/>
              </a:rPr>
              <a:t>ordinate </a:t>
            </a:r>
            <a:r>
              <a:rPr sz="1400" kern="0" spc="-20" dirty="0">
                <a:solidFill>
                  <a:sysClr val="windowText" lastClr="000000"/>
                </a:solidFill>
                <a:latin typeface="Times New Roman"/>
                <a:cs typeface="Times New Roman"/>
              </a:rPr>
              <a:t>System</a:t>
            </a:r>
            <a:r>
              <a:rPr sz="1400" kern="0" spc="-114"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6" action="ppaction://hlinksldjump"/>
              </a:rPr>
              <a:t>Figure</a:t>
            </a:r>
            <a:r>
              <a:rPr sz="1400" b="1" kern="0" spc="-35" dirty="0">
                <a:solidFill>
                  <a:sysClr val="windowText" lastClr="000000"/>
                </a:solidFill>
                <a:latin typeface="Times New Roman"/>
                <a:cs typeface="Times New Roman"/>
                <a:hlinkClick r:id="rId6" action="ppaction://hlinksldjump"/>
              </a:rPr>
              <a:t> </a:t>
            </a:r>
            <a:r>
              <a:rPr sz="1400" b="1" kern="0" dirty="0">
                <a:solidFill>
                  <a:sysClr val="windowText" lastClr="000000"/>
                </a:solidFill>
                <a:latin typeface="Times New Roman"/>
                <a:cs typeface="Times New Roman"/>
                <a:hlinkClick r:id="rId6" action="ppaction://hlinksldjump"/>
              </a:rPr>
              <a:t>2.4:</a:t>
            </a:r>
            <a:r>
              <a:rPr sz="1400" b="1" kern="0" spc="-25" dirty="0">
                <a:solidFill>
                  <a:sysClr val="windowText" lastClr="000000"/>
                </a:solidFill>
                <a:latin typeface="Times New Roman"/>
                <a:cs typeface="Times New Roman"/>
                <a:hlinkClick r:id="rId6" action="ppaction://hlinksldjump"/>
              </a:rPr>
              <a:t> </a:t>
            </a:r>
            <a:r>
              <a:rPr sz="1400" kern="0" dirty="0">
                <a:solidFill>
                  <a:sysClr val="windowText" lastClr="000000"/>
                </a:solidFill>
                <a:latin typeface="Times New Roman"/>
                <a:cs typeface="Times New Roman"/>
                <a:hlinkClick r:id="rId6" action="ppaction://hlinksldjump"/>
              </a:rPr>
              <a:t>Cartesian</a:t>
            </a:r>
            <a:r>
              <a:rPr sz="1400" kern="0" spc="-35" dirty="0">
                <a:solidFill>
                  <a:sysClr val="windowText" lastClr="000000"/>
                </a:solidFill>
                <a:latin typeface="Times New Roman"/>
                <a:cs typeface="Times New Roman"/>
                <a:hlinkClick r:id="rId6" action="ppaction://hlinksldjump"/>
              </a:rPr>
              <a:t> </a:t>
            </a:r>
            <a:r>
              <a:rPr sz="1400" kern="0" dirty="0">
                <a:solidFill>
                  <a:sysClr val="windowText" lastClr="000000"/>
                </a:solidFill>
                <a:latin typeface="Times New Roman"/>
                <a:cs typeface="Times New Roman"/>
                <a:hlinkClick r:id="rId6" action="ppaction://hlinksldjump"/>
              </a:rPr>
              <a:t>Co-ordinate</a:t>
            </a:r>
            <a:r>
              <a:rPr sz="1400" kern="0" spc="-25" dirty="0">
                <a:solidFill>
                  <a:sysClr val="windowText" lastClr="000000"/>
                </a:solidFill>
                <a:latin typeface="Times New Roman"/>
                <a:cs typeface="Times New Roman"/>
                <a:hlinkClick r:id="rId6" action="ppaction://hlinksldjump"/>
              </a:rPr>
              <a:t> </a:t>
            </a:r>
            <a:r>
              <a:rPr sz="1400" kern="0" spc="-20" dirty="0">
                <a:solidFill>
                  <a:sysClr val="windowText" lastClr="000000"/>
                </a:solidFill>
                <a:latin typeface="Times New Roman"/>
                <a:cs typeface="Times New Roman"/>
                <a:hlinkClick r:id="rId6" action="ppaction://hlinksldjump"/>
              </a:rPr>
              <a:t>System</a:t>
            </a:r>
            <a:r>
              <a:rPr sz="1400" kern="0" spc="-180" dirty="0">
                <a:solidFill>
                  <a:sysClr val="windowText" lastClr="000000"/>
                </a:solidFill>
                <a:latin typeface="Times New Roman"/>
                <a:cs typeface="Times New Roman"/>
                <a:hlinkClick r:id="rId6" action="ppaction://hlinksldjump"/>
              </a:rPr>
              <a:t> </a:t>
            </a:r>
            <a:r>
              <a:rPr sz="1400" kern="0" spc="-10" dirty="0">
                <a:solidFill>
                  <a:sysClr val="windowText" lastClr="000000"/>
                </a:solidFill>
                <a:latin typeface="Times New Roman"/>
                <a:cs typeface="Times New Roman"/>
                <a:hlinkClick r:id="rId6" action="ppaction://hlinksldjump"/>
              </a:rPr>
              <a:t>...........................................................</a:t>
            </a:r>
            <a:endParaRPr sz="1400" kern="0">
              <a:solidFill>
                <a:sysClr val="windowText" lastClr="000000"/>
              </a:solidFill>
              <a:latin typeface="Times New Roman"/>
              <a:cs typeface="Times New Roman"/>
            </a:endParaRPr>
          </a:p>
          <a:p>
            <a:pPr marL="27940" eaLnBrk="1" fontAlgn="auto" hangingPunct="1">
              <a:spcBef>
                <a:spcPts val="525"/>
              </a:spcBef>
              <a:spcAft>
                <a:spcPts val="0"/>
              </a:spcAft>
              <a:defRPr/>
            </a:pPr>
            <a:r>
              <a:rPr sz="1400" b="1" kern="0" dirty="0">
                <a:solidFill>
                  <a:sysClr val="windowText" lastClr="000000"/>
                </a:solidFill>
                <a:latin typeface="Times New Roman"/>
                <a:cs typeface="Times New Roman"/>
                <a:hlinkClick r:id="rId6" action="ppaction://hlinksldjump"/>
              </a:rPr>
              <a:t>Figure</a:t>
            </a:r>
            <a:r>
              <a:rPr sz="1400" b="1" kern="0" spc="-35" dirty="0">
                <a:solidFill>
                  <a:sysClr val="windowText" lastClr="000000"/>
                </a:solidFill>
                <a:latin typeface="Times New Roman"/>
                <a:cs typeface="Times New Roman"/>
                <a:hlinkClick r:id="rId6" action="ppaction://hlinksldjump"/>
              </a:rPr>
              <a:t> </a:t>
            </a:r>
            <a:r>
              <a:rPr sz="1400" b="1" kern="0" dirty="0">
                <a:solidFill>
                  <a:sysClr val="windowText" lastClr="000000"/>
                </a:solidFill>
                <a:latin typeface="Times New Roman"/>
                <a:cs typeface="Times New Roman"/>
                <a:hlinkClick r:id="rId6" action="ppaction://hlinksldjump"/>
              </a:rPr>
              <a:t>2.5:</a:t>
            </a:r>
            <a:r>
              <a:rPr sz="1400" b="1" kern="0" spc="-30" dirty="0">
                <a:solidFill>
                  <a:sysClr val="windowText" lastClr="000000"/>
                </a:solidFill>
                <a:latin typeface="Times New Roman"/>
                <a:cs typeface="Times New Roman"/>
                <a:hlinkClick r:id="rId6" action="ppaction://hlinksldjump"/>
              </a:rPr>
              <a:t> </a:t>
            </a:r>
            <a:r>
              <a:rPr sz="1400" kern="0" dirty="0">
                <a:solidFill>
                  <a:sysClr val="windowText" lastClr="000000"/>
                </a:solidFill>
                <a:latin typeface="Times New Roman"/>
                <a:cs typeface="Times New Roman"/>
                <a:hlinkClick r:id="rId6" action="ppaction://hlinksldjump"/>
              </a:rPr>
              <a:t>Polar</a:t>
            </a:r>
            <a:r>
              <a:rPr sz="1400" kern="0" spc="-40" dirty="0">
                <a:solidFill>
                  <a:sysClr val="windowText" lastClr="000000"/>
                </a:solidFill>
                <a:latin typeface="Times New Roman"/>
                <a:cs typeface="Times New Roman"/>
                <a:hlinkClick r:id="rId6" action="ppaction://hlinksldjump"/>
              </a:rPr>
              <a:t> </a:t>
            </a:r>
            <a:r>
              <a:rPr sz="1400" kern="0" spc="-10" dirty="0">
                <a:solidFill>
                  <a:sysClr val="windowText" lastClr="000000"/>
                </a:solidFill>
                <a:latin typeface="Times New Roman"/>
                <a:cs typeface="Times New Roman"/>
                <a:hlinkClick r:id="rId6" action="ppaction://hlinksldjump"/>
              </a:rPr>
              <a:t>Co-</a:t>
            </a:r>
            <a:r>
              <a:rPr sz="1400" kern="0" dirty="0">
                <a:solidFill>
                  <a:sysClr val="windowText" lastClr="000000"/>
                </a:solidFill>
                <a:latin typeface="Times New Roman"/>
                <a:cs typeface="Times New Roman"/>
                <a:hlinkClick r:id="rId6" action="ppaction://hlinksldjump"/>
              </a:rPr>
              <a:t>Ordinate</a:t>
            </a:r>
            <a:r>
              <a:rPr sz="1400" kern="0" spc="-30" dirty="0">
                <a:solidFill>
                  <a:sysClr val="windowText" lastClr="000000"/>
                </a:solidFill>
                <a:latin typeface="Times New Roman"/>
                <a:cs typeface="Times New Roman"/>
                <a:hlinkClick r:id="rId6" action="ppaction://hlinksldjump"/>
              </a:rPr>
              <a:t> </a:t>
            </a:r>
            <a:r>
              <a:rPr sz="1400" kern="0" spc="-10" dirty="0">
                <a:solidFill>
                  <a:sysClr val="windowText" lastClr="000000"/>
                </a:solidFill>
                <a:latin typeface="Times New Roman"/>
                <a:cs typeface="Times New Roman"/>
                <a:hlinkClick r:id="rId6" action="ppaction://hlinksldjump"/>
              </a:rPr>
              <a:t>System.................................................................</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7" action="ppaction://hlinksldjump"/>
              </a:rPr>
              <a:t>Figure</a:t>
            </a:r>
            <a:r>
              <a:rPr sz="1400" b="1" kern="0" spc="-30" dirty="0">
                <a:solidFill>
                  <a:sysClr val="windowText" lastClr="000000"/>
                </a:solidFill>
                <a:latin typeface="Times New Roman"/>
                <a:cs typeface="Times New Roman"/>
                <a:hlinkClick r:id="rId7" action="ppaction://hlinksldjump"/>
              </a:rPr>
              <a:t> </a:t>
            </a:r>
            <a:r>
              <a:rPr sz="1400" b="1" kern="0" dirty="0">
                <a:solidFill>
                  <a:sysClr val="windowText" lastClr="000000"/>
                </a:solidFill>
                <a:latin typeface="Times New Roman"/>
                <a:cs typeface="Times New Roman"/>
                <a:hlinkClick r:id="rId7" action="ppaction://hlinksldjump"/>
              </a:rPr>
              <a:t>2.6:</a:t>
            </a:r>
            <a:r>
              <a:rPr sz="1400" b="1" kern="0" spc="-30" dirty="0">
                <a:solidFill>
                  <a:sysClr val="windowText" lastClr="000000"/>
                </a:solidFill>
                <a:latin typeface="Times New Roman"/>
                <a:cs typeface="Times New Roman"/>
                <a:hlinkClick r:id="rId7" action="ppaction://hlinksldjump"/>
              </a:rPr>
              <a:t> </a:t>
            </a:r>
            <a:r>
              <a:rPr sz="1400" kern="0" dirty="0">
                <a:solidFill>
                  <a:sysClr val="windowText" lastClr="000000"/>
                </a:solidFill>
                <a:latin typeface="Times New Roman"/>
                <a:cs typeface="Times New Roman"/>
                <a:hlinkClick r:id="rId7" action="ppaction://hlinksldjump"/>
              </a:rPr>
              <a:t>The</a:t>
            </a:r>
            <a:r>
              <a:rPr sz="1400" kern="0" spc="-30" dirty="0">
                <a:solidFill>
                  <a:sysClr val="windowText" lastClr="000000"/>
                </a:solidFill>
                <a:latin typeface="Times New Roman"/>
                <a:cs typeface="Times New Roman"/>
                <a:hlinkClick r:id="rId7" action="ppaction://hlinksldjump"/>
              </a:rPr>
              <a:t> </a:t>
            </a:r>
            <a:r>
              <a:rPr sz="1400" kern="0" spc="-10" dirty="0">
                <a:solidFill>
                  <a:sysClr val="windowText" lastClr="000000"/>
                </a:solidFill>
                <a:latin typeface="Times New Roman"/>
                <a:cs typeface="Times New Roman"/>
                <a:hlinkClick r:id="rId7" action="ppaction://hlinksldjump"/>
              </a:rPr>
              <a:t>Pickbox.......................................................................................</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8" action="ppaction://hlinksldjump"/>
              </a:rPr>
              <a:t>Figure</a:t>
            </a:r>
            <a:r>
              <a:rPr sz="1400" b="1" kern="0" spc="-30" dirty="0">
                <a:solidFill>
                  <a:sysClr val="windowText" lastClr="000000"/>
                </a:solidFill>
                <a:latin typeface="Times New Roman"/>
                <a:cs typeface="Times New Roman"/>
                <a:hlinkClick r:id="rId8" action="ppaction://hlinksldjump"/>
              </a:rPr>
              <a:t> </a:t>
            </a:r>
            <a:r>
              <a:rPr sz="1400" b="1" kern="0" dirty="0">
                <a:solidFill>
                  <a:sysClr val="windowText" lastClr="000000"/>
                </a:solidFill>
                <a:latin typeface="Times New Roman"/>
                <a:cs typeface="Times New Roman"/>
                <a:hlinkClick r:id="rId8" action="ppaction://hlinksldjump"/>
              </a:rPr>
              <a:t>2.7:</a:t>
            </a:r>
            <a:r>
              <a:rPr sz="1400" b="1" kern="0" spc="-3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The</a:t>
            </a:r>
            <a:r>
              <a:rPr sz="1400" kern="0" spc="-3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Window</a:t>
            </a:r>
            <a:r>
              <a:rPr sz="1400" kern="0" spc="-1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selection</a:t>
            </a:r>
            <a:r>
              <a:rPr sz="1400" kern="0" spc="-2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box</a:t>
            </a:r>
            <a:r>
              <a:rPr sz="1400" kern="0" spc="-2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is</a:t>
            </a:r>
            <a:r>
              <a:rPr sz="1400" kern="0" spc="-4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shown</a:t>
            </a:r>
            <a:r>
              <a:rPr sz="1400" kern="0" spc="-2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as</a:t>
            </a:r>
            <a:r>
              <a:rPr sz="1400" kern="0" spc="-2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a</a:t>
            </a:r>
            <a:r>
              <a:rPr sz="1400" kern="0" spc="-3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rectangle</a:t>
            </a:r>
            <a:r>
              <a:rPr sz="1400" kern="0" spc="-4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with</a:t>
            </a:r>
            <a:r>
              <a:rPr sz="1400" kern="0" spc="-1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a</a:t>
            </a:r>
            <a:r>
              <a:rPr sz="1400" kern="0" spc="-3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solid</a:t>
            </a:r>
            <a:r>
              <a:rPr sz="1400" kern="0" spc="-15" dirty="0">
                <a:solidFill>
                  <a:sysClr val="windowText" lastClr="000000"/>
                </a:solidFill>
                <a:latin typeface="Times New Roman"/>
                <a:cs typeface="Times New Roman"/>
                <a:hlinkClick r:id="rId8" action="ppaction://hlinksldjump"/>
              </a:rPr>
              <a:t> </a:t>
            </a:r>
            <a:r>
              <a:rPr sz="1400" kern="0" spc="-20" dirty="0">
                <a:solidFill>
                  <a:sysClr val="windowText" lastClr="000000"/>
                </a:solidFill>
                <a:latin typeface="Times New Roman"/>
                <a:cs typeface="Times New Roman"/>
                <a:hlinkClick r:id="rId8" action="ppaction://hlinksldjump"/>
              </a:rPr>
              <a:t>line</a:t>
            </a:r>
            <a:endParaRPr sz="1400" kern="0">
              <a:solidFill>
                <a:sysClr val="windowText" lastClr="000000"/>
              </a:solidFill>
              <a:latin typeface="Times New Roman"/>
              <a:cs typeface="Times New Roman"/>
            </a:endParaRPr>
          </a:p>
          <a:p>
            <a:pPr marL="27940" eaLnBrk="1" fontAlgn="auto" hangingPunct="1">
              <a:spcBef>
                <a:spcPts val="525"/>
              </a:spcBef>
              <a:spcAft>
                <a:spcPts val="0"/>
              </a:spcAft>
              <a:defRPr/>
            </a:pPr>
            <a:r>
              <a:rPr sz="1400" b="1" kern="0" dirty="0">
                <a:solidFill>
                  <a:sysClr val="windowText" lastClr="000000"/>
                </a:solidFill>
                <a:latin typeface="Times New Roman"/>
                <a:cs typeface="Times New Roman"/>
                <a:hlinkClick r:id="rId8" action="ppaction://hlinksldjump"/>
              </a:rPr>
              <a:t>Figure</a:t>
            </a:r>
            <a:r>
              <a:rPr sz="1400" b="1" kern="0" spc="-30" dirty="0">
                <a:solidFill>
                  <a:sysClr val="windowText" lastClr="000000"/>
                </a:solidFill>
                <a:latin typeface="Times New Roman"/>
                <a:cs typeface="Times New Roman"/>
                <a:hlinkClick r:id="rId8" action="ppaction://hlinksldjump"/>
              </a:rPr>
              <a:t> </a:t>
            </a:r>
            <a:r>
              <a:rPr sz="1400" b="1" kern="0" dirty="0">
                <a:solidFill>
                  <a:sysClr val="windowText" lastClr="000000"/>
                </a:solidFill>
                <a:latin typeface="Times New Roman"/>
                <a:cs typeface="Times New Roman"/>
                <a:hlinkClick r:id="rId8" action="ppaction://hlinksldjump"/>
              </a:rPr>
              <a:t>2.8:</a:t>
            </a:r>
            <a:r>
              <a:rPr sz="1400" b="1" kern="0" spc="-4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The</a:t>
            </a:r>
            <a:r>
              <a:rPr sz="1400" kern="0" spc="-3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Crossing</a:t>
            </a:r>
            <a:r>
              <a:rPr sz="1400" kern="0" spc="-1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Window</a:t>
            </a:r>
            <a:r>
              <a:rPr sz="1400" kern="0" spc="-3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selection</a:t>
            </a:r>
            <a:r>
              <a:rPr sz="1400" kern="0" spc="-2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box</a:t>
            </a:r>
            <a:r>
              <a:rPr sz="1400" kern="0" spc="-1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is</a:t>
            </a:r>
            <a:r>
              <a:rPr sz="1400" kern="0" spc="-3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shown</a:t>
            </a:r>
            <a:r>
              <a:rPr sz="1400" kern="0" spc="-3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as</a:t>
            </a:r>
            <a:r>
              <a:rPr sz="1400" kern="0" spc="-3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a</a:t>
            </a:r>
            <a:r>
              <a:rPr sz="1400" kern="0" spc="-3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rectangle</a:t>
            </a:r>
            <a:r>
              <a:rPr sz="1400" kern="0" spc="-4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with</a:t>
            </a:r>
            <a:r>
              <a:rPr sz="1400" kern="0" spc="-2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a</a:t>
            </a:r>
            <a:r>
              <a:rPr sz="1400" kern="0" spc="-3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broken</a:t>
            </a:r>
            <a:r>
              <a:rPr sz="1400" kern="0" spc="-15" dirty="0">
                <a:solidFill>
                  <a:sysClr val="windowText" lastClr="000000"/>
                </a:solidFill>
                <a:latin typeface="Times New Roman"/>
                <a:cs typeface="Times New Roman"/>
                <a:hlinkClick r:id="rId8" action="ppaction://hlinksldjump"/>
              </a:rPr>
              <a:t> </a:t>
            </a:r>
            <a:r>
              <a:rPr sz="1400" kern="0" spc="-20" dirty="0">
                <a:solidFill>
                  <a:sysClr val="windowText" lastClr="000000"/>
                </a:solidFill>
                <a:latin typeface="Times New Roman"/>
                <a:cs typeface="Times New Roman"/>
                <a:hlinkClick r:id="rId8" action="ppaction://hlinksldjump"/>
              </a:rPr>
              <a:t>line</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9" action="ppaction://hlinksldjump"/>
              </a:rPr>
              <a:t>Figure</a:t>
            </a:r>
            <a:r>
              <a:rPr sz="1400" b="1" kern="0" spc="-20" dirty="0">
                <a:solidFill>
                  <a:sysClr val="windowText" lastClr="000000"/>
                </a:solidFill>
                <a:latin typeface="Times New Roman"/>
                <a:cs typeface="Times New Roman"/>
                <a:hlinkClick r:id="rId9" action="ppaction://hlinksldjump"/>
              </a:rPr>
              <a:t> </a:t>
            </a:r>
            <a:r>
              <a:rPr sz="1400" b="1" kern="0" dirty="0">
                <a:solidFill>
                  <a:sysClr val="windowText" lastClr="000000"/>
                </a:solidFill>
                <a:latin typeface="Times New Roman"/>
                <a:cs typeface="Times New Roman"/>
                <a:hlinkClick r:id="rId9" action="ppaction://hlinksldjump"/>
              </a:rPr>
              <a:t>2.9:</a:t>
            </a:r>
            <a:r>
              <a:rPr sz="1400" b="1" kern="0" spc="-30" dirty="0">
                <a:solidFill>
                  <a:sysClr val="windowText" lastClr="000000"/>
                </a:solidFill>
                <a:latin typeface="Times New Roman"/>
                <a:cs typeface="Times New Roman"/>
                <a:hlinkClick r:id="rId9" action="ppaction://hlinksldjump"/>
              </a:rPr>
              <a:t> </a:t>
            </a:r>
            <a:r>
              <a:rPr sz="1400" kern="0" dirty="0">
                <a:solidFill>
                  <a:sysClr val="windowText" lastClr="000000"/>
                </a:solidFill>
                <a:latin typeface="Times New Roman"/>
                <a:cs typeface="Times New Roman"/>
                <a:hlinkClick r:id="rId9" action="ppaction://hlinksldjump"/>
              </a:rPr>
              <a:t>Drawing</a:t>
            </a:r>
            <a:r>
              <a:rPr sz="1400" kern="0" spc="-10" dirty="0">
                <a:solidFill>
                  <a:sysClr val="windowText" lastClr="000000"/>
                </a:solidFill>
                <a:latin typeface="Times New Roman"/>
                <a:cs typeface="Times New Roman"/>
                <a:hlinkClick r:id="rId9" action="ppaction://hlinksldjump"/>
              </a:rPr>
              <a:t> </a:t>
            </a:r>
            <a:r>
              <a:rPr sz="1400" kern="0" dirty="0">
                <a:solidFill>
                  <a:sysClr val="windowText" lastClr="000000"/>
                </a:solidFill>
                <a:latin typeface="Times New Roman"/>
                <a:cs typeface="Times New Roman"/>
                <a:hlinkClick r:id="rId9" action="ppaction://hlinksldjump"/>
              </a:rPr>
              <a:t>Unit</a:t>
            </a:r>
            <a:r>
              <a:rPr sz="1400" kern="0" spc="5" dirty="0">
                <a:solidFill>
                  <a:sysClr val="windowText" lastClr="000000"/>
                </a:solidFill>
                <a:latin typeface="Times New Roman"/>
                <a:cs typeface="Times New Roman"/>
                <a:hlinkClick r:id="rId9" action="ppaction://hlinksldjump"/>
              </a:rPr>
              <a:t> </a:t>
            </a:r>
            <a:r>
              <a:rPr sz="1400" kern="0" spc="-20" dirty="0">
                <a:solidFill>
                  <a:sysClr val="windowText" lastClr="000000"/>
                </a:solidFill>
                <a:latin typeface="Times New Roman"/>
                <a:cs typeface="Times New Roman"/>
                <a:hlinkClick r:id="rId9" action="ppaction://hlinksldjump"/>
              </a:rPr>
              <a:t>Selection</a:t>
            </a:r>
            <a:r>
              <a:rPr sz="1400" kern="0" spc="-145" dirty="0">
                <a:solidFill>
                  <a:sysClr val="windowText" lastClr="000000"/>
                </a:solidFill>
                <a:latin typeface="Times New Roman"/>
                <a:cs typeface="Times New Roman"/>
                <a:hlinkClick r:id="rId9" action="ppaction://hlinksldjump"/>
              </a:rPr>
              <a:t> </a:t>
            </a:r>
            <a:r>
              <a:rPr sz="1400" kern="0" spc="-10" dirty="0">
                <a:solidFill>
                  <a:sysClr val="windowText" lastClr="000000"/>
                </a:solidFill>
                <a:latin typeface="Times New Roman"/>
                <a:cs typeface="Times New Roman"/>
                <a:hlinkClick r:id="rId9" action="ppaction://hlinksldjump"/>
              </a:rPr>
              <a:t>.....................................................................</a:t>
            </a:r>
            <a:endParaRPr sz="1400" kern="0">
              <a:solidFill>
                <a:sysClr val="windowText" lastClr="000000"/>
              </a:solidFill>
              <a:latin typeface="Times New Roman"/>
              <a:cs typeface="Times New Roman"/>
            </a:endParaRPr>
          </a:p>
          <a:p>
            <a:pPr marL="27940" eaLnBrk="1" fontAlgn="auto" hangingPunct="1">
              <a:spcBef>
                <a:spcPts val="540"/>
              </a:spcBef>
              <a:spcAft>
                <a:spcPts val="0"/>
              </a:spcAft>
              <a:defRPr/>
            </a:pPr>
            <a:r>
              <a:rPr sz="1400" b="1" kern="0" dirty="0">
                <a:solidFill>
                  <a:sysClr val="windowText" lastClr="000000"/>
                </a:solidFill>
                <a:latin typeface="Times New Roman"/>
                <a:cs typeface="Times New Roman"/>
                <a:hlinkClick r:id="rId10" action="ppaction://hlinksldjump"/>
              </a:rPr>
              <a:t>Figure</a:t>
            </a:r>
            <a:r>
              <a:rPr sz="1400" b="1" kern="0" spc="-45" dirty="0">
                <a:solidFill>
                  <a:sysClr val="windowText" lastClr="000000"/>
                </a:solidFill>
                <a:latin typeface="Times New Roman"/>
                <a:cs typeface="Times New Roman"/>
                <a:hlinkClick r:id="rId10" action="ppaction://hlinksldjump"/>
              </a:rPr>
              <a:t> </a:t>
            </a:r>
            <a:r>
              <a:rPr sz="1400" b="1" kern="0" dirty="0">
                <a:solidFill>
                  <a:sysClr val="windowText" lastClr="000000"/>
                </a:solidFill>
                <a:latin typeface="Times New Roman"/>
                <a:cs typeface="Times New Roman"/>
                <a:hlinkClick r:id="rId10" action="ppaction://hlinksldjump"/>
              </a:rPr>
              <a:t>2.10:</a:t>
            </a:r>
            <a:r>
              <a:rPr sz="1400" b="1" kern="0" spc="-50" dirty="0">
                <a:solidFill>
                  <a:sysClr val="windowText" lastClr="000000"/>
                </a:solidFill>
                <a:latin typeface="Times New Roman"/>
                <a:cs typeface="Times New Roman"/>
                <a:hlinkClick r:id="rId10" action="ppaction://hlinksldjump"/>
              </a:rPr>
              <a:t> </a:t>
            </a:r>
            <a:r>
              <a:rPr sz="1400" kern="0" dirty="0">
                <a:solidFill>
                  <a:sysClr val="windowText" lastClr="000000"/>
                </a:solidFill>
                <a:latin typeface="Times New Roman"/>
                <a:cs typeface="Times New Roman"/>
                <a:hlinkClick r:id="rId10" action="ppaction://hlinksldjump"/>
              </a:rPr>
              <a:t>Direction</a:t>
            </a:r>
            <a:r>
              <a:rPr sz="1400" kern="0" spc="-25" dirty="0">
                <a:solidFill>
                  <a:sysClr val="windowText" lastClr="000000"/>
                </a:solidFill>
                <a:latin typeface="Times New Roman"/>
                <a:cs typeface="Times New Roman"/>
                <a:hlinkClick r:id="rId10" action="ppaction://hlinksldjump"/>
              </a:rPr>
              <a:t> </a:t>
            </a:r>
            <a:r>
              <a:rPr sz="1400" kern="0" spc="-10" dirty="0">
                <a:solidFill>
                  <a:sysClr val="windowText" lastClr="000000"/>
                </a:solidFill>
                <a:latin typeface="Times New Roman"/>
                <a:cs typeface="Times New Roman"/>
                <a:hlinkClick r:id="rId10" action="ppaction://hlinksldjump"/>
              </a:rPr>
              <a:t>Control.............................................................................</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11" action="ppaction://hlinksldjump"/>
              </a:rPr>
              <a:t>Figure</a:t>
            </a:r>
            <a:r>
              <a:rPr sz="1400" b="1" kern="0" spc="-45" dirty="0">
                <a:solidFill>
                  <a:sysClr val="windowText" lastClr="000000"/>
                </a:solidFill>
                <a:latin typeface="Times New Roman"/>
                <a:cs typeface="Times New Roman"/>
                <a:hlinkClick r:id="rId11" action="ppaction://hlinksldjump"/>
              </a:rPr>
              <a:t> </a:t>
            </a:r>
            <a:r>
              <a:rPr sz="1400" b="1" kern="0" dirty="0">
                <a:solidFill>
                  <a:sysClr val="windowText" lastClr="000000"/>
                </a:solidFill>
                <a:latin typeface="Times New Roman"/>
                <a:cs typeface="Times New Roman"/>
                <a:hlinkClick r:id="rId11" action="ppaction://hlinksldjump"/>
              </a:rPr>
              <a:t>2.11:</a:t>
            </a:r>
            <a:r>
              <a:rPr sz="1400" b="1" kern="0" spc="-45" dirty="0">
                <a:solidFill>
                  <a:sysClr val="windowText" lastClr="000000"/>
                </a:solidFill>
                <a:latin typeface="Times New Roman"/>
                <a:cs typeface="Times New Roman"/>
                <a:hlinkClick r:id="rId11" action="ppaction://hlinksldjump"/>
              </a:rPr>
              <a:t> </a:t>
            </a:r>
            <a:r>
              <a:rPr sz="1400" kern="0" dirty="0">
                <a:solidFill>
                  <a:sysClr val="windowText" lastClr="000000"/>
                </a:solidFill>
                <a:latin typeface="Times New Roman"/>
                <a:cs typeface="Times New Roman"/>
                <a:hlinkClick r:id="rId11" action="ppaction://hlinksldjump"/>
              </a:rPr>
              <a:t>Available</a:t>
            </a:r>
            <a:r>
              <a:rPr sz="1400" kern="0" spc="-40" dirty="0">
                <a:solidFill>
                  <a:sysClr val="windowText" lastClr="000000"/>
                </a:solidFill>
                <a:latin typeface="Times New Roman"/>
                <a:cs typeface="Times New Roman"/>
                <a:hlinkClick r:id="rId11" action="ppaction://hlinksldjump"/>
              </a:rPr>
              <a:t> </a:t>
            </a:r>
            <a:r>
              <a:rPr sz="1400" kern="0" dirty="0">
                <a:solidFill>
                  <a:sysClr val="windowText" lastClr="000000"/>
                </a:solidFill>
                <a:latin typeface="Times New Roman"/>
                <a:cs typeface="Times New Roman"/>
                <a:hlinkClick r:id="rId11" action="ppaction://hlinksldjump"/>
              </a:rPr>
              <a:t>snap</a:t>
            </a:r>
            <a:r>
              <a:rPr sz="1400" kern="0" spc="-25" dirty="0">
                <a:solidFill>
                  <a:sysClr val="windowText" lastClr="000000"/>
                </a:solidFill>
                <a:latin typeface="Times New Roman"/>
                <a:cs typeface="Times New Roman"/>
                <a:hlinkClick r:id="rId11" action="ppaction://hlinksldjump"/>
              </a:rPr>
              <a:t> </a:t>
            </a:r>
            <a:r>
              <a:rPr sz="1400" kern="0" spc="-10" dirty="0">
                <a:solidFill>
                  <a:sysClr val="windowText" lastClr="000000"/>
                </a:solidFill>
                <a:latin typeface="Times New Roman"/>
                <a:cs typeface="Times New Roman"/>
                <a:hlinkClick r:id="rId11" action="ppaction://hlinksldjump"/>
              </a:rPr>
              <a:t>options...................................................................</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12" action="ppaction://hlinksldjump"/>
              </a:rPr>
              <a:t>Figure</a:t>
            </a:r>
            <a:r>
              <a:rPr sz="1400" b="1" kern="0" spc="-50" dirty="0">
                <a:solidFill>
                  <a:sysClr val="windowText" lastClr="000000"/>
                </a:solidFill>
                <a:latin typeface="Times New Roman"/>
                <a:cs typeface="Times New Roman"/>
                <a:hlinkClick r:id="rId12" action="ppaction://hlinksldjump"/>
              </a:rPr>
              <a:t> </a:t>
            </a:r>
            <a:r>
              <a:rPr sz="1400" b="1" kern="0" dirty="0">
                <a:solidFill>
                  <a:sysClr val="windowText" lastClr="000000"/>
                </a:solidFill>
                <a:latin typeface="Times New Roman"/>
                <a:cs typeface="Times New Roman"/>
                <a:hlinkClick r:id="rId12" action="ppaction://hlinksldjump"/>
              </a:rPr>
              <a:t>2.12:</a:t>
            </a:r>
            <a:r>
              <a:rPr sz="1400" b="1" kern="0" spc="-30"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Start</a:t>
            </a:r>
            <a:r>
              <a:rPr sz="1400" kern="0" spc="-30"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point</a:t>
            </a:r>
            <a:r>
              <a:rPr sz="1400" kern="0" spc="-15"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and</a:t>
            </a:r>
            <a:r>
              <a:rPr sz="1400" kern="0" spc="-20"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end</a:t>
            </a:r>
            <a:r>
              <a:rPr sz="1400" kern="0" spc="-25"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point</a:t>
            </a:r>
            <a:r>
              <a:rPr sz="1400" kern="0" spc="-20"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of</a:t>
            </a:r>
            <a:r>
              <a:rPr sz="1400" kern="0" spc="-20" dirty="0">
                <a:solidFill>
                  <a:sysClr val="windowText" lastClr="000000"/>
                </a:solidFill>
                <a:latin typeface="Times New Roman"/>
                <a:cs typeface="Times New Roman"/>
                <a:hlinkClick r:id="rId12" action="ppaction://hlinksldjump"/>
              </a:rPr>
              <a:t> arc</a:t>
            </a:r>
            <a:r>
              <a:rPr sz="1400" kern="0" spc="-100" dirty="0">
                <a:solidFill>
                  <a:sysClr val="windowText" lastClr="000000"/>
                </a:solidFill>
                <a:latin typeface="Times New Roman"/>
                <a:cs typeface="Times New Roman"/>
                <a:hlinkClick r:id="rId12" action="ppaction://hlinksldjump"/>
              </a:rPr>
              <a:t> </a:t>
            </a:r>
            <a:r>
              <a:rPr sz="1400" kern="0" spc="-10" dirty="0">
                <a:solidFill>
                  <a:sysClr val="windowText" lastClr="000000"/>
                </a:solidFill>
                <a:latin typeface="Times New Roman"/>
                <a:cs typeface="Times New Roman"/>
                <a:hlinkClick r:id="rId12" action="ppaction://hlinksldjump"/>
              </a:rPr>
              <a:t>.....................................................</a:t>
            </a:r>
            <a:endParaRPr sz="1400" kern="0">
              <a:solidFill>
                <a:sysClr val="windowText" lastClr="000000"/>
              </a:solidFill>
              <a:latin typeface="Times New Roman"/>
              <a:cs typeface="Times New Roman"/>
            </a:endParaRPr>
          </a:p>
          <a:p>
            <a:pPr marL="27940" eaLnBrk="1" fontAlgn="auto" hangingPunct="1">
              <a:spcBef>
                <a:spcPts val="525"/>
              </a:spcBef>
              <a:spcAft>
                <a:spcPts val="0"/>
              </a:spcAft>
              <a:defRPr/>
            </a:pPr>
            <a:r>
              <a:rPr sz="1400" b="1" kern="0" dirty="0">
                <a:solidFill>
                  <a:sysClr val="windowText" lastClr="000000"/>
                </a:solidFill>
                <a:latin typeface="Times New Roman"/>
                <a:cs typeface="Times New Roman"/>
                <a:hlinkClick r:id="rId13" action="ppaction://hlinksldjump"/>
              </a:rPr>
              <a:t>Figure</a:t>
            </a:r>
            <a:r>
              <a:rPr sz="1400" b="1" kern="0" spc="-40" dirty="0">
                <a:solidFill>
                  <a:sysClr val="windowText" lastClr="000000"/>
                </a:solidFill>
                <a:latin typeface="Times New Roman"/>
                <a:cs typeface="Times New Roman"/>
                <a:hlinkClick r:id="rId13" action="ppaction://hlinksldjump"/>
              </a:rPr>
              <a:t> </a:t>
            </a:r>
            <a:r>
              <a:rPr sz="1400" b="1" kern="0" dirty="0">
                <a:solidFill>
                  <a:sysClr val="windowText" lastClr="000000"/>
                </a:solidFill>
                <a:latin typeface="Times New Roman"/>
                <a:cs typeface="Times New Roman"/>
                <a:hlinkClick r:id="rId13" action="ppaction://hlinksldjump"/>
              </a:rPr>
              <a:t>2.13:</a:t>
            </a:r>
            <a:r>
              <a:rPr sz="1400" b="1" kern="0" spc="-40" dirty="0">
                <a:solidFill>
                  <a:sysClr val="windowText" lastClr="000000"/>
                </a:solidFill>
                <a:latin typeface="Times New Roman"/>
                <a:cs typeface="Times New Roman"/>
                <a:hlinkClick r:id="rId13" action="ppaction://hlinksldjump"/>
              </a:rPr>
              <a:t> </a:t>
            </a:r>
            <a:r>
              <a:rPr sz="1400" kern="0" spc="-10" dirty="0">
                <a:solidFill>
                  <a:sysClr val="windowText" lastClr="000000"/>
                </a:solidFill>
                <a:latin typeface="Times New Roman"/>
                <a:cs typeface="Times New Roman"/>
                <a:hlinkClick r:id="rId13" action="ppaction://hlinksldjump"/>
              </a:rPr>
              <a:t>Polygon..........................................................................................</a:t>
            </a:r>
            <a:endParaRPr sz="1400" kern="0">
              <a:solidFill>
                <a:sysClr val="windowText" lastClr="000000"/>
              </a:solidFill>
              <a:latin typeface="Times New Roman"/>
              <a:cs typeface="Times New Roman"/>
            </a:endParaRPr>
          </a:p>
          <a:p>
            <a:pPr marL="27940" eaLnBrk="1" fontAlgn="auto" hangingPunct="1">
              <a:spcBef>
                <a:spcPts val="540"/>
              </a:spcBef>
              <a:spcAft>
                <a:spcPts val="0"/>
              </a:spcAft>
              <a:defRPr/>
            </a:pPr>
            <a:r>
              <a:rPr sz="1400" b="1" kern="0" dirty="0">
                <a:solidFill>
                  <a:sysClr val="windowText" lastClr="000000"/>
                </a:solidFill>
                <a:latin typeface="Times New Roman"/>
                <a:cs typeface="Times New Roman"/>
                <a:hlinkClick r:id="rId14" action="ppaction://hlinksldjump"/>
              </a:rPr>
              <a:t>Figure</a:t>
            </a:r>
            <a:r>
              <a:rPr sz="1400" b="1" kern="0" spc="-10" dirty="0">
                <a:solidFill>
                  <a:sysClr val="windowText" lastClr="000000"/>
                </a:solidFill>
                <a:latin typeface="Times New Roman"/>
                <a:cs typeface="Times New Roman"/>
                <a:hlinkClick r:id="rId14" action="ppaction://hlinksldjump"/>
              </a:rPr>
              <a:t> </a:t>
            </a:r>
            <a:r>
              <a:rPr sz="1400" b="1" kern="0" dirty="0">
                <a:solidFill>
                  <a:sysClr val="windowText" lastClr="000000"/>
                </a:solidFill>
                <a:latin typeface="Times New Roman"/>
                <a:cs typeface="Times New Roman"/>
                <a:hlinkClick r:id="rId14" action="ppaction://hlinksldjump"/>
              </a:rPr>
              <a:t>2.14:</a:t>
            </a:r>
            <a:r>
              <a:rPr sz="1400" b="1" kern="0" spc="-15" dirty="0">
                <a:solidFill>
                  <a:sysClr val="windowText" lastClr="000000"/>
                </a:solidFill>
                <a:latin typeface="Times New Roman"/>
                <a:cs typeface="Times New Roman"/>
                <a:hlinkClick r:id="rId14" action="ppaction://hlinksldjump"/>
              </a:rPr>
              <a:t> </a:t>
            </a:r>
            <a:r>
              <a:rPr sz="1400" kern="0" spc="-20" dirty="0">
                <a:solidFill>
                  <a:sysClr val="windowText" lastClr="000000"/>
                </a:solidFill>
                <a:latin typeface="Times New Roman"/>
                <a:cs typeface="Times New Roman"/>
                <a:hlinkClick r:id="rId14" action="ppaction://hlinksldjump"/>
              </a:rPr>
              <a:t>Ellipse</a:t>
            </a:r>
            <a:r>
              <a:rPr sz="1400" kern="0" spc="-155" dirty="0">
                <a:solidFill>
                  <a:sysClr val="windowText" lastClr="000000"/>
                </a:solidFill>
                <a:latin typeface="Times New Roman"/>
                <a:cs typeface="Times New Roman"/>
                <a:hlinkClick r:id="rId14" action="ppaction://hlinksldjump"/>
              </a:rPr>
              <a:t> </a:t>
            </a:r>
            <a:r>
              <a:rPr sz="1400" kern="0" spc="-10" dirty="0">
                <a:solidFill>
                  <a:sysClr val="windowText" lastClr="000000"/>
                </a:solidFill>
                <a:latin typeface="Times New Roman"/>
                <a:cs typeface="Times New Roman"/>
                <a:hlinkClick r:id="rId14" action="ppaction://hlinksldjump"/>
              </a:rPr>
              <a:t>............................................................................................</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15" action="ppaction://hlinksldjump"/>
              </a:rPr>
              <a:t>Figure</a:t>
            </a:r>
            <a:r>
              <a:rPr sz="1400" b="1" kern="0" spc="-40" dirty="0">
                <a:solidFill>
                  <a:sysClr val="windowText" lastClr="000000"/>
                </a:solidFill>
                <a:latin typeface="Times New Roman"/>
                <a:cs typeface="Times New Roman"/>
                <a:hlinkClick r:id="rId15" action="ppaction://hlinksldjump"/>
              </a:rPr>
              <a:t> </a:t>
            </a:r>
            <a:r>
              <a:rPr sz="1400" b="1" kern="0" dirty="0">
                <a:solidFill>
                  <a:sysClr val="windowText" lastClr="000000"/>
                </a:solidFill>
                <a:latin typeface="Times New Roman"/>
                <a:cs typeface="Times New Roman"/>
                <a:hlinkClick r:id="rId15" action="ppaction://hlinksldjump"/>
              </a:rPr>
              <a:t>2.15:</a:t>
            </a:r>
            <a:r>
              <a:rPr sz="1400" b="1" kern="0" spc="-30" dirty="0">
                <a:solidFill>
                  <a:sysClr val="windowText" lastClr="000000"/>
                </a:solidFill>
                <a:latin typeface="Times New Roman"/>
                <a:cs typeface="Times New Roman"/>
                <a:hlinkClick r:id="rId15" action="ppaction://hlinksldjump"/>
              </a:rPr>
              <a:t> </a:t>
            </a:r>
            <a:r>
              <a:rPr sz="1400" kern="0" dirty="0">
                <a:solidFill>
                  <a:sysClr val="windowText" lastClr="000000"/>
                </a:solidFill>
                <a:latin typeface="Times New Roman"/>
                <a:cs typeface="Times New Roman"/>
                <a:hlinkClick r:id="rId15" action="ppaction://hlinksldjump"/>
              </a:rPr>
              <a:t>Hatch</a:t>
            </a:r>
            <a:r>
              <a:rPr sz="1400" kern="0" spc="-25" dirty="0">
                <a:solidFill>
                  <a:sysClr val="windowText" lastClr="000000"/>
                </a:solidFill>
                <a:latin typeface="Times New Roman"/>
                <a:cs typeface="Times New Roman"/>
                <a:hlinkClick r:id="rId15" action="ppaction://hlinksldjump"/>
              </a:rPr>
              <a:t> </a:t>
            </a:r>
            <a:r>
              <a:rPr sz="1400" kern="0" dirty="0">
                <a:solidFill>
                  <a:sysClr val="windowText" lastClr="000000"/>
                </a:solidFill>
                <a:latin typeface="Times New Roman"/>
                <a:cs typeface="Times New Roman"/>
                <a:hlinkClick r:id="rId15" action="ppaction://hlinksldjump"/>
              </a:rPr>
              <a:t>Properties</a:t>
            </a:r>
            <a:r>
              <a:rPr sz="1400" kern="0" spc="-25" dirty="0">
                <a:solidFill>
                  <a:sysClr val="windowText" lastClr="000000"/>
                </a:solidFill>
                <a:latin typeface="Times New Roman"/>
                <a:cs typeface="Times New Roman"/>
                <a:hlinkClick r:id="rId15" action="ppaction://hlinksldjump"/>
              </a:rPr>
              <a:t> </a:t>
            </a:r>
            <a:r>
              <a:rPr sz="1400" kern="0" spc="-20" dirty="0">
                <a:solidFill>
                  <a:sysClr val="windowText" lastClr="000000"/>
                </a:solidFill>
                <a:latin typeface="Times New Roman"/>
                <a:cs typeface="Times New Roman"/>
                <a:hlinkClick r:id="rId15" action="ppaction://hlinksldjump"/>
              </a:rPr>
              <a:t>Manager</a:t>
            </a:r>
            <a:r>
              <a:rPr sz="1400" kern="0" spc="-145" dirty="0">
                <a:solidFill>
                  <a:sysClr val="windowText" lastClr="000000"/>
                </a:solidFill>
                <a:latin typeface="Times New Roman"/>
                <a:cs typeface="Times New Roman"/>
                <a:hlinkClick r:id="rId15" action="ppaction://hlinksldjump"/>
              </a:rPr>
              <a:t> </a:t>
            </a:r>
            <a:r>
              <a:rPr sz="1400" kern="0" spc="-10" dirty="0">
                <a:solidFill>
                  <a:sysClr val="windowText" lastClr="000000"/>
                </a:solidFill>
                <a:latin typeface="Times New Roman"/>
                <a:cs typeface="Times New Roman"/>
                <a:hlinkClick r:id="rId15" action="ppaction://hlinksldjump"/>
              </a:rPr>
              <a:t>.............................................................</a:t>
            </a:r>
            <a:endParaRPr sz="1400" kern="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16" action="ppaction://hlinksldjump"/>
              </a:rPr>
              <a:t>Figure</a:t>
            </a:r>
            <a:r>
              <a:rPr sz="1400" b="1" kern="0" spc="-45" dirty="0">
                <a:solidFill>
                  <a:sysClr val="windowText" lastClr="000000"/>
                </a:solidFill>
                <a:latin typeface="Times New Roman"/>
                <a:cs typeface="Times New Roman"/>
                <a:hlinkClick r:id="rId16" action="ppaction://hlinksldjump"/>
              </a:rPr>
              <a:t> </a:t>
            </a:r>
            <a:r>
              <a:rPr sz="1400" b="1" kern="0" dirty="0">
                <a:solidFill>
                  <a:sysClr val="windowText" lastClr="000000"/>
                </a:solidFill>
                <a:latin typeface="Times New Roman"/>
                <a:cs typeface="Times New Roman"/>
                <a:hlinkClick r:id="rId16" action="ppaction://hlinksldjump"/>
              </a:rPr>
              <a:t>2.16:</a:t>
            </a:r>
            <a:r>
              <a:rPr sz="1400" b="1" kern="0" spc="-50" dirty="0">
                <a:solidFill>
                  <a:sysClr val="windowText" lastClr="000000"/>
                </a:solidFill>
                <a:latin typeface="Times New Roman"/>
                <a:cs typeface="Times New Roman"/>
                <a:hlinkClick r:id="rId16" action="ppaction://hlinksldjump"/>
              </a:rPr>
              <a:t> </a:t>
            </a:r>
            <a:r>
              <a:rPr sz="1400" kern="0" dirty="0">
                <a:solidFill>
                  <a:sysClr val="windowText" lastClr="000000"/>
                </a:solidFill>
                <a:latin typeface="Times New Roman"/>
                <a:cs typeface="Times New Roman"/>
                <a:hlinkClick r:id="rId16" action="ppaction://hlinksldjump"/>
              </a:rPr>
              <a:t>Hatching</a:t>
            </a:r>
            <a:r>
              <a:rPr sz="1400" kern="0" spc="-35" dirty="0">
                <a:solidFill>
                  <a:sysClr val="windowText" lastClr="000000"/>
                </a:solidFill>
                <a:latin typeface="Times New Roman"/>
                <a:cs typeface="Times New Roman"/>
                <a:hlinkClick r:id="rId16" action="ppaction://hlinksldjump"/>
              </a:rPr>
              <a:t> </a:t>
            </a:r>
            <a:r>
              <a:rPr sz="1400" kern="0" spc="-10" dirty="0">
                <a:solidFill>
                  <a:sysClr val="windowText" lastClr="000000"/>
                </a:solidFill>
                <a:latin typeface="Times New Roman"/>
                <a:cs typeface="Times New Roman"/>
                <a:hlinkClick r:id="rId16" action="ppaction://hlinksldjump"/>
              </a:rPr>
              <a:t>options............................................................................</a:t>
            </a:r>
            <a:endParaRPr sz="1400" kern="0">
              <a:solidFill>
                <a:sysClr val="windowText" lastClr="000000"/>
              </a:solidFill>
              <a:latin typeface="Times New Roman"/>
              <a:cs typeface="Times New Roman"/>
            </a:endParaRPr>
          </a:p>
          <a:p>
            <a:pPr marL="27940" eaLnBrk="1" fontAlgn="auto" hangingPunct="1">
              <a:spcBef>
                <a:spcPts val="525"/>
              </a:spcBef>
              <a:spcAft>
                <a:spcPts val="0"/>
              </a:spcAft>
              <a:defRPr/>
            </a:pPr>
            <a:r>
              <a:rPr sz="1400" b="1" kern="0" dirty="0">
                <a:solidFill>
                  <a:sysClr val="windowText" lastClr="000000"/>
                </a:solidFill>
                <a:latin typeface="Times New Roman"/>
                <a:cs typeface="Times New Roman"/>
                <a:hlinkClick r:id="rId17" action="ppaction://hlinksldjump"/>
              </a:rPr>
              <a:t>Figure</a:t>
            </a:r>
            <a:r>
              <a:rPr sz="1400" b="1" kern="0" spc="-30" dirty="0">
                <a:solidFill>
                  <a:sysClr val="windowText" lastClr="000000"/>
                </a:solidFill>
                <a:latin typeface="Times New Roman"/>
                <a:cs typeface="Times New Roman"/>
                <a:hlinkClick r:id="rId17" action="ppaction://hlinksldjump"/>
              </a:rPr>
              <a:t> </a:t>
            </a:r>
            <a:r>
              <a:rPr sz="1400" b="1" kern="0" dirty="0">
                <a:solidFill>
                  <a:sysClr val="windowText" lastClr="000000"/>
                </a:solidFill>
                <a:latin typeface="Times New Roman"/>
                <a:cs typeface="Times New Roman"/>
                <a:hlinkClick r:id="rId17" action="ppaction://hlinksldjump"/>
              </a:rPr>
              <a:t>2.17:</a:t>
            </a:r>
            <a:r>
              <a:rPr sz="1400" b="1" kern="0" spc="-30" dirty="0">
                <a:solidFill>
                  <a:sysClr val="windowText" lastClr="000000"/>
                </a:solidFill>
                <a:latin typeface="Times New Roman"/>
                <a:cs typeface="Times New Roman"/>
                <a:hlinkClick r:id="rId17" action="ppaction://hlinksldjump"/>
              </a:rPr>
              <a:t> </a:t>
            </a:r>
            <a:r>
              <a:rPr sz="1400" kern="0" dirty="0">
                <a:solidFill>
                  <a:sysClr val="windowText" lastClr="000000"/>
                </a:solidFill>
                <a:latin typeface="Times New Roman"/>
                <a:cs typeface="Times New Roman"/>
                <a:hlinkClick r:id="rId17" action="ppaction://hlinksldjump"/>
              </a:rPr>
              <a:t>Choosing</a:t>
            </a:r>
            <a:r>
              <a:rPr sz="1400" kern="0" spc="-25" dirty="0">
                <a:solidFill>
                  <a:sysClr val="windowText" lastClr="000000"/>
                </a:solidFill>
                <a:latin typeface="Times New Roman"/>
                <a:cs typeface="Times New Roman"/>
                <a:hlinkClick r:id="rId17" action="ppaction://hlinksldjump"/>
              </a:rPr>
              <a:t> </a:t>
            </a:r>
            <a:r>
              <a:rPr sz="1400" kern="0" dirty="0">
                <a:solidFill>
                  <a:sysClr val="windowText" lastClr="000000"/>
                </a:solidFill>
                <a:latin typeface="Times New Roman"/>
                <a:cs typeface="Times New Roman"/>
                <a:hlinkClick r:id="rId17" action="ppaction://hlinksldjump"/>
              </a:rPr>
              <a:t>Area</a:t>
            </a:r>
            <a:r>
              <a:rPr sz="1400" kern="0" spc="-30" dirty="0">
                <a:solidFill>
                  <a:sysClr val="windowText" lastClr="000000"/>
                </a:solidFill>
                <a:latin typeface="Times New Roman"/>
                <a:cs typeface="Times New Roman"/>
                <a:hlinkClick r:id="rId17" action="ppaction://hlinksldjump"/>
              </a:rPr>
              <a:t> </a:t>
            </a:r>
            <a:r>
              <a:rPr sz="1400" kern="0" dirty="0">
                <a:solidFill>
                  <a:sysClr val="windowText" lastClr="000000"/>
                </a:solidFill>
                <a:latin typeface="Times New Roman"/>
                <a:cs typeface="Times New Roman"/>
                <a:hlinkClick r:id="rId17" action="ppaction://hlinksldjump"/>
              </a:rPr>
              <a:t>to</a:t>
            </a:r>
            <a:r>
              <a:rPr sz="1400" kern="0" spc="-25" dirty="0">
                <a:solidFill>
                  <a:sysClr val="windowText" lastClr="000000"/>
                </a:solidFill>
                <a:latin typeface="Times New Roman"/>
                <a:cs typeface="Times New Roman"/>
                <a:hlinkClick r:id="rId17" action="ppaction://hlinksldjump"/>
              </a:rPr>
              <a:t> </a:t>
            </a:r>
            <a:r>
              <a:rPr sz="1400" kern="0" dirty="0">
                <a:solidFill>
                  <a:sysClr val="windowText" lastClr="000000"/>
                </a:solidFill>
                <a:latin typeface="Times New Roman"/>
                <a:cs typeface="Times New Roman"/>
                <a:hlinkClick r:id="rId17" action="ppaction://hlinksldjump"/>
              </a:rPr>
              <a:t>be</a:t>
            </a:r>
            <a:r>
              <a:rPr sz="1400" kern="0" spc="-30" dirty="0">
                <a:solidFill>
                  <a:sysClr val="windowText" lastClr="000000"/>
                </a:solidFill>
                <a:latin typeface="Times New Roman"/>
                <a:cs typeface="Times New Roman"/>
                <a:hlinkClick r:id="rId17" action="ppaction://hlinksldjump"/>
              </a:rPr>
              <a:t> </a:t>
            </a:r>
            <a:r>
              <a:rPr sz="1400" kern="0" spc="-10" dirty="0">
                <a:solidFill>
                  <a:sysClr val="windowText" lastClr="000000"/>
                </a:solidFill>
                <a:latin typeface="Times New Roman"/>
                <a:cs typeface="Times New Roman"/>
                <a:hlinkClick r:id="rId17" action="ppaction://hlinksldjump"/>
              </a:rPr>
              <a:t>Hatched........................................................</a:t>
            </a:r>
            <a:endParaRPr sz="1400" kern="0">
              <a:solidFill>
                <a:sysClr val="windowText" lastClr="000000"/>
              </a:solidFill>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object 2">
            <a:extLst>
              <a:ext uri="{FF2B5EF4-FFF2-40B4-BE49-F238E27FC236}">
                <a16:creationId xmlns:a16="http://schemas.microsoft.com/office/drawing/2014/main" id="{FB7DF718-2047-4ECA-B5C6-DE6896A78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6043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06464D39-09A4-4D4F-B1D1-8592D5A17B92}"/>
              </a:ext>
            </a:extLst>
          </p:cNvPr>
          <p:cNvSpPr txBox="1"/>
          <p:nvPr/>
        </p:nvSpPr>
        <p:spPr>
          <a:xfrm>
            <a:off x="460375" y="401638"/>
            <a:ext cx="5564188" cy="3676650"/>
          </a:xfrm>
          <a:prstGeom prst="rect">
            <a:avLst/>
          </a:prstGeom>
        </p:spPr>
        <p:txBody>
          <a:bodyPr lIns="0" tIns="80010" rIns="0" bIns="0">
            <a:spAutoFit/>
          </a:bodyPr>
          <a:lstStyle/>
          <a:p>
            <a:pPr marL="12700" eaLnBrk="1" fontAlgn="auto" hangingPunct="1">
              <a:spcBef>
                <a:spcPts val="630"/>
              </a:spcBef>
              <a:spcAft>
                <a:spcPts val="0"/>
              </a:spcAft>
              <a:defRPr/>
            </a:pPr>
            <a:r>
              <a:rPr sz="1400" b="1" kern="0" dirty="0">
                <a:solidFill>
                  <a:sysClr val="windowText" lastClr="000000"/>
                </a:solidFill>
                <a:latin typeface="Times New Roman"/>
                <a:cs typeface="Times New Roman"/>
                <a:hlinkClick r:id="rId3" action="ppaction://hlinksldjump"/>
              </a:rPr>
              <a:t>Figure</a:t>
            </a:r>
            <a:r>
              <a:rPr sz="1400" b="1" kern="0" spc="-55" dirty="0">
                <a:solidFill>
                  <a:sysClr val="windowText" lastClr="000000"/>
                </a:solidFill>
                <a:latin typeface="Times New Roman"/>
                <a:cs typeface="Times New Roman"/>
                <a:hlinkClick r:id="rId3" action="ppaction://hlinksldjump"/>
              </a:rPr>
              <a:t> </a:t>
            </a:r>
            <a:r>
              <a:rPr sz="1400" b="1" kern="0" dirty="0">
                <a:solidFill>
                  <a:sysClr val="windowText" lastClr="000000"/>
                </a:solidFill>
                <a:latin typeface="Times New Roman"/>
                <a:cs typeface="Times New Roman"/>
                <a:hlinkClick r:id="rId3" action="ppaction://hlinksldjump"/>
              </a:rPr>
              <a:t>2.18:</a:t>
            </a:r>
            <a:r>
              <a:rPr sz="1400" b="1" kern="0" spc="-25" dirty="0">
                <a:solidFill>
                  <a:sysClr val="windowText" lastClr="000000"/>
                </a:solidFill>
                <a:latin typeface="Times New Roman"/>
                <a:cs typeface="Times New Roman"/>
                <a:hlinkClick r:id="rId3" action="ppaction://hlinksldjump"/>
              </a:rPr>
              <a:t> </a:t>
            </a:r>
            <a:r>
              <a:rPr sz="1400" kern="0" dirty="0">
                <a:solidFill>
                  <a:sysClr val="windowText" lastClr="000000"/>
                </a:solidFill>
                <a:latin typeface="Times New Roman"/>
                <a:cs typeface="Times New Roman"/>
                <a:hlinkClick r:id="rId3" action="ppaction://hlinksldjump"/>
              </a:rPr>
              <a:t>Island</a:t>
            </a:r>
            <a:r>
              <a:rPr sz="1400" kern="0" spc="-10" dirty="0">
                <a:solidFill>
                  <a:sysClr val="windowText" lastClr="000000"/>
                </a:solidFill>
                <a:latin typeface="Times New Roman"/>
                <a:cs typeface="Times New Roman"/>
                <a:hlinkClick r:id="rId3" action="ppaction://hlinksldjump"/>
              </a:rPr>
              <a:t> </a:t>
            </a:r>
            <a:r>
              <a:rPr sz="1400" kern="0" spc="-25" dirty="0">
                <a:solidFill>
                  <a:sysClr val="windowText" lastClr="000000"/>
                </a:solidFill>
                <a:latin typeface="Times New Roman"/>
                <a:cs typeface="Times New Roman"/>
                <a:hlinkClick r:id="rId3" action="ppaction://hlinksldjump"/>
              </a:rPr>
              <a:t>Style</a:t>
            </a:r>
            <a:r>
              <a:rPr sz="1400" kern="0" spc="-85" dirty="0">
                <a:solidFill>
                  <a:sysClr val="windowText" lastClr="000000"/>
                </a:solidFill>
                <a:latin typeface="Times New Roman"/>
                <a:cs typeface="Times New Roman"/>
                <a:hlinkClick r:id="rId3" action="ppaction://hlinksldjump"/>
              </a:rPr>
              <a:t> </a:t>
            </a:r>
            <a:r>
              <a:rPr sz="1400" kern="0" spc="-10" dirty="0">
                <a:solidFill>
                  <a:sysClr val="windowText" lastClr="000000"/>
                </a:solidFill>
                <a:latin typeface="Times New Roman"/>
                <a:cs typeface="Times New Roman"/>
                <a:hlinkClick r:id="rId3" action="ppaction://hlinksldjump"/>
              </a:rPr>
              <a:t>....................................................................................</a:t>
            </a:r>
            <a:endParaRPr sz="1400" kern="0">
              <a:solidFill>
                <a:sysClr val="windowText" lastClr="000000"/>
              </a:solidFill>
              <a:latin typeface="Times New Roman"/>
              <a:cs typeface="Times New Roman"/>
            </a:endParaRPr>
          </a:p>
          <a:p>
            <a:pPr marL="12700" eaLnBrk="1" fontAlgn="auto" hangingPunct="1">
              <a:spcBef>
                <a:spcPts val="530"/>
              </a:spcBef>
              <a:spcAft>
                <a:spcPts val="0"/>
              </a:spcAft>
              <a:defRPr/>
            </a:pPr>
            <a:r>
              <a:rPr sz="1400" b="1" kern="0" dirty="0">
                <a:solidFill>
                  <a:sysClr val="windowText" lastClr="000000"/>
                </a:solidFill>
                <a:latin typeface="Times New Roman"/>
                <a:cs typeface="Times New Roman"/>
                <a:hlinkClick r:id="rId4" action="ppaction://hlinksldjump"/>
              </a:rPr>
              <a:t>Figure</a:t>
            </a:r>
            <a:r>
              <a:rPr sz="1400" b="1" kern="0" spc="-20" dirty="0">
                <a:solidFill>
                  <a:sysClr val="windowText" lastClr="000000"/>
                </a:solidFill>
                <a:latin typeface="Times New Roman"/>
                <a:cs typeface="Times New Roman"/>
                <a:hlinkClick r:id="rId4" action="ppaction://hlinksldjump"/>
              </a:rPr>
              <a:t> </a:t>
            </a:r>
            <a:r>
              <a:rPr sz="1400" b="1" kern="0" dirty="0">
                <a:solidFill>
                  <a:sysClr val="windowText" lastClr="000000"/>
                </a:solidFill>
                <a:latin typeface="Times New Roman"/>
                <a:cs typeface="Times New Roman"/>
                <a:hlinkClick r:id="rId4" action="ppaction://hlinksldjump"/>
              </a:rPr>
              <a:t>2.19:</a:t>
            </a:r>
            <a:r>
              <a:rPr sz="1400" b="1" kern="0" spc="-30" dirty="0">
                <a:solidFill>
                  <a:sysClr val="windowText" lastClr="000000"/>
                </a:solidFill>
                <a:latin typeface="Times New Roman"/>
                <a:cs typeface="Times New Roman"/>
                <a:hlinkClick r:id="rId4" action="ppaction://hlinksldjump"/>
              </a:rPr>
              <a:t> </a:t>
            </a:r>
            <a:r>
              <a:rPr sz="1400" kern="0" dirty="0">
                <a:solidFill>
                  <a:sysClr val="windowText" lastClr="000000"/>
                </a:solidFill>
                <a:latin typeface="Times New Roman"/>
                <a:cs typeface="Times New Roman"/>
                <a:hlinkClick r:id="rId4" action="ppaction://hlinksldjump"/>
              </a:rPr>
              <a:t>A</a:t>
            </a:r>
            <a:r>
              <a:rPr sz="1400" kern="0" spc="-20" dirty="0">
                <a:solidFill>
                  <a:sysClr val="windowText" lastClr="000000"/>
                </a:solidFill>
                <a:latin typeface="Times New Roman"/>
                <a:cs typeface="Times New Roman"/>
                <a:hlinkClick r:id="rId4" action="ppaction://hlinksldjump"/>
              </a:rPr>
              <a:t> </a:t>
            </a:r>
            <a:r>
              <a:rPr sz="1400" kern="0" dirty="0">
                <a:solidFill>
                  <a:sysClr val="windowText" lastClr="000000"/>
                </a:solidFill>
                <a:latin typeface="Times New Roman"/>
                <a:cs typeface="Times New Roman"/>
                <a:hlinkClick r:id="rId4" action="ppaction://hlinksldjump"/>
              </a:rPr>
              <a:t>dining table</a:t>
            </a:r>
            <a:r>
              <a:rPr sz="1400" kern="0" spc="-20" dirty="0">
                <a:solidFill>
                  <a:sysClr val="windowText" lastClr="000000"/>
                </a:solidFill>
                <a:latin typeface="Times New Roman"/>
                <a:cs typeface="Times New Roman"/>
                <a:hlinkClick r:id="rId4" action="ppaction://hlinksldjump"/>
              </a:rPr>
              <a:t> </a:t>
            </a:r>
            <a:r>
              <a:rPr sz="1400" kern="0" dirty="0">
                <a:solidFill>
                  <a:sysClr val="windowText" lastClr="000000"/>
                </a:solidFill>
                <a:latin typeface="Times New Roman"/>
                <a:cs typeface="Times New Roman"/>
                <a:hlinkClick r:id="rId4" action="ppaction://hlinksldjump"/>
              </a:rPr>
              <a:t>as</a:t>
            </a:r>
            <a:r>
              <a:rPr sz="1400" kern="0" spc="-15" dirty="0">
                <a:solidFill>
                  <a:sysClr val="windowText" lastClr="000000"/>
                </a:solidFill>
                <a:latin typeface="Times New Roman"/>
                <a:cs typeface="Times New Roman"/>
                <a:hlinkClick r:id="rId4" action="ppaction://hlinksldjump"/>
              </a:rPr>
              <a:t> </a:t>
            </a:r>
            <a:r>
              <a:rPr sz="1400" kern="0" spc="-20" dirty="0">
                <a:solidFill>
                  <a:sysClr val="windowText" lastClr="000000"/>
                </a:solidFill>
                <a:latin typeface="Times New Roman"/>
                <a:cs typeface="Times New Roman"/>
                <a:hlinkClick r:id="rId4" action="ppaction://hlinksldjump"/>
              </a:rPr>
              <a:t>block</a:t>
            </a:r>
            <a:r>
              <a:rPr sz="1400" kern="0" spc="-215" dirty="0">
                <a:solidFill>
                  <a:sysClr val="windowText" lastClr="000000"/>
                </a:solidFill>
                <a:latin typeface="Times New Roman"/>
                <a:cs typeface="Times New Roman"/>
                <a:hlinkClick r:id="rId4" action="ppaction://hlinksldjump"/>
              </a:rPr>
              <a:t> </a:t>
            </a:r>
            <a:r>
              <a:rPr sz="1400" kern="0" spc="-10" dirty="0">
                <a:solidFill>
                  <a:sysClr val="windowText" lastClr="000000"/>
                </a:solidFill>
                <a:latin typeface="Times New Roman"/>
                <a:cs typeface="Times New Roman"/>
                <a:hlinkClick r:id="rId4" action="ppaction://hlinksldjump"/>
              </a:rPr>
              <a:t>..................................................................</a:t>
            </a:r>
            <a:endParaRPr sz="1400" kern="0">
              <a:solidFill>
                <a:sysClr val="windowText" lastClr="000000"/>
              </a:solidFill>
              <a:latin typeface="Times New Roman"/>
              <a:cs typeface="Times New Roman"/>
            </a:endParaRPr>
          </a:p>
          <a:p>
            <a:pPr marL="12700" eaLnBrk="1" fontAlgn="auto" hangingPunct="1">
              <a:spcBef>
                <a:spcPts val="525"/>
              </a:spcBef>
              <a:spcAft>
                <a:spcPts val="0"/>
              </a:spcAft>
              <a:defRPr/>
            </a:pPr>
            <a:r>
              <a:rPr sz="1400" b="1" kern="0" dirty="0">
                <a:solidFill>
                  <a:sysClr val="windowText" lastClr="000000"/>
                </a:solidFill>
                <a:latin typeface="Times New Roman"/>
                <a:cs typeface="Times New Roman"/>
                <a:hlinkClick r:id="rId5" action="ppaction://hlinksldjump"/>
              </a:rPr>
              <a:t>Figure</a:t>
            </a:r>
            <a:r>
              <a:rPr sz="1400" b="1" kern="0" spc="-5" dirty="0">
                <a:solidFill>
                  <a:sysClr val="windowText" lastClr="000000"/>
                </a:solidFill>
                <a:latin typeface="Times New Roman"/>
                <a:cs typeface="Times New Roman"/>
                <a:hlinkClick r:id="rId5" action="ppaction://hlinksldjump"/>
              </a:rPr>
              <a:t> </a:t>
            </a:r>
            <a:r>
              <a:rPr sz="1400" b="1" kern="0" dirty="0">
                <a:solidFill>
                  <a:sysClr val="windowText" lastClr="000000"/>
                </a:solidFill>
                <a:latin typeface="Times New Roman"/>
                <a:cs typeface="Times New Roman"/>
                <a:hlinkClick r:id="rId5" action="ppaction://hlinksldjump"/>
              </a:rPr>
              <a:t>2.20:</a:t>
            </a:r>
            <a:r>
              <a:rPr sz="1400" b="1" kern="0" spc="-10" dirty="0">
                <a:solidFill>
                  <a:sysClr val="windowText" lastClr="000000"/>
                </a:solidFill>
                <a:latin typeface="Times New Roman"/>
                <a:cs typeface="Times New Roman"/>
                <a:hlinkClick r:id="rId5" action="ppaction://hlinksldjump"/>
              </a:rPr>
              <a:t> </a:t>
            </a:r>
            <a:r>
              <a:rPr sz="1400" kern="0" spc="-20" dirty="0">
                <a:solidFill>
                  <a:sysClr val="windowText" lastClr="000000"/>
                </a:solidFill>
                <a:latin typeface="Times New Roman"/>
                <a:cs typeface="Times New Roman"/>
                <a:hlinkClick r:id="rId5" action="ppaction://hlinksldjump"/>
              </a:rPr>
              <a:t>Chamfering</a:t>
            </a:r>
            <a:r>
              <a:rPr sz="1400" kern="0" spc="-140" dirty="0">
                <a:solidFill>
                  <a:sysClr val="windowText" lastClr="000000"/>
                </a:solidFill>
                <a:latin typeface="Times New Roman"/>
                <a:cs typeface="Times New Roman"/>
                <a:hlinkClick r:id="rId5" action="ppaction://hlinksldjump"/>
              </a:rPr>
              <a:t> </a:t>
            </a:r>
            <a:r>
              <a:rPr sz="1400" kern="0" spc="-10" dirty="0">
                <a:solidFill>
                  <a:sysClr val="windowText" lastClr="000000"/>
                </a:solidFill>
                <a:latin typeface="Times New Roman"/>
                <a:cs typeface="Times New Roman"/>
                <a:hlinkClick r:id="rId5" action="ppaction://hlinksldjump"/>
              </a:rPr>
              <a:t>....................................................................................</a:t>
            </a:r>
            <a:endParaRPr sz="1400" kern="0">
              <a:solidFill>
                <a:sysClr val="windowText" lastClr="000000"/>
              </a:solidFill>
              <a:latin typeface="Times New Roman"/>
              <a:cs typeface="Times New Roman"/>
            </a:endParaRPr>
          </a:p>
          <a:p>
            <a:pPr marL="12700" eaLnBrk="1" fontAlgn="auto" hangingPunct="1">
              <a:spcBef>
                <a:spcPts val="530"/>
              </a:spcBef>
              <a:spcAft>
                <a:spcPts val="0"/>
              </a:spcAft>
              <a:defRPr/>
            </a:pPr>
            <a:r>
              <a:rPr sz="1400" b="1" kern="0" dirty="0">
                <a:solidFill>
                  <a:sysClr val="windowText" lastClr="000000"/>
                </a:solidFill>
                <a:latin typeface="Times New Roman"/>
                <a:cs typeface="Times New Roman"/>
                <a:hlinkClick r:id="rId6" action="ppaction://hlinksldjump"/>
              </a:rPr>
              <a:t>Figure</a:t>
            </a:r>
            <a:r>
              <a:rPr sz="1400" b="1" kern="0" spc="-25" dirty="0">
                <a:solidFill>
                  <a:sysClr val="windowText" lastClr="000000"/>
                </a:solidFill>
                <a:latin typeface="Times New Roman"/>
                <a:cs typeface="Times New Roman"/>
                <a:hlinkClick r:id="rId6" action="ppaction://hlinksldjump"/>
              </a:rPr>
              <a:t> </a:t>
            </a:r>
            <a:r>
              <a:rPr sz="1400" b="1" kern="0" dirty="0">
                <a:solidFill>
                  <a:sysClr val="windowText" lastClr="000000"/>
                </a:solidFill>
                <a:latin typeface="Times New Roman"/>
                <a:cs typeface="Times New Roman"/>
                <a:hlinkClick r:id="rId6" action="ppaction://hlinksldjump"/>
              </a:rPr>
              <a:t>2.21:</a:t>
            </a:r>
            <a:r>
              <a:rPr sz="1400" b="1" kern="0" spc="-20" dirty="0">
                <a:solidFill>
                  <a:sysClr val="windowText" lastClr="000000"/>
                </a:solidFill>
                <a:latin typeface="Times New Roman"/>
                <a:cs typeface="Times New Roman"/>
                <a:hlinkClick r:id="rId6" action="ppaction://hlinksldjump"/>
              </a:rPr>
              <a:t> </a:t>
            </a:r>
            <a:r>
              <a:rPr sz="1400" kern="0" dirty="0">
                <a:solidFill>
                  <a:sysClr val="windowText" lastClr="000000"/>
                </a:solidFill>
                <a:latin typeface="Times New Roman"/>
                <a:cs typeface="Times New Roman"/>
                <a:hlinkClick r:id="rId6" action="ppaction://hlinksldjump"/>
              </a:rPr>
              <a:t>Linear</a:t>
            </a:r>
            <a:r>
              <a:rPr sz="1400" kern="0" spc="-10" dirty="0">
                <a:solidFill>
                  <a:sysClr val="windowText" lastClr="000000"/>
                </a:solidFill>
                <a:latin typeface="Times New Roman"/>
                <a:cs typeface="Times New Roman"/>
                <a:hlinkClick r:id="rId6" action="ppaction://hlinksldjump"/>
              </a:rPr>
              <a:t> </a:t>
            </a:r>
            <a:r>
              <a:rPr sz="1400" kern="0" spc="-20" dirty="0">
                <a:solidFill>
                  <a:sysClr val="windowText" lastClr="000000"/>
                </a:solidFill>
                <a:latin typeface="Times New Roman"/>
                <a:cs typeface="Times New Roman"/>
                <a:hlinkClick r:id="rId6" action="ppaction://hlinksldjump"/>
              </a:rPr>
              <a:t>Dimension</a:t>
            </a:r>
            <a:r>
              <a:rPr sz="1400" kern="0" spc="-130" dirty="0">
                <a:solidFill>
                  <a:sysClr val="windowText" lastClr="000000"/>
                </a:solidFill>
                <a:latin typeface="Times New Roman"/>
                <a:cs typeface="Times New Roman"/>
                <a:hlinkClick r:id="rId6" action="ppaction://hlinksldjump"/>
              </a:rPr>
              <a:t> </a:t>
            </a:r>
            <a:r>
              <a:rPr sz="1400" kern="0" spc="-10" dirty="0">
                <a:solidFill>
                  <a:sysClr val="windowText" lastClr="000000"/>
                </a:solidFill>
                <a:latin typeface="Times New Roman"/>
                <a:cs typeface="Times New Roman"/>
                <a:hlinkClick r:id="rId6" action="ppaction://hlinksldjump"/>
              </a:rPr>
              <a:t>..........................................................................</a:t>
            </a:r>
            <a:endParaRPr sz="1400" kern="0">
              <a:solidFill>
                <a:sysClr val="windowText" lastClr="000000"/>
              </a:solidFill>
              <a:latin typeface="Times New Roman"/>
              <a:cs typeface="Times New Roman"/>
            </a:endParaRPr>
          </a:p>
          <a:p>
            <a:pPr marL="12700" eaLnBrk="1" fontAlgn="auto" hangingPunct="1">
              <a:spcBef>
                <a:spcPts val="540"/>
              </a:spcBef>
              <a:spcAft>
                <a:spcPts val="0"/>
              </a:spcAft>
              <a:defRPr/>
            </a:pPr>
            <a:r>
              <a:rPr sz="1400" b="1" kern="0" dirty="0">
                <a:solidFill>
                  <a:sysClr val="windowText" lastClr="000000"/>
                </a:solidFill>
                <a:latin typeface="Times New Roman"/>
                <a:cs typeface="Times New Roman"/>
                <a:hlinkClick r:id="rId7" action="ppaction://hlinksldjump"/>
              </a:rPr>
              <a:t>Figure</a:t>
            </a:r>
            <a:r>
              <a:rPr sz="1400" b="1" kern="0" spc="-45" dirty="0">
                <a:solidFill>
                  <a:sysClr val="windowText" lastClr="000000"/>
                </a:solidFill>
                <a:latin typeface="Times New Roman"/>
                <a:cs typeface="Times New Roman"/>
                <a:hlinkClick r:id="rId7" action="ppaction://hlinksldjump"/>
              </a:rPr>
              <a:t> </a:t>
            </a:r>
            <a:r>
              <a:rPr sz="1400" b="1" kern="0" dirty="0">
                <a:solidFill>
                  <a:sysClr val="windowText" lastClr="000000"/>
                </a:solidFill>
                <a:latin typeface="Times New Roman"/>
                <a:cs typeface="Times New Roman"/>
                <a:hlinkClick r:id="rId7" action="ppaction://hlinksldjump"/>
              </a:rPr>
              <a:t>2.22:</a:t>
            </a:r>
            <a:r>
              <a:rPr sz="1400" b="1" kern="0" spc="-45" dirty="0">
                <a:solidFill>
                  <a:sysClr val="windowText" lastClr="000000"/>
                </a:solidFill>
                <a:latin typeface="Times New Roman"/>
                <a:cs typeface="Times New Roman"/>
                <a:hlinkClick r:id="rId7" action="ppaction://hlinksldjump"/>
              </a:rPr>
              <a:t> </a:t>
            </a:r>
            <a:r>
              <a:rPr sz="1400" kern="0" dirty="0">
                <a:solidFill>
                  <a:sysClr val="windowText" lastClr="000000"/>
                </a:solidFill>
                <a:latin typeface="Times New Roman"/>
                <a:cs typeface="Times New Roman"/>
                <a:hlinkClick r:id="rId7" action="ppaction://hlinksldjump"/>
              </a:rPr>
              <a:t>Dimensioning</a:t>
            </a:r>
            <a:r>
              <a:rPr sz="1400" kern="0" spc="-25" dirty="0">
                <a:solidFill>
                  <a:sysClr val="windowText" lastClr="000000"/>
                </a:solidFill>
                <a:latin typeface="Times New Roman"/>
                <a:cs typeface="Times New Roman"/>
                <a:hlinkClick r:id="rId7" action="ppaction://hlinksldjump"/>
              </a:rPr>
              <a:t> </a:t>
            </a:r>
            <a:r>
              <a:rPr sz="1400" kern="0" dirty="0">
                <a:solidFill>
                  <a:sysClr val="windowText" lastClr="000000"/>
                </a:solidFill>
                <a:latin typeface="Times New Roman"/>
                <a:cs typeface="Times New Roman"/>
                <a:hlinkClick r:id="rId7" action="ppaction://hlinksldjump"/>
              </a:rPr>
              <a:t>Along</a:t>
            </a:r>
            <a:r>
              <a:rPr sz="1400" kern="0" spc="-25" dirty="0">
                <a:solidFill>
                  <a:sysClr val="windowText" lastClr="000000"/>
                </a:solidFill>
                <a:latin typeface="Times New Roman"/>
                <a:cs typeface="Times New Roman"/>
                <a:hlinkClick r:id="rId7" action="ppaction://hlinksldjump"/>
              </a:rPr>
              <a:t> </a:t>
            </a:r>
            <a:r>
              <a:rPr sz="1400" kern="0" dirty="0">
                <a:solidFill>
                  <a:sysClr val="windowText" lastClr="000000"/>
                </a:solidFill>
                <a:latin typeface="Times New Roman"/>
                <a:cs typeface="Times New Roman"/>
                <a:hlinkClick r:id="rId7" action="ppaction://hlinksldjump"/>
              </a:rPr>
              <a:t>Align</a:t>
            </a:r>
            <a:r>
              <a:rPr sz="1400" kern="0" spc="-15" dirty="0">
                <a:solidFill>
                  <a:sysClr val="windowText" lastClr="000000"/>
                </a:solidFill>
                <a:latin typeface="Times New Roman"/>
                <a:cs typeface="Times New Roman"/>
                <a:hlinkClick r:id="rId7" action="ppaction://hlinksldjump"/>
              </a:rPr>
              <a:t> </a:t>
            </a:r>
            <a:r>
              <a:rPr sz="1400" kern="0" spc="-20" dirty="0">
                <a:solidFill>
                  <a:sysClr val="windowText" lastClr="000000"/>
                </a:solidFill>
                <a:latin typeface="Times New Roman"/>
                <a:cs typeface="Times New Roman"/>
                <a:hlinkClick r:id="rId7" action="ppaction://hlinksldjump"/>
              </a:rPr>
              <a:t>Plane</a:t>
            </a:r>
            <a:r>
              <a:rPr sz="1400" kern="0" spc="-100" dirty="0">
                <a:solidFill>
                  <a:sysClr val="windowText" lastClr="000000"/>
                </a:solidFill>
                <a:latin typeface="Times New Roman"/>
                <a:cs typeface="Times New Roman"/>
                <a:hlinkClick r:id="rId7" action="ppaction://hlinksldjump"/>
              </a:rPr>
              <a:t> </a:t>
            </a:r>
            <a:r>
              <a:rPr sz="1400" kern="0" spc="-10" dirty="0">
                <a:solidFill>
                  <a:sysClr val="windowText" lastClr="000000"/>
                </a:solidFill>
                <a:latin typeface="Times New Roman"/>
                <a:cs typeface="Times New Roman"/>
                <a:hlinkClick r:id="rId7" action="ppaction://hlinksldjump"/>
              </a:rPr>
              <a:t>.................................................</a:t>
            </a:r>
            <a:endParaRPr sz="1400" kern="0">
              <a:solidFill>
                <a:sysClr val="windowText" lastClr="000000"/>
              </a:solidFill>
              <a:latin typeface="Times New Roman"/>
              <a:cs typeface="Times New Roman"/>
            </a:endParaRPr>
          </a:p>
          <a:p>
            <a:pPr marL="12700" eaLnBrk="1" fontAlgn="auto" hangingPunct="1">
              <a:spcBef>
                <a:spcPts val="525"/>
              </a:spcBef>
              <a:spcAft>
                <a:spcPts val="0"/>
              </a:spcAft>
              <a:defRPr/>
            </a:pPr>
            <a:r>
              <a:rPr sz="1400" b="1" kern="0" dirty="0">
                <a:solidFill>
                  <a:sysClr val="windowText" lastClr="000000"/>
                </a:solidFill>
                <a:latin typeface="Times New Roman"/>
                <a:cs typeface="Times New Roman"/>
                <a:hlinkClick r:id="rId8" action="ppaction://hlinksldjump"/>
              </a:rPr>
              <a:t>Figure</a:t>
            </a:r>
            <a:r>
              <a:rPr sz="1400" b="1" kern="0" spc="-40" dirty="0">
                <a:solidFill>
                  <a:sysClr val="windowText" lastClr="000000"/>
                </a:solidFill>
                <a:latin typeface="Times New Roman"/>
                <a:cs typeface="Times New Roman"/>
                <a:hlinkClick r:id="rId8" action="ppaction://hlinksldjump"/>
              </a:rPr>
              <a:t> </a:t>
            </a:r>
            <a:r>
              <a:rPr sz="1400" b="1" kern="0" dirty="0">
                <a:solidFill>
                  <a:sysClr val="windowText" lastClr="000000"/>
                </a:solidFill>
                <a:latin typeface="Times New Roman"/>
                <a:cs typeface="Times New Roman"/>
                <a:hlinkClick r:id="rId8" action="ppaction://hlinksldjump"/>
              </a:rPr>
              <a:t>2.23:</a:t>
            </a:r>
            <a:r>
              <a:rPr sz="1400" b="1" kern="0" spc="-4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Selecting</a:t>
            </a:r>
            <a:r>
              <a:rPr sz="1400" kern="0" spc="-3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Line</a:t>
            </a:r>
            <a:r>
              <a:rPr sz="1400" kern="0" spc="-30" dirty="0">
                <a:solidFill>
                  <a:sysClr val="windowText" lastClr="000000"/>
                </a:solidFill>
                <a:latin typeface="Times New Roman"/>
                <a:cs typeface="Times New Roman"/>
                <a:hlinkClick r:id="rId8" action="ppaction://hlinksldjump"/>
              </a:rPr>
              <a:t> </a:t>
            </a:r>
            <a:r>
              <a:rPr sz="1400" kern="0" spc="-10" dirty="0">
                <a:solidFill>
                  <a:sysClr val="windowText" lastClr="000000"/>
                </a:solidFill>
                <a:latin typeface="Times New Roman"/>
                <a:cs typeface="Times New Roman"/>
                <a:hlinkClick r:id="rId8" action="ppaction://hlinksldjump"/>
              </a:rPr>
              <a:t>Color......................................................................</a:t>
            </a:r>
            <a:endParaRPr sz="1400" kern="0">
              <a:solidFill>
                <a:sysClr val="windowText" lastClr="000000"/>
              </a:solidFill>
              <a:latin typeface="Times New Roman"/>
              <a:cs typeface="Times New Roman"/>
            </a:endParaRPr>
          </a:p>
          <a:p>
            <a:pPr marL="12700" eaLnBrk="1" fontAlgn="auto" hangingPunct="1">
              <a:spcBef>
                <a:spcPts val="535"/>
              </a:spcBef>
              <a:spcAft>
                <a:spcPts val="0"/>
              </a:spcAft>
              <a:defRPr/>
            </a:pPr>
            <a:r>
              <a:rPr sz="1400" b="1" kern="0" dirty="0">
                <a:solidFill>
                  <a:sysClr val="windowText" lastClr="000000"/>
                </a:solidFill>
                <a:latin typeface="Times New Roman"/>
                <a:cs typeface="Times New Roman"/>
                <a:hlinkClick r:id="rId8" action="ppaction://hlinksldjump"/>
              </a:rPr>
              <a:t>Figure</a:t>
            </a:r>
            <a:r>
              <a:rPr sz="1400" b="1" kern="0" spc="-40" dirty="0">
                <a:solidFill>
                  <a:sysClr val="windowText" lastClr="000000"/>
                </a:solidFill>
                <a:latin typeface="Times New Roman"/>
                <a:cs typeface="Times New Roman"/>
                <a:hlinkClick r:id="rId8" action="ppaction://hlinksldjump"/>
              </a:rPr>
              <a:t> </a:t>
            </a:r>
            <a:r>
              <a:rPr sz="1400" b="1" kern="0" dirty="0">
                <a:solidFill>
                  <a:sysClr val="windowText" lastClr="000000"/>
                </a:solidFill>
                <a:latin typeface="Times New Roman"/>
                <a:cs typeface="Times New Roman"/>
                <a:hlinkClick r:id="rId8" action="ppaction://hlinksldjump"/>
              </a:rPr>
              <a:t>2.24:</a:t>
            </a:r>
            <a:r>
              <a:rPr sz="1400" b="1" kern="0" spc="-40"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Selecting</a:t>
            </a:r>
            <a:r>
              <a:rPr sz="1400" kern="0" spc="-35" dirty="0">
                <a:solidFill>
                  <a:sysClr val="windowText" lastClr="000000"/>
                </a:solidFill>
                <a:latin typeface="Times New Roman"/>
                <a:cs typeface="Times New Roman"/>
                <a:hlinkClick r:id="rId8" action="ppaction://hlinksldjump"/>
              </a:rPr>
              <a:t> </a:t>
            </a:r>
            <a:r>
              <a:rPr sz="1400" kern="0" dirty="0">
                <a:solidFill>
                  <a:sysClr val="windowText" lastClr="000000"/>
                </a:solidFill>
                <a:latin typeface="Times New Roman"/>
                <a:cs typeface="Times New Roman"/>
                <a:hlinkClick r:id="rId8" action="ppaction://hlinksldjump"/>
              </a:rPr>
              <a:t>Line</a:t>
            </a:r>
            <a:r>
              <a:rPr sz="1400" kern="0" spc="-30" dirty="0">
                <a:solidFill>
                  <a:sysClr val="windowText" lastClr="000000"/>
                </a:solidFill>
                <a:latin typeface="Times New Roman"/>
                <a:cs typeface="Times New Roman"/>
                <a:hlinkClick r:id="rId8" action="ppaction://hlinksldjump"/>
              </a:rPr>
              <a:t> </a:t>
            </a:r>
            <a:r>
              <a:rPr sz="1400" kern="0" spc="-10" dirty="0">
                <a:solidFill>
                  <a:sysClr val="windowText" lastClr="000000"/>
                </a:solidFill>
                <a:latin typeface="Times New Roman"/>
                <a:cs typeface="Times New Roman"/>
                <a:hlinkClick r:id="rId8" action="ppaction://hlinksldjump"/>
              </a:rPr>
              <a:t>Type.......................................................................</a:t>
            </a:r>
            <a:endParaRPr sz="1400" kern="0">
              <a:solidFill>
                <a:sysClr val="windowText" lastClr="000000"/>
              </a:solidFill>
              <a:latin typeface="Times New Roman"/>
              <a:cs typeface="Times New Roman"/>
            </a:endParaRPr>
          </a:p>
          <a:p>
            <a:pPr marL="12700" eaLnBrk="1" fontAlgn="auto" hangingPunct="1">
              <a:spcBef>
                <a:spcPts val="525"/>
              </a:spcBef>
              <a:spcAft>
                <a:spcPts val="0"/>
              </a:spcAft>
              <a:defRPr/>
            </a:pPr>
            <a:r>
              <a:rPr sz="1400" b="1" kern="0" dirty="0">
                <a:solidFill>
                  <a:sysClr val="windowText" lastClr="000000"/>
                </a:solidFill>
                <a:latin typeface="Times New Roman"/>
                <a:cs typeface="Times New Roman"/>
                <a:hlinkClick r:id="rId9" action="ppaction://hlinksldjump"/>
              </a:rPr>
              <a:t>Figure</a:t>
            </a:r>
            <a:r>
              <a:rPr sz="1400" b="1" kern="0" spc="-55" dirty="0">
                <a:solidFill>
                  <a:sysClr val="windowText" lastClr="000000"/>
                </a:solidFill>
                <a:latin typeface="Times New Roman"/>
                <a:cs typeface="Times New Roman"/>
                <a:hlinkClick r:id="rId9" action="ppaction://hlinksldjump"/>
              </a:rPr>
              <a:t> </a:t>
            </a:r>
            <a:r>
              <a:rPr sz="1400" b="1" kern="0" dirty="0">
                <a:solidFill>
                  <a:sysClr val="windowText" lastClr="000000"/>
                </a:solidFill>
                <a:latin typeface="Times New Roman"/>
                <a:cs typeface="Times New Roman"/>
                <a:hlinkClick r:id="rId9" action="ppaction://hlinksldjump"/>
              </a:rPr>
              <a:t>2.25:</a:t>
            </a:r>
            <a:r>
              <a:rPr sz="1400" b="1" kern="0" spc="-25" dirty="0">
                <a:solidFill>
                  <a:sysClr val="windowText" lastClr="000000"/>
                </a:solidFill>
                <a:latin typeface="Times New Roman"/>
                <a:cs typeface="Times New Roman"/>
                <a:hlinkClick r:id="rId9" action="ppaction://hlinksldjump"/>
              </a:rPr>
              <a:t> </a:t>
            </a:r>
            <a:r>
              <a:rPr sz="1400" kern="0" dirty="0">
                <a:solidFill>
                  <a:sysClr val="windowText" lastClr="000000"/>
                </a:solidFill>
                <a:latin typeface="Times New Roman"/>
                <a:cs typeface="Times New Roman"/>
                <a:hlinkClick r:id="rId9" action="ppaction://hlinksldjump"/>
              </a:rPr>
              <a:t>Loading</a:t>
            </a:r>
            <a:r>
              <a:rPr sz="1400" kern="0" spc="-25" dirty="0">
                <a:solidFill>
                  <a:sysClr val="windowText" lastClr="000000"/>
                </a:solidFill>
                <a:latin typeface="Times New Roman"/>
                <a:cs typeface="Times New Roman"/>
                <a:hlinkClick r:id="rId9" action="ppaction://hlinksldjump"/>
              </a:rPr>
              <a:t> </a:t>
            </a:r>
            <a:r>
              <a:rPr sz="1400" kern="0" dirty="0">
                <a:solidFill>
                  <a:sysClr val="windowText" lastClr="000000"/>
                </a:solidFill>
                <a:latin typeface="Times New Roman"/>
                <a:cs typeface="Times New Roman"/>
                <a:hlinkClick r:id="rId9" action="ppaction://hlinksldjump"/>
              </a:rPr>
              <a:t>Line</a:t>
            </a:r>
            <a:r>
              <a:rPr sz="1400" kern="0" spc="-20" dirty="0">
                <a:solidFill>
                  <a:sysClr val="windowText" lastClr="000000"/>
                </a:solidFill>
                <a:latin typeface="Times New Roman"/>
                <a:cs typeface="Times New Roman"/>
                <a:hlinkClick r:id="rId9" action="ppaction://hlinksldjump"/>
              </a:rPr>
              <a:t> </a:t>
            </a:r>
            <a:r>
              <a:rPr sz="1400" kern="0" spc="-25" dirty="0">
                <a:solidFill>
                  <a:sysClr val="windowText" lastClr="000000"/>
                </a:solidFill>
                <a:latin typeface="Times New Roman"/>
                <a:cs typeface="Times New Roman"/>
                <a:hlinkClick r:id="rId9" action="ppaction://hlinksldjump"/>
              </a:rPr>
              <a:t>Type</a:t>
            </a:r>
            <a:r>
              <a:rPr sz="1400" kern="0" spc="-100" dirty="0">
                <a:solidFill>
                  <a:sysClr val="windowText" lastClr="000000"/>
                </a:solidFill>
                <a:latin typeface="Times New Roman"/>
                <a:cs typeface="Times New Roman"/>
                <a:hlinkClick r:id="rId9" action="ppaction://hlinksldjump"/>
              </a:rPr>
              <a:t> </a:t>
            </a:r>
            <a:r>
              <a:rPr sz="1400" kern="0" spc="-10" dirty="0">
                <a:solidFill>
                  <a:sysClr val="windowText" lastClr="000000"/>
                </a:solidFill>
                <a:latin typeface="Times New Roman"/>
                <a:cs typeface="Times New Roman"/>
                <a:hlinkClick r:id="rId9" action="ppaction://hlinksldjump"/>
              </a:rPr>
              <a:t>........................................................................</a:t>
            </a:r>
            <a:endParaRPr sz="1400" kern="0">
              <a:solidFill>
                <a:sysClr val="windowText" lastClr="000000"/>
              </a:solidFill>
              <a:latin typeface="Times New Roman"/>
              <a:cs typeface="Times New Roman"/>
            </a:endParaRPr>
          </a:p>
          <a:p>
            <a:pPr marL="12700" eaLnBrk="1" fontAlgn="auto" hangingPunct="1">
              <a:spcBef>
                <a:spcPts val="530"/>
              </a:spcBef>
              <a:spcAft>
                <a:spcPts val="0"/>
              </a:spcAft>
              <a:defRPr/>
            </a:pPr>
            <a:r>
              <a:rPr sz="1400" b="1" kern="0" dirty="0">
                <a:solidFill>
                  <a:sysClr val="windowText" lastClr="000000"/>
                </a:solidFill>
                <a:latin typeface="Times New Roman"/>
                <a:cs typeface="Times New Roman"/>
                <a:hlinkClick r:id="rId10" action="ppaction://hlinksldjump"/>
              </a:rPr>
              <a:t>Figure</a:t>
            </a:r>
            <a:r>
              <a:rPr sz="1400" b="1" kern="0" spc="-50" dirty="0">
                <a:solidFill>
                  <a:sysClr val="windowText" lastClr="000000"/>
                </a:solidFill>
                <a:latin typeface="Times New Roman"/>
                <a:cs typeface="Times New Roman"/>
                <a:hlinkClick r:id="rId10" action="ppaction://hlinksldjump"/>
              </a:rPr>
              <a:t> </a:t>
            </a:r>
            <a:r>
              <a:rPr sz="1400" b="1" kern="0" dirty="0">
                <a:solidFill>
                  <a:sysClr val="windowText" lastClr="000000"/>
                </a:solidFill>
                <a:latin typeface="Times New Roman"/>
                <a:cs typeface="Times New Roman"/>
                <a:hlinkClick r:id="rId10" action="ppaction://hlinksldjump"/>
              </a:rPr>
              <a:t>2.26:</a:t>
            </a:r>
            <a:r>
              <a:rPr sz="1400" b="1" kern="0" spc="-35" dirty="0">
                <a:solidFill>
                  <a:sysClr val="windowText" lastClr="000000"/>
                </a:solidFill>
                <a:latin typeface="Times New Roman"/>
                <a:cs typeface="Times New Roman"/>
                <a:hlinkClick r:id="rId10" action="ppaction://hlinksldjump"/>
              </a:rPr>
              <a:t> </a:t>
            </a:r>
            <a:r>
              <a:rPr sz="1400" kern="0" dirty="0">
                <a:solidFill>
                  <a:sysClr val="windowText" lastClr="000000"/>
                </a:solidFill>
                <a:latin typeface="Times New Roman"/>
                <a:cs typeface="Times New Roman"/>
                <a:hlinkClick r:id="rId10" action="ppaction://hlinksldjump"/>
              </a:rPr>
              <a:t>Selecting</a:t>
            </a:r>
            <a:r>
              <a:rPr sz="1400" kern="0" spc="-30" dirty="0">
                <a:solidFill>
                  <a:sysClr val="windowText" lastClr="000000"/>
                </a:solidFill>
                <a:latin typeface="Times New Roman"/>
                <a:cs typeface="Times New Roman"/>
                <a:hlinkClick r:id="rId10" action="ppaction://hlinksldjump"/>
              </a:rPr>
              <a:t> </a:t>
            </a:r>
            <a:r>
              <a:rPr sz="1400" kern="0" dirty="0">
                <a:solidFill>
                  <a:sysClr val="windowText" lastClr="000000"/>
                </a:solidFill>
                <a:latin typeface="Times New Roman"/>
                <a:cs typeface="Times New Roman"/>
                <a:hlinkClick r:id="rId10" action="ppaction://hlinksldjump"/>
              </a:rPr>
              <a:t>Line</a:t>
            </a:r>
            <a:r>
              <a:rPr sz="1400" kern="0" spc="-30" dirty="0">
                <a:solidFill>
                  <a:sysClr val="windowText" lastClr="000000"/>
                </a:solidFill>
                <a:latin typeface="Times New Roman"/>
                <a:cs typeface="Times New Roman"/>
                <a:hlinkClick r:id="rId10" action="ppaction://hlinksldjump"/>
              </a:rPr>
              <a:t> </a:t>
            </a:r>
            <a:r>
              <a:rPr sz="1400" kern="0" dirty="0">
                <a:solidFill>
                  <a:sysClr val="windowText" lastClr="000000"/>
                </a:solidFill>
                <a:latin typeface="Times New Roman"/>
                <a:cs typeface="Times New Roman"/>
                <a:hlinkClick r:id="rId10" action="ppaction://hlinksldjump"/>
              </a:rPr>
              <a:t>Type</a:t>
            </a:r>
            <a:r>
              <a:rPr sz="1400" kern="0" spc="-35" dirty="0">
                <a:solidFill>
                  <a:sysClr val="windowText" lastClr="000000"/>
                </a:solidFill>
                <a:latin typeface="Times New Roman"/>
                <a:cs typeface="Times New Roman"/>
                <a:hlinkClick r:id="rId10" action="ppaction://hlinksldjump"/>
              </a:rPr>
              <a:t> </a:t>
            </a:r>
            <a:r>
              <a:rPr sz="1400" kern="0" spc="-20" dirty="0">
                <a:solidFill>
                  <a:sysClr val="windowText" lastClr="000000"/>
                </a:solidFill>
                <a:latin typeface="Times New Roman"/>
                <a:cs typeface="Times New Roman"/>
                <a:hlinkClick r:id="rId10" action="ppaction://hlinksldjump"/>
              </a:rPr>
              <a:t>Scale</a:t>
            </a:r>
            <a:r>
              <a:rPr sz="1400" kern="0" spc="-165" dirty="0">
                <a:solidFill>
                  <a:sysClr val="windowText" lastClr="000000"/>
                </a:solidFill>
                <a:latin typeface="Times New Roman"/>
                <a:cs typeface="Times New Roman"/>
                <a:hlinkClick r:id="rId10" action="ppaction://hlinksldjump"/>
              </a:rPr>
              <a:t> </a:t>
            </a:r>
            <a:r>
              <a:rPr sz="1400" kern="0" spc="-10" dirty="0">
                <a:solidFill>
                  <a:sysClr val="windowText" lastClr="000000"/>
                </a:solidFill>
                <a:latin typeface="Times New Roman"/>
                <a:cs typeface="Times New Roman"/>
                <a:hlinkClick r:id="rId10" action="ppaction://hlinksldjump"/>
              </a:rPr>
              <a:t>.............................................................</a:t>
            </a:r>
            <a:endParaRPr sz="1400" kern="0">
              <a:solidFill>
                <a:sysClr val="windowText" lastClr="000000"/>
              </a:solidFill>
              <a:latin typeface="Times New Roman"/>
              <a:cs typeface="Times New Roman"/>
            </a:endParaRPr>
          </a:p>
          <a:p>
            <a:pPr marL="12700" eaLnBrk="1" fontAlgn="auto" hangingPunct="1">
              <a:spcBef>
                <a:spcPts val="525"/>
              </a:spcBef>
              <a:spcAft>
                <a:spcPts val="0"/>
              </a:spcAft>
              <a:defRPr/>
            </a:pPr>
            <a:r>
              <a:rPr sz="1400" b="1" kern="0" dirty="0">
                <a:solidFill>
                  <a:sysClr val="windowText" lastClr="000000"/>
                </a:solidFill>
                <a:latin typeface="Times New Roman"/>
                <a:cs typeface="Times New Roman"/>
                <a:hlinkClick r:id="rId11" action="ppaction://hlinksldjump"/>
              </a:rPr>
              <a:t>Figure</a:t>
            </a:r>
            <a:r>
              <a:rPr sz="1400" b="1" kern="0" spc="-25" dirty="0">
                <a:solidFill>
                  <a:sysClr val="windowText" lastClr="000000"/>
                </a:solidFill>
                <a:latin typeface="Times New Roman"/>
                <a:cs typeface="Times New Roman"/>
                <a:hlinkClick r:id="rId11" action="ppaction://hlinksldjump"/>
              </a:rPr>
              <a:t> </a:t>
            </a:r>
            <a:r>
              <a:rPr sz="1400" b="1" kern="0" dirty="0">
                <a:solidFill>
                  <a:sysClr val="windowText" lastClr="000000"/>
                </a:solidFill>
                <a:latin typeface="Times New Roman"/>
                <a:cs typeface="Times New Roman"/>
                <a:hlinkClick r:id="rId11" action="ppaction://hlinksldjump"/>
              </a:rPr>
              <a:t>3.1:</a:t>
            </a:r>
            <a:r>
              <a:rPr sz="1400" b="1" kern="0" spc="-15" dirty="0">
                <a:solidFill>
                  <a:sysClr val="windowText" lastClr="000000"/>
                </a:solidFill>
                <a:latin typeface="Times New Roman"/>
                <a:cs typeface="Times New Roman"/>
                <a:hlinkClick r:id="rId11" action="ppaction://hlinksldjump"/>
              </a:rPr>
              <a:t> </a:t>
            </a:r>
            <a:r>
              <a:rPr sz="1400" kern="0" dirty="0">
                <a:solidFill>
                  <a:sysClr val="windowText" lastClr="000000"/>
                </a:solidFill>
                <a:latin typeface="Times New Roman"/>
                <a:cs typeface="Times New Roman"/>
                <a:hlinkClick r:id="rId11" action="ppaction://hlinksldjump"/>
              </a:rPr>
              <a:t>Plan</a:t>
            </a:r>
            <a:r>
              <a:rPr sz="1400" kern="0" spc="-20" dirty="0">
                <a:solidFill>
                  <a:sysClr val="windowText" lastClr="000000"/>
                </a:solidFill>
                <a:latin typeface="Times New Roman"/>
                <a:cs typeface="Times New Roman"/>
                <a:hlinkClick r:id="rId11" action="ppaction://hlinksldjump"/>
              </a:rPr>
              <a:t> </a:t>
            </a:r>
            <a:r>
              <a:rPr sz="1400" kern="0" dirty="0">
                <a:solidFill>
                  <a:sysClr val="windowText" lastClr="000000"/>
                </a:solidFill>
                <a:latin typeface="Times New Roman"/>
                <a:cs typeface="Times New Roman"/>
                <a:hlinkClick r:id="rId11" action="ppaction://hlinksldjump"/>
              </a:rPr>
              <a:t>of</a:t>
            </a:r>
            <a:r>
              <a:rPr sz="1400" kern="0" spc="-20" dirty="0">
                <a:solidFill>
                  <a:sysClr val="windowText" lastClr="000000"/>
                </a:solidFill>
                <a:latin typeface="Times New Roman"/>
                <a:cs typeface="Times New Roman"/>
                <a:hlinkClick r:id="rId11" action="ppaction://hlinksldjump"/>
              </a:rPr>
              <a:t> </a:t>
            </a:r>
            <a:r>
              <a:rPr sz="1400" kern="0" dirty="0">
                <a:solidFill>
                  <a:sysClr val="windowText" lastClr="000000"/>
                </a:solidFill>
                <a:latin typeface="Times New Roman"/>
                <a:cs typeface="Times New Roman"/>
                <a:hlinkClick r:id="rId11" action="ppaction://hlinksldjump"/>
              </a:rPr>
              <a:t>a</a:t>
            </a:r>
            <a:r>
              <a:rPr sz="1400" kern="0" spc="-40" dirty="0">
                <a:solidFill>
                  <a:sysClr val="windowText" lastClr="000000"/>
                </a:solidFill>
                <a:latin typeface="Times New Roman"/>
                <a:cs typeface="Times New Roman"/>
                <a:hlinkClick r:id="rId11" action="ppaction://hlinksldjump"/>
              </a:rPr>
              <a:t> </a:t>
            </a:r>
            <a:r>
              <a:rPr sz="1400" kern="0" dirty="0">
                <a:solidFill>
                  <a:sysClr val="windowText" lastClr="000000"/>
                </a:solidFill>
                <a:latin typeface="Times New Roman"/>
                <a:cs typeface="Times New Roman"/>
                <a:hlinkClick r:id="rId11" action="ppaction://hlinksldjump"/>
              </a:rPr>
              <a:t>residential</a:t>
            </a:r>
            <a:r>
              <a:rPr sz="1400" kern="0" spc="5" dirty="0">
                <a:solidFill>
                  <a:sysClr val="windowText" lastClr="000000"/>
                </a:solidFill>
                <a:latin typeface="Times New Roman"/>
                <a:cs typeface="Times New Roman"/>
                <a:hlinkClick r:id="rId11" action="ppaction://hlinksldjump"/>
              </a:rPr>
              <a:t> </a:t>
            </a:r>
            <a:r>
              <a:rPr sz="1400" kern="0" spc="-20" dirty="0">
                <a:solidFill>
                  <a:sysClr val="windowText" lastClr="000000"/>
                </a:solidFill>
                <a:latin typeface="Times New Roman"/>
                <a:cs typeface="Times New Roman"/>
                <a:hlinkClick r:id="rId11" action="ppaction://hlinksldjump"/>
              </a:rPr>
              <a:t>building</a:t>
            </a:r>
            <a:r>
              <a:rPr sz="1400" kern="0" spc="-210" dirty="0">
                <a:solidFill>
                  <a:sysClr val="windowText" lastClr="000000"/>
                </a:solidFill>
                <a:latin typeface="Times New Roman"/>
                <a:cs typeface="Times New Roman"/>
                <a:hlinkClick r:id="rId11" action="ppaction://hlinksldjump"/>
              </a:rPr>
              <a:t> </a:t>
            </a:r>
            <a:r>
              <a:rPr sz="1400" kern="0" spc="-10" dirty="0">
                <a:solidFill>
                  <a:sysClr val="windowText" lastClr="000000"/>
                </a:solidFill>
                <a:latin typeface="Times New Roman"/>
                <a:cs typeface="Times New Roman"/>
                <a:hlinkClick r:id="rId11" action="ppaction://hlinksldjump"/>
              </a:rPr>
              <a:t>...........................................................</a:t>
            </a:r>
            <a:endParaRPr sz="1400" kern="0">
              <a:solidFill>
                <a:sysClr val="windowText" lastClr="000000"/>
              </a:solidFill>
              <a:latin typeface="Times New Roman"/>
              <a:cs typeface="Times New Roman"/>
            </a:endParaRPr>
          </a:p>
          <a:p>
            <a:pPr marL="12700" eaLnBrk="1" fontAlgn="auto" hangingPunct="1">
              <a:spcBef>
                <a:spcPts val="530"/>
              </a:spcBef>
              <a:spcAft>
                <a:spcPts val="0"/>
              </a:spcAft>
              <a:defRPr/>
            </a:pPr>
            <a:r>
              <a:rPr sz="1400" b="1" kern="0" dirty="0">
                <a:solidFill>
                  <a:sysClr val="windowText" lastClr="000000"/>
                </a:solidFill>
                <a:latin typeface="Times New Roman"/>
                <a:cs typeface="Times New Roman"/>
                <a:hlinkClick r:id="rId12" action="ppaction://hlinksldjump"/>
              </a:rPr>
              <a:t>Figure</a:t>
            </a:r>
            <a:r>
              <a:rPr sz="1400" b="1" kern="0" spc="-25" dirty="0">
                <a:solidFill>
                  <a:sysClr val="windowText" lastClr="000000"/>
                </a:solidFill>
                <a:latin typeface="Times New Roman"/>
                <a:cs typeface="Times New Roman"/>
                <a:hlinkClick r:id="rId12" action="ppaction://hlinksldjump"/>
              </a:rPr>
              <a:t> </a:t>
            </a:r>
            <a:r>
              <a:rPr sz="1400" b="1" kern="0" dirty="0">
                <a:solidFill>
                  <a:sysClr val="windowText" lastClr="000000"/>
                </a:solidFill>
                <a:latin typeface="Times New Roman"/>
                <a:cs typeface="Times New Roman"/>
                <a:hlinkClick r:id="rId12" action="ppaction://hlinksldjump"/>
              </a:rPr>
              <a:t>3.2:</a:t>
            </a:r>
            <a:r>
              <a:rPr sz="1400" b="1" kern="0" spc="-15"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Front</a:t>
            </a:r>
            <a:r>
              <a:rPr sz="1400" kern="0" spc="-15"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view</a:t>
            </a:r>
            <a:r>
              <a:rPr sz="1400" kern="0" spc="-20"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of</a:t>
            </a:r>
            <a:r>
              <a:rPr sz="1400" kern="0" spc="-10" dirty="0">
                <a:solidFill>
                  <a:sysClr val="windowText" lastClr="000000"/>
                </a:solidFill>
                <a:latin typeface="Times New Roman"/>
                <a:cs typeface="Times New Roman"/>
                <a:hlinkClick r:id="rId12" action="ppaction://hlinksldjump"/>
              </a:rPr>
              <a:t> </a:t>
            </a:r>
            <a:r>
              <a:rPr sz="1400" kern="0" dirty="0">
                <a:solidFill>
                  <a:sysClr val="windowText" lastClr="000000"/>
                </a:solidFill>
                <a:latin typeface="Times New Roman"/>
                <a:cs typeface="Times New Roman"/>
                <a:hlinkClick r:id="rId12" action="ppaction://hlinksldjump"/>
              </a:rPr>
              <a:t>the</a:t>
            </a:r>
            <a:r>
              <a:rPr sz="1400" kern="0" spc="-20" dirty="0">
                <a:solidFill>
                  <a:sysClr val="windowText" lastClr="000000"/>
                </a:solidFill>
                <a:latin typeface="Times New Roman"/>
                <a:cs typeface="Times New Roman"/>
                <a:hlinkClick r:id="rId12" action="ppaction://hlinksldjump"/>
              </a:rPr>
              <a:t> building</a:t>
            </a:r>
            <a:r>
              <a:rPr sz="1400" kern="0" spc="-130" dirty="0">
                <a:solidFill>
                  <a:sysClr val="windowText" lastClr="000000"/>
                </a:solidFill>
                <a:latin typeface="Times New Roman"/>
                <a:cs typeface="Times New Roman"/>
                <a:hlinkClick r:id="rId12" action="ppaction://hlinksldjump"/>
              </a:rPr>
              <a:t> </a:t>
            </a:r>
            <a:r>
              <a:rPr sz="1400" kern="0" spc="-10" dirty="0">
                <a:solidFill>
                  <a:sysClr val="windowText" lastClr="000000"/>
                </a:solidFill>
                <a:latin typeface="Times New Roman"/>
                <a:cs typeface="Times New Roman"/>
                <a:hlinkClick r:id="rId12" action="ppaction://hlinksldjump"/>
              </a:rPr>
              <a:t>...............................................................</a:t>
            </a:r>
            <a:endParaRPr sz="1400" kern="0">
              <a:solidFill>
                <a:sysClr val="windowText" lastClr="000000"/>
              </a:solidFill>
              <a:latin typeface="Times New Roman"/>
              <a:cs typeface="Times New Roman"/>
            </a:endParaRPr>
          </a:p>
          <a:p>
            <a:pPr marL="12700" eaLnBrk="1" fontAlgn="auto" hangingPunct="1">
              <a:spcBef>
                <a:spcPts val="540"/>
              </a:spcBef>
              <a:spcAft>
                <a:spcPts val="0"/>
              </a:spcAft>
              <a:defRPr/>
            </a:pPr>
            <a:r>
              <a:rPr sz="1400" b="1" kern="0" dirty="0">
                <a:solidFill>
                  <a:sysClr val="windowText" lastClr="000000"/>
                </a:solidFill>
                <a:latin typeface="Times New Roman"/>
                <a:cs typeface="Times New Roman"/>
                <a:hlinkClick r:id="rId13" action="ppaction://hlinksldjump"/>
              </a:rPr>
              <a:t>Figure</a:t>
            </a:r>
            <a:r>
              <a:rPr sz="1400" b="1" kern="0" spc="-35" dirty="0">
                <a:solidFill>
                  <a:sysClr val="windowText" lastClr="000000"/>
                </a:solidFill>
                <a:latin typeface="Times New Roman"/>
                <a:cs typeface="Times New Roman"/>
                <a:hlinkClick r:id="rId13" action="ppaction://hlinksldjump"/>
              </a:rPr>
              <a:t> </a:t>
            </a:r>
            <a:r>
              <a:rPr sz="1400" b="1" kern="0" dirty="0">
                <a:solidFill>
                  <a:sysClr val="windowText" lastClr="000000"/>
                </a:solidFill>
                <a:latin typeface="Times New Roman"/>
                <a:cs typeface="Times New Roman"/>
                <a:hlinkClick r:id="rId13" action="ppaction://hlinksldjump"/>
              </a:rPr>
              <a:t>3.3:</a:t>
            </a:r>
            <a:r>
              <a:rPr sz="1400" b="1" kern="0" spc="-40" dirty="0">
                <a:solidFill>
                  <a:sysClr val="windowText" lastClr="000000"/>
                </a:solidFill>
                <a:latin typeface="Times New Roman"/>
                <a:cs typeface="Times New Roman"/>
                <a:hlinkClick r:id="rId13" action="ppaction://hlinksldjump"/>
              </a:rPr>
              <a:t> </a:t>
            </a:r>
            <a:r>
              <a:rPr sz="1400" kern="0" dirty="0">
                <a:solidFill>
                  <a:sysClr val="windowText" lastClr="000000"/>
                </a:solidFill>
                <a:latin typeface="Times New Roman"/>
                <a:cs typeface="Times New Roman"/>
                <a:hlinkClick r:id="rId13" action="ppaction://hlinksldjump"/>
              </a:rPr>
              <a:t>Section</a:t>
            </a:r>
            <a:r>
              <a:rPr sz="1400" kern="0" spc="-30" dirty="0">
                <a:solidFill>
                  <a:sysClr val="windowText" lastClr="000000"/>
                </a:solidFill>
                <a:latin typeface="Times New Roman"/>
                <a:cs typeface="Times New Roman"/>
                <a:hlinkClick r:id="rId13" action="ppaction://hlinksldjump"/>
              </a:rPr>
              <a:t> </a:t>
            </a:r>
            <a:r>
              <a:rPr sz="1400" kern="0" spc="-10" dirty="0">
                <a:solidFill>
                  <a:sysClr val="windowText" lastClr="000000"/>
                </a:solidFill>
                <a:latin typeface="Times New Roman"/>
                <a:cs typeface="Times New Roman"/>
                <a:hlinkClick r:id="rId13" action="ppaction://hlinksldjump"/>
              </a:rPr>
              <a:t>1-1.......................................................................................</a:t>
            </a:r>
            <a:endParaRPr sz="1400" kern="0">
              <a:solidFill>
                <a:sysClr val="windowText" lastClr="000000"/>
              </a:solidFill>
              <a:latin typeface="Times New Roman"/>
              <a:cs typeface="Times New Roman"/>
            </a:endParaRPr>
          </a:p>
          <a:p>
            <a:pPr marL="12700" eaLnBrk="1" fontAlgn="auto" hangingPunct="1">
              <a:spcBef>
                <a:spcPts val="530"/>
              </a:spcBef>
              <a:spcAft>
                <a:spcPts val="0"/>
              </a:spcAft>
              <a:defRPr/>
            </a:pPr>
            <a:r>
              <a:rPr sz="1400" b="1" kern="0" dirty="0">
                <a:solidFill>
                  <a:sysClr val="windowText" lastClr="000000"/>
                </a:solidFill>
                <a:latin typeface="Times New Roman"/>
                <a:cs typeface="Times New Roman"/>
                <a:hlinkClick r:id="rId14" action="ppaction://hlinksldjump"/>
              </a:rPr>
              <a:t>Figure</a:t>
            </a:r>
            <a:r>
              <a:rPr sz="1400" b="1" kern="0" spc="-35" dirty="0">
                <a:solidFill>
                  <a:sysClr val="windowText" lastClr="000000"/>
                </a:solidFill>
                <a:latin typeface="Times New Roman"/>
                <a:cs typeface="Times New Roman"/>
                <a:hlinkClick r:id="rId14" action="ppaction://hlinksldjump"/>
              </a:rPr>
              <a:t> </a:t>
            </a:r>
            <a:r>
              <a:rPr sz="1400" b="1" kern="0" dirty="0">
                <a:solidFill>
                  <a:sysClr val="windowText" lastClr="000000"/>
                </a:solidFill>
                <a:latin typeface="Times New Roman"/>
                <a:cs typeface="Times New Roman"/>
                <a:hlinkClick r:id="rId14" action="ppaction://hlinksldjump"/>
              </a:rPr>
              <a:t>4.1:</a:t>
            </a:r>
            <a:r>
              <a:rPr sz="1400" b="1" kern="0" spc="-35"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Wall</a:t>
            </a:r>
            <a:r>
              <a:rPr sz="1400" kern="0" spc="-20"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Footing</a:t>
            </a:r>
            <a:r>
              <a:rPr sz="1400" kern="0" spc="-30"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and</a:t>
            </a:r>
            <a:r>
              <a:rPr sz="1400" kern="0" spc="-35"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Column</a:t>
            </a:r>
            <a:r>
              <a:rPr sz="1400" kern="0" spc="-15" dirty="0">
                <a:solidFill>
                  <a:sysClr val="windowText" lastClr="000000"/>
                </a:solidFill>
                <a:latin typeface="Times New Roman"/>
                <a:cs typeface="Times New Roman"/>
                <a:hlinkClick r:id="rId14" action="ppaction://hlinksldjump"/>
              </a:rPr>
              <a:t> </a:t>
            </a:r>
            <a:r>
              <a:rPr sz="1400" kern="0" spc="-10" dirty="0">
                <a:solidFill>
                  <a:sysClr val="windowText" lastClr="000000"/>
                </a:solidFill>
                <a:latin typeface="Times New Roman"/>
                <a:cs typeface="Times New Roman"/>
                <a:hlinkClick r:id="rId14" action="ppaction://hlinksldjump"/>
              </a:rPr>
              <a:t>Footing</a:t>
            </a:r>
            <a:endParaRPr sz="1400" kern="0">
              <a:solidFill>
                <a:sysClr val="windowText" lastClr="000000"/>
              </a:solidFill>
              <a:latin typeface="Times New Roman"/>
              <a:cs typeface="Times New Roman"/>
            </a:endParaRPr>
          </a:p>
        </p:txBody>
      </p:sp>
      <p:sp>
        <p:nvSpPr>
          <p:cNvPr id="2" name="object 3">
            <a:extLst>
              <a:ext uri="{FF2B5EF4-FFF2-40B4-BE49-F238E27FC236}">
                <a16:creationId xmlns:a16="http://schemas.microsoft.com/office/drawing/2014/main" id="{9F886A8F-FFCA-4D25-9C3E-883DE81C35D1}"/>
              </a:ext>
            </a:extLst>
          </p:cNvPr>
          <p:cNvSpPr txBox="1"/>
          <p:nvPr/>
        </p:nvSpPr>
        <p:spPr>
          <a:xfrm>
            <a:off x="444500" y="3954463"/>
            <a:ext cx="5756275" cy="1963737"/>
          </a:xfrm>
          <a:prstGeom prst="rect">
            <a:avLst/>
          </a:prstGeom>
        </p:spPr>
        <p:txBody>
          <a:bodyPr lIns="0" tIns="79375" rIns="0" bIns="0">
            <a:spAutoFit/>
          </a:bodyPr>
          <a:lstStyle/>
          <a:p>
            <a:pPr marL="12700" eaLnBrk="1" fontAlgn="auto" hangingPunct="1">
              <a:spcBef>
                <a:spcPts val="625"/>
              </a:spcBef>
              <a:spcAft>
                <a:spcPts val="0"/>
              </a:spcAft>
              <a:defRPr/>
            </a:pPr>
            <a:r>
              <a:rPr sz="1400" b="1" kern="0" dirty="0">
                <a:solidFill>
                  <a:sysClr val="windowText" lastClr="000000"/>
                </a:solidFill>
                <a:latin typeface="Times New Roman"/>
                <a:cs typeface="Times New Roman"/>
                <a:hlinkClick r:id="rId14" action="ppaction://hlinksldjump"/>
              </a:rPr>
              <a:t>Figure</a:t>
            </a:r>
            <a:r>
              <a:rPr sz="1400" b="1" kern="0" spc="-40" dirty="0">
                <a:solidFill>
                  <a:sysClr val="windowText" lastClr="000000"/>
                </a:solidFill>
                <a:latin typeface="Times New Roman"/>
                <a:cs typeface="Times New Roman"/>
                <a:hlinkClick r:id="rId14" action="ppaction://hlinksldjump"/>
              </a:rPr>
              <a:t> </a:t>
            </a:r>
            <a:r>
              <a:rPr sz="1400" b="1" kern="0" dirty="0">
                <a:solidFill>
                  <a:sysClr val="windowText" lastClr="000000"/>
                </a:solidFill>
                <a:latin typeface="Times New Roman"/>
                <a:cs typeface="Times New Roman"/>
                <a:hlinkClick r:id="rId14" action="ppaction://hlinksldjump"/>
              </a:rPr>
              <a:t>4.2:</a:t>
            </a:r>
            <a:r>
              <a:rPr sz="1400" b="1" kern="0" spc="-35"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Reinforcement</a:t>
            </a:r>
            <a:r>
              <a:rPr sz="1400" kern="0" spc="-35"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detailing</a:t>
            </a:r>
            <a:r>
              <a:rPr sz="1400" kern="0" spc="-30"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of</a:t>
            </a:r>
            <a:r>
              <a:rPr sz="1400" kern="0" spc="-25" dirty="0">
                <a:solidFill>
                  <a:sysClr val="windowText" lastClr="000000"/>
                </a:solidFill>
                <a:latin typeface="Times New Roman"/>
                <a:cs typeface="Times New Roman"/>
                <a:hlinkClick r:id="rId14" action="ppaction://hlinksldjump"/>
              </a:rPr>
              <a:t> </a:t>
            </a:r>
            <a:r>
              <a:rPr sz="1400" kern="0" spc="-10" dirty="0">
                <a:solidFill>
                  <a:sysClr val="windowText" lastClr="000000"/>
                </a:solidFill>
                <a:latin typeface="Times New Roman"/>
                <a:cs typeface="Times New Roman"/>
                <a:hlinkClick r:id="rId14" action="ppaction://hlinksldjump"/>
              </a:rPr>
              <a:t>slab...........................................................</a:t>
            </a:r>
            <a:endParaRPr sz="1400" kern="0" dirty="0">
              <a:solidFill>
                <a:sysClr val="windowText" lastClr="000000"/>
              </a:solidFill>
              <a:latin typeface="Times New Roman"/>
              <a:cs typeface="Times New Roman"/>
            </a:endParaRPr>
          </a:p>
          <a:p>
            <a:pPr marL="27940" eaLnBrk="1" fontAlgn="auto" hangingPunct="1">
              <a:spcBef>
                <a:spcPts val="530"/>
              </a:spcBef>
              <a:spcAft>
                <a:spcPts val="0"/>
              </a:spcAft>
              <a:defRPr/>
            </a:pPr>
            <a:r>
              <a:rPr sz="1400" b="1" kern="0" dirty="0">
                <a:solidFill>
                  <a:sysClr val="windowText" lastClr="000000"/>
                </a:solidFill>
                <a:latin typeface="Times New Roman"/>
                <a:cs typeface="Times New Roman"/>
                <a:hlinkClick r:id="rId14" action="ppaction://hlinksldjump"/>
              </a:rPr>
              <a:t>Figure</a:t>
            </a:r>
            <a:r>
              <a:rPr sz="1400" b="1" kern="0" spc="-45" dirty="0">
                <a:solidFill>
                  <a:sysClr val="windowText" lastClr="000000"/>
                </a:solidFill>
                <a:latin typeface="Times New Roman"/>
                <a:cs typeface="Times New Roman"/>
                <a:hlinkClick r:id="rId14" action="ppaction://hlinksldjump"/>
              </a:rPr>
              <a:t> </a:t>
            </a:r>
            <a:r>
              <a:rPr sz="1400" b="1" kern="0" dirty="0">
                <a:solidFill>
                  <a:sysClr val="windowText" lastClr="000000"/>
                </a:solidFill>
                <a:latin typeface="Times New Roman"/>
                <a:cs typeface="Times New Roman"/>
                <a:hlinkClick r:id="rId14" action="ppaction://hlinksldjump"/>
              </a:rPr>
              <a:t>4.3:</a:t>
            </a:r>
            <a:r>
              <a:rPr sz="1400" b="1" kern="0" spc="-35"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Longitudinal</a:t>
            </a:r>
            <a:r>
              <a:rPr sz="1400" kern="0" spc="-25"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and</a:t>
            </a:r>
            <a:r>
              <a:rPr sz="1400" kern="0" spc="-30"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Cross</a:t>
            </a:r>
            <a:r>
              <a:rPr sz="1400" kern="0" spc="-30"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section</a:t>
            </a:r>
            <a:r>
              <a:rPr sz="1400" kern="0" spc="-30" dirty="0">
                <a:solidFill>
                  <a:sysClr val="windowText" lastClr="000000"/>
                </a:solidFill>
                <a:latin typeface="Times New Roman"/>
                <a:cs typeface="Times New Roman"/>
                <a:hlinkClick r:id="rId14" action="ppaction://hlinksldjump"/>
              </a:rPr>
              <a:t> </a:t>
            </a:r>
            <a:r>
              <a:rPr sz="1400" kern="0" dirty="0">
                <a:solidFill>
                  <a:sysClr val="windowText" lastClr="000000"/>
                </a:solidFill>
                <a:latin typeface="Times New Roman"/>
                <a:cs typeface="Times New Roman"/>
                <a:hlinkClick r:id="rId14" action="ppaction://hlinksldjump"/>
              </a:rPr>
              <a:t>of</a:t>
            </a:r>
            <a:r>
              <a:rPr sz="1400" kern="0" spc="-35" dirty="0">
                <a:solidFill>
                  <a:sysClr val="windowText" lastClr="000000"/>
                </a:solidFill>
                <a:latin typeface="Times New Roman"/>
                <a:cs typeface="Times New Roman"/>
                <a:hlinkClick r:id="rId14" action="ppaction://hlinksldjump"/>
              </a:rPr>
              <a:t> </a:t>
            </a:r>
            <a:r>
              <a:rPr sz="1400" kern="0" spc="-25" dirty="0">
                <a:solidFill>
                  <a:sysClr val="windowText" lastClr="000000"/>
                </a:solidFill>
                <a:latin typeface="Times New Roman"/>
                <a:cs typeface="Times New Roman"/>
                <a:hlinkClick r:id="rId14" action="ppaction://hlinksldjump"/>
              </a:rPr>
              <a:t>beam</a:t>
            </a:r>
            <a:r>
              <a:rPr sz="1400" kern="0" spc="-125" dirty="0">
                <a:solidFill>
                  <a:sysClr val="windowText" lastClr="000000"/>
                </a:solidFill>
                <a:latin typeface="Times New Roman"/>
                <a:cs typeface="Times New Roman"/>
                <a:hlinkClick r:id="rId14" action="ppaction://hlinksldjump"/>
              </a:rPr>
              <a:t> </a:t>
            </a:r>
            <a:r>
              <a:rPr sz="1400" kern="0" spc="-10" dirty="0">
                <a:solidFill>
                  <a:sysClr val="windowText" lastClr="000000"/>
                </a:solidFill>
                <a:latin typeface="Times New Roman"/>
                <a:cs typeface="Times New Roman"/>
                <a:hlinkClick r:id="rId14" action="ppaction://hlinksldjump"/>
              </a:rPr>
              <a:t>.............................................</a:t>
            </a:r>
            <a:endParaRPr sz="1400" kern="0" dirty="0">
              <a:solidFill>
                <a:sysClr val="windowText" lastClr="000000"/>
              </a:solidFill>
              <a:latin typeface="Times New Roman"/>
              <a:cs typeface="Times New Roman"/>
            </a:endParaRPr>
          </a:p>
          <a:p>
            <a:pPr marL="27940" eaLnBrk="1" fontAlgn="auto" hangingPunct="1">
              <a:spcBef>
                <a:spcPts val="540"/>
              </a:spcBef>
              <a:spcAft>
                <a:spcPts val="0"/>
              </a:spcAft>
              <a:defRPr/>
            </a:pPr>
            <a:r>
              <a:rPr sz="1400" b="1" kern="0" dirty="0">
                <a:solidFill>
                  <a:sysClr val="windowText" lastClr="000000"/>
                </a:solidFill>
                <a:latin typeface="Times New Roman"/>
                <a:cs typeface="Times New Roman"/>
              </a:rPr>
              <a:t>Figure</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4.4:</a:t>
            </a:r>
            <a:r>
              <a:rPr sz="1400" b="1"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Reinforcement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detailing</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4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stair</a:t>
            </a:r>
            <a:endParaRPr sz="1400" kern="0" dirty="0">
              <a:solidFill>
                <a:sysClr val="windowText" lastClr="000000"/>
              </a:solidFill>
              <a:latin typeface="Times New Roman"/>
              <a:cs typeface="Times New Roman"/>
            </a:endParaRPr>
          </a:p>
          <a:p>
            <a:pPr marL="27940" eaLnBrk="1" fontAlgn="auto" hangingPunct="1">
              <a:spcBef>
                <a:spcPts val="525"/>
              </a:spcBef>
              <a:spcAft>
                <a:spcPts val="0"/>
              </a:spcAft>
              <a:defRPr/>
            </a:pPr>
            <a:r>
              <a:rPr sz="1400" b="1" kern="0" dirty="0">
                <a:solidFill>
                  <a:sysClr val="windowText" lastClr="000000"/>
                </a:solidFill>
                <a:latin typeface="Times New Roman"/>
                <a:cs typeface="Times New Roman"/>
              </a:rPr>
              <a:t>Figure</a:t>
            </a:r>
            <a:r>
              <a:rPr sz="1400" b="1" kern="0" spc="-2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5.1:</a:t>
            </a:r>
            <a:r>
              <a:rPr sz="1400" b="1"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Plan</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Culvert</a:t>
            </a:r>
            <a:endParaRPr sz="1400" kern="0" dirty="0">
              <a:solidFill>
                <a:sysClr val="windowText" lastClr="000000"/>
              </a:solidFill>
              <a:latin typeface="Times New Roman"/>
              <a:cs typeface="Times New Roman"/>
            </a:endParaRPr>
          </a:p>
          <a:p>
            <a:pPr marL="27940" eaLnBrk="1" fontAlgn="auto" hangingPunct="1">
              <a:spcBef>
                <a:spcPts val="135"/>
              </a:spcBef>
              <a:spcAft>
                <a:spcPts val="0"/>
              </a:spcAft>
              <a:defRPr/>
            </a:pPr>
            <a:r>
              <a:rPr sz="1400" b="1" kern="0" dirty="0">
                <a:solidFill>
                  <a:sysClr val="windowText" lastClr="000000"/>
                </a:solidFill>
                <a:latin typeface="Times New Roman"/>
                <a:cs typeface="Times New Roman"/>
              </a:rPr>
              <a:t>Figure</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5.2:</a:t>
            </a:r>
            <a:r>
              <a:rPr sz="1400" b="1"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Sectional</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Views</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Culvert…</a:t>
            </a:r>
            <a:endParaRPr sz="1400" kern="0" dirty="0">
              <a:solidFill>
                <a:sysClr val="windowText" lastClr="000000"/>
              </a:solidFill>
              <a:latin typeface="Times New Roman"/>
              <a:cs typeface="Times New Roman"/>
            </a:endParaRPr>
          </a:p>
          <a:p>
            <a:pPr marL="27940" eaLnBrk="1" fontAlgn="auto" hangingPunct="1">
              <a:spcBef>
                <a:spcPts val="615"/>
              </a:spcBef>
              <a:spcAft>
                <a:spcPts val="0"/>
              </a:spcAft>
              <a:defRPr/>
            </a:pPr>
            <a:r>
              <a:rPr sz="1400" b="1" kern="0" dirty="0">
                <a:solidFill>
                  <a:sysClr val="windowText" lastClr="000000"/>
                </a:solidFill>
                <a:latin typeface="Times New Roman"/>
                <a:cs typeface="Times New Roman"/>
              </a:rPr>
              <a:t>Figure</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6.1:</a:t>
            </a:r>
            <a:r>
              <a:rPr sz="1400" b="1"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Plan</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underground</a:t>
            </a:r>
            <a:r>
              <a:rPr sz="1400" kern="0" spc="-1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reservoir</a:t>
            </a:r>
            <a:endParaRPr sz="1400" kern="0" dirty="0">
              <a:solidFill>
                <a:sysClr val="windowText" lastClr="000000"/>
              </a:solidFill>
              <a:latin typeface="Times New Roman"/>
              <a:cs typeface="Times New Roman"/>
            </a:endParaRPr>
          </a:p>
          <a:p>
            <a:pPr marL="27940" eaLnBrk="1" fontAlgn="auto" hangingPunct="1">
              <a:spcBef>
                <a:spcPts val="625"/>
              </a:spcBef>
              <a:spcAft>
                <a:spcPts val="0"/>
              </a:spcAft>
              <a:defRPr/>
            </a:pPr>
            <a:r>
              <a:rPr sz="1400" b="1" kern="0" dirty="0">
                <a:solidFill>
                  <a:sysClr val="windowText" lastClr="000000"/>
                </a:solidFill>
                <a:latin typeface="Times New Roman"/>
                <a:cs typeface="Times New Roman"/>
              </a:rPr>
              <a:t>Figure</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6.2:</a:t>
            </a:r>
            <a:r>
              <a:rPr sz="1400" b="1"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Section</a:t>
            </a:r>
            <a:r>
              <a:rPr sz="1400" kern="0" spc="-3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A-</a:t>
            </a:r>
            <a:r>
              <a:rPr sz="1400" kern="0" spc="-50" dirty="0">
                <a:solidFill>
                  <a:sysClr val="windowText" lastClr="000000"/>
                </a:solidFill>
                <a:latin typeface="Times New Roman"/>
                <a:cs typeface="Times New Roman"/>
              </a:rPr>
              <a:t>A</a:t>
            </a:r>
            <a:endParaRPr sz="1400" kern="0" dirty="0">
              <a:solidFill>
                <a:sysClr val="windowText" lastClr="000000"/>
              </a:solidFill>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object 2">
            <a:extLst>
              <a:ext uri="{FF2B5EF4-FFF2-40B4-BE49-F238E27FC236}">
                <a16:creationId xmlns:a16="http://schemas.microsoft.com/office/drawing/2014/main" id="{A31A915A-242D-46A9-BA85-FD6940C61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C5C837A2-8C04-4AFE-AAD0-86A943A6601E}"/>
              </a:ext>
            </a:extLst>
          </p:cNvPr>
          <p:cNvSpPr txBox="1"/>
          <p:nvPr/>
        </p:nvSpPr>
        <p:spPr>
          <a:xfrm>
            <a:off x="7221538" y="701675"/>
            <a:ext cx="253365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CAD</a:t>
            </a:r>
            <a:r>
              <a:rPr sz="1400" kern="0" spc="-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may be</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used</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draft</a:t>
            </a:r>
            <a:r>
              <a:rPr sz="1400" kern="0" spc="-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in 2D</a:t>
            </a:r>
            <a:r>
              <a:rPr sz="1400" kern="0" spc="-20"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or</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20C54DD0-96A9-43CB-8594-9E042876982B}"/>
              </a:ext>
            </a:extLst>
          </p:cNvPr>
          <p:cNvSpPr txBox="1"/>
          <p:nvPr/>
        </p:nvSpPr>
        <p:spPr>
          <a:xfrm>
            <a:off x="4559300" y="6091238"/>
            <a:ext cx="2160588" cy="238125"/>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1.1:</a:t>
            </a:r>
            <a:r>
              <a:rPr sz="1400" b="1"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2D</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User</a:t>
            </a:r>
            <a:r>
              <a:rPr sz="1400" kern="0" spc="-1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Interface</a:t>
            </a:r>
            <a:endParaRPr sz="1400" kern="0">
              <a:solidFill>
                <a:sysClr val="windowText" lastClr="000000"/>
              </a:solidFill>
              <a:latin typeface="Times New Roman"/>
              <a:cs typeface="Times New Roman"/>
            </a:endParaRPr>
          </a:p>
        </p:txBody>
      </p:sp>
      <p:pic>
        <p:nvPicPr>
          <p:cNvPr id="17413" name="object 5">
            <a:extLst>
              <a:ext uri="{FF2B5EF4-FFF2-40B4-BE49-F238E27FC236}">
                <a16:creationId xmlns:a16="http://schemas.microsoft.com/office/drawing/2014/main" id="{CD2F3590-02C2-4DF9-A92B-979797E95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7762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object 6">
            <a:extLst>
              <a:ext uri="{FF2B5EF4-FFF2-40B4-BE49-F238E27FC236}">
                <a16:creationId xmlns:a16="http://schemas.microsoft.com/office/drawing/2014/main" id="{854C9590-E8C4-4A57-A772-EF51D23C5A68}"/>
              </a:ext>
            </a:extLst>
          </p:cNvPr>
          <p:cNvGrpSpPr>
            <a:grpSpLocks/>
          </p:cNvGrpSpPr>
          <p:nvPr/>
        </p:nvGrpSpPr>
        <p:grpSpPr bwMode="auto">
          <a:xfrm>
            <a:off x="2379663" y="776288"/>
            <a:ext cx="5813425" cy="5202237"/>
            <a:chOff x="2379979" y="775842"/>
            <a:chExt cx="5813425" cy="5201920"/>
          </a:xfrm>
        </p:grpSpPr>
        <p:pic>
          <p:nvPicPr>
            <p:cNvPr id="17425" name="object 7">
              <a:extLst>
                <a:ext uri="{FF2B5EF4-FFF2-40B4-BE49-F238E27FC236}">
                  <a16:creationId xmlns:a16="http://schemas.microsoft.com/office/drawing/2014/main" id="{0703D2EB-2463-4BE5-BB98-6F4459B7B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083" y="775842"/>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object 8">
              <a:extLst>
                <a:ext uri="{FF2B5EF4-FFF2-40B4-BE49-F238E27FC236}">
                  <a16:creationId xmlns:a16="http://schemas.microsoft.com/office/drawing/2014/main" id="{70901CEA-7B86-4B2C-8BDA-DE0150995F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9979" y="2001773"/>
              <a:ext cx="5812917" cy="397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object 9">
              <a:extLst>
                <a:ext uri="{FF2B5EF4-FFF2-40B4-BE49-F238E27FC236}">
                  <a16:creationId xmlns:a16="http://schemas.microsoft.com/office/drawing/2014/main" id="{97F41189-5AAA-4D65-B299-405D370BF047}"/>
                </a:ext>
              </a:extLst>
            </p:cNvPr>
            <p:cNvSpPr>
              <a:spLocks/>
            </p:cNvSpPr>
            <p:nvPr/>
          </p:nvSpPr>
          <p:spPr bwMode="auto">
            <a:xfrm>
              <a:off x="2417191" y="1617598"/>
              <a:ext cx="4986655" cy="4342765"/>
            </a:xfrm>
            <a:custGeom>
              <a:avLst/>
              <a:gdLst>
                <a:gd name="T0" fmla="*/ 498983 w 4986655"/>
                <a:gd name="T1" fmla="*/ 3573145 h 4342765"/>
                <a:gd name="T2" fmla="*/ 489077 w 4986655"/>
                <a:gd name="T3" fmla="*/ 2991485 h 4342765"/>
                <a:gd name="T4" fmla="*/ 457073 w 4986655"/>
                <a:gd name="T5" fmla="*/ 3573145 h 4342765"/>
                <a:gd name="T6" fmla="*/ 531495 w 4986655"/>
                <a:gd name="T7" fmla="*/ 3573145 h 4342765"/>
                <a:gd name="T8" fmla="*/ 74549 w 4986655"/>
                <a:gd name="T9" fmla="*/ 1681099 h 4342765"/>
                <a:gd name="T10" fmla="*/ 0 w 4986655"/>
                <a:gd name="T11" fmla="*/ 1685544 h 4342765"/>
                <a:gd name="T12" fmla="*/ 74549 w 4986655"/>
                <a:gd name="T13" fmla="*/ 1689989 h 4342765"/>
                <a:gd name="T14" fmla="*/ 857123 w 4986655"/>
                <a:gd name="T15" fmla="*/ 1681099 h 4342765"/>
                <a:gd name="T16" fmla="*/ 232918 w 4986655"/>
                <a:gd name="T17" fmla="*/ 2280412 h 4342765"/>
                <a:gd name="T18" fmla="*/ 158369 w 4986655"/>
                <a:gd name="T19" fmla="*/ 2284857 h 4342765"/>
                <a:gd name="T20" fmla="*/ 232918 w 4986655"/>
                <a:gd name="T21" fmla="*/ 2289429 h 4342765"/>
                <a:gd name="T22" fmla="*/ 1015492 w 4986655"/>
                <a:gd name="T23" fmla="*/ 2280412 h 4342765"/>
                <a:gd name="T24" fmla="*/ 1171194 w 4986655"/>
                <a:gd name="T25" fmla="*/ 0 h 4342765"/>
                <a:gd name="T26" fmla="*/ 329311 w 4986655"/>
                <a:gd name="T27" fmla="*/ 515239 h 4342765"/>
                <a:gd name="T28" fmla="*/ 371475 w 4986655"/>
                <a:gd name="T29" fmla="*/ 574294 h 4342765"/>
                <a:gd name="T30" fmla="*/ 1176401 w 4986655"/>
                <a:gd name="T31" fmla="*/ 7366 h 4342765"/>
                <a:gd name="T32" fmla="*/ 1169924 w 4986655"/>
                <a:gd name="T33" fmla="*/ 3150108 h 4342765"/>
                <a:gd name="T34" fmla="*/ 413258 w 4986655"/>
                <a:gd name="T35" fmla="*/ 4120134 h 4342765"/>
                <a:gd name="T36" fmla="*/ 474218 w 4986655"/>
                <a:gd name="T37" fmla="*/ 4161663 h 4342765"/>
                <a:gd name="T38" fmla="*/ 1177671 w 4986655"/>
                <a:gd name="T39" fmla="*/ 3155188 h 4342765"/>
                <a:gd name="T40" fmla="*/ 1412494 w 4986655"/>
                <a:gd name="T41" fmla="*/ 3516503 h 4342765"/>
                <a:gd name="T42" fmla="*/ 691515 w 4986655"/>
                <a:gd name="T43" fmla="*/ 4264914 h 4342765"/>
                <a:gd name="T44" fmla="*/ 747776 w 4986655"/>
                <a:gd name="T45" fmla="*/ 4311777 h 4342765"/>
                <a:gd name="T46" fmla="*/ 1419479 w 4986655"/>
                <a:gd name="T47" fmla="*/ 3522345 h 4342765"/>
                <a:gd name="T48" fmla="*/ 1755521 w 4986655"/>
                <a:gd name="T49" fmla="*/ 977773 h 4342765"/>
                <a:gd name="T50" fmla="*/ 1704848 w 4986655"/>
                <a:gd name="T51" fmla="*/ 925068 h 4342765"/>
                <a:gd name="T52" fmla="*/ 1748282 w 4986655"/>
                <a:gd name="T53" fmla="*/ 983488 h 4342765"/>
                <a:gd name="T54" fmla="*/ 2323211 w 4986655"/>
                <a:gd name="T55" fmla="*/ 1646936 h 4342765"/>
                <a:gd name="T56" fmla="*/ 3061462 w 4986655"/>
                <a:gd name="T57" fmla="*/ 3516503 h 4342765"/>
                <a:gd name="T58" fmla="*/ 2340356 w 4986655"/>
                <a:gd name="T59" fmla="*/ 4264914 h 4342765"/>
                <a:gd name="T60" fmla="*/ 2396617 w 4986655"/>
                <a:gd name="T61" fmla="*/ 4311777 h 4342765"/>
                <a:gd name="T62" fmla="*/ 3068320 w 4986655"/>
                <a:gd name="T63" fmla="*/ 3522345 h 4342765"/>
                <a:gd name="T64" fmla="*/ 3202051 w 4986655"/>
                <a:gd name="T65" fmla="*/ 125222 h 4342765"/>
                <a:gd name="T66" fmla="*/ 2360168 w 4986655"/>
                <a:gd name="T67" fmla="*/ 640461 h 4342765"/>
                <a:gd name="T68" fmla="*/ 2402205 w 4986655"/>
                <a:gd name="T69" fmla="*/ 699516 h 4342765"/>
                <a:gd name="T70" fmla="*/ 3207258 w 4986655"/>
                <a:gd name="T71" fmla="*/ 132588 h 4342765"/>
                <a:gd name="T72" fmla="*/ 2859913 w 4986655"/>
                <a:gd name="T73" fmla="*/ 2548763 h 4342765"/>
                <a:gd name="T74" fmla="*/ 2785364 w 4986655"/>
                <a:gd name="T75" fmla="*/ 2553208 h 4342765"/>
                <a:gd name="T76" fmla="*/ 2859913 w 4986655"/>
                <a:gd name="T77" fmla="*/ 2557780 h 4342765"/>
                <a:gd name="T78" fmla="*/ 3642487 w 4986655"/>
                <a:gd name="T79" fmla="*/ 2548763 h 4342765"/>
                <a:gd name="T80" fmla="*/ 3644900 w 4986655"/>
                <a:gd name="T81" fmla="*/ 1104519 h 4342765"/>
                <a:gd name="T82" fmla="*/ 3595878 w 4986655"/>
                <a:gd name="T83" fmla="*/ 1050290 h 4342765"/>
                <a:gd name="T84" fmla="*/ 3637534 w 4986655"/>
                <a:gd name="T85" fmla="*/ 1109980 h 4342765"/>
                <a:gd name="T86" fmla="*/ 4177157 w 4986655"/>
                <a:gd name="T87" fmla="*/ 1772285 h 4342765"/>
                <a:gd name="T88" fmla="*/ 4981321 w 4986655"/>
                <a:gd name="T89" fmla="*/ 187833 h 4342765"/>
                <a:gd name="T90" fmla="*/ 4139438 w 4986655"/>
                <a:gd name="T91" fmla="*/ 703199 h 4342765"/>
                <a:gd name="T92" fmla="*/ 4181475 w 4986655"/>
                <a:gd name="T93" fmla="*/ 762127 h 4342765"/>
                <a:gd name="T94" fmla="*/ 4986528 w 4986655"/>
                <a:gd name="T95" fmla="*/ 195326 h 43427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986655" h="4342765">
                  <a:moveTo>
                    <a:pt x="531495" y="3573145"/>
                  </a:moveTo>
                  <a:lnTo>
                    <a:pt x="498983" y="3573145"/>
                  </a:lnTo>
                  <a:lnTo>
                    <a:pt x="498348" y="2991485"/>
                  </a:lnTo>
                  <a:lnTo>
                    <a:pt x="489077" y="2991485"/>
                  </a:lnTo>
                  <a:lnTo>
                    <a:pt x="489712" y="3573145"/>
                  </a:lnTo>
                  <a:lnTo>
                    <a:pt x="457073" y="3573145"/>
                  </a:lnTo>
                  <a:lnTo>
                    <a:pt x="494411" y="3644519"/>
                  </a:lnTo>
                  <a:lnTo>
                    <a:pt x="531495" y="3573145"/>
                  </a:lnTo>
                  <a:close/>
                </a:path>
                <a:path w="4986655" h="4342765">
                  <a:moveTo>
                    <a:pt x="857123" y="1681099"/>
                  </a:moveTo>
                  <a:lnTo>
                    <a:pt x="74549" y="1681099"/>
                  </a:lnTo>
                  <a:lnTo>
                    <a:pt x="74549" y="1649730"/>
                  </a:lnTo>
                  <a:lnTo>
                    <a:pt x="0" y="1685544"/>
                  </a:lnTo>
                  <a:lnTo>
                    <a:pt x="74549" y="1721231"/>
                  </a:lnTo>
                  <a:lnTo>
                    <a:pt x="74549" y="1689989"/>
                  </a:lnTo>
                  <a:lnTo>
                    <a:pt x="857123" y="1689989"/>
                  </a:lnTo>
                  <a:lnTo>
                    <a:pt x="857123" y="1681099"/>
                  </a:lnTo>
                  <a:close/>
                </a:path>
                <a:path w="4986655" h="4342765">
                  <a:moveTo>
                    <a:pt x="1015492" y="2280412"/>
                  </a:moveTo>
                  <a:lnTo>
                    <a:pt x="232918" y="2280412"/>
                  </a:lnTo>
                  <a:lnTo>
                    <a:pt x="232918" y="2249043"/>
                  </a:lnTo>
                  <a:lnTo>
                    <a:pt x="158369" y="2284857"/>
                  </a:lnTo>
                  <a:lnTo>
                    <a:pt x="232918" y="2320671"/>
                  </a:lnTo>
                  <a:lnTo>
                    <a:pt x="232918" y="2289429"/>
                  </a:lnTo>
                  <a:lnTo>
                    <a:pt x="1015492" y="2289429"/>
                  </a:lnTo>
                  <a:lnTo>
                    <a:pt x="1015492" y="2280412"/>
                  </a:lnTo>
                  <a:close/>
                </a:path>
                <a:path w="4986655" h="4342765">
                  <a:moveTo>
                    <a:pt x="1176401" y="7366"/>
                  </a:moveTo>
                  <a:lnTo>
                    <a:pt x="1171194" y="0"/>
                  </a:lnTo>
                  <a:lnTo>
                    <a:pt x="347726" y="541020"/>
                  </a:lnTo>
                  <a:lnTo>
                    <a:pt x="329311" y="515239"/>
                  </a:lnTo>
                  <a:lnTo>
                    <a:pt x="288798" y="585216"/>
                  </a:lnTo>
                  <a:lnTo>
                    <a:pt x="371475" y="574294"/>
                  </a:lnTo>
                  <a:lnTo>
                    <a:pt x="353060" y="548513"/>
                  </a:lnTo>
                  <a:lnTo>
                    <a:pt x="1176401" y="7366"/>
                  </a:lnTo>
                  <a:close/>
                </a:path>
                <a:path w="4986655" h="4342765">
                  <a:moveTo>
                    <a:pt x="1177671" y="3155188"/>
                  </a:moveTo>
                  <a:lnTo>
                    <a:pt x="1169924" y="3150108"/>
                  </a:lnTo>
                  <a:lnTo>
                    <a:pt x="439928" y="4138295"/>
                  </a:lnTo>
                  <a:lnTo>
                    <a:pt x="413258" y="4120134"/>
                  </a:lnTo>
                  <a:lnTo>
                    <a:pt x="400685" y="4199255"/>
                  </a:lnTo>
                  <a:lnTo>
                    <a:pt x="474218" y="4161663"/>
                  </a:lnTo>
                  <a:lnTo>
                    <a:pt x="447548" y="4143502"/>
                  </a:lnTo>
                  <a:lnTo>
                    <a:pt x="1177671" y="3155188"/>
                  </a:lnTo>
                  <a:close/>
                </a:path>
                <a:path w="4986655" h="4342765">
                  <a:moveTo>
                    <a:pt x="1419479" y="3522345"/>
                  </a:moveTo>
                  <a:lnTo>
                    <a:pt x="1412494" y="3516503"/>
                  </a:lnTo>
                  <a:lnTo>
                    <a:pt x="716153" y="4285488"/>
                  </a:lnTo>
                  <a:lnTo>
                    <a:pt x="691515" y="4264914"/>
                  </a:lnTo>
                  <a:lnTo>
                    <a:pt x="670814" y="4342384"/>
                  </a:lnTo>
                  <a:lnTo>
                    <a:pt x="747776" y="4311777"/>
                  </a:lnTo>
                  <a:lnTo>
                    <a:pt x="723138" y="4291342"/>
                  </a:lnTo>
                  <a:lnTo>
                    <a:pt x="1419479" y="3522345"/>
                  </a:lnTo>
                  <a:close/>
                </a:path>
                <a:path w="4986655" h="4342765">
                  <a:moveTo>
                    <a:pt x="2323211" y="1646936"/>
                  </a:moveTo>
                  <a:lnTo>
                    <a:pt x="1755521" y="977773"/>
                  </a:lnTo>
                  <a:lnTo>
                    <a:pt x="1780794" y="958088"/>
                  </a:lnTo>
                  <a:lnTo>
                    <a:pt x="1704848" y="925068"/>
                  </a:lnTo>
                  <a:lnTo>
                    <a:pt x="1723009" y="1003173"/>
                  </a:lnTo>
                  <a:lnTo>
                    <a:pt x="1748282" y="983488"/>
                  </a:lnTo>
                  <a:lnTo>
                    <a:pt x="2316099" y="1652524"/>
                  </a:lnTo>
                  <a:lnTo>
                    <a:pt x="2323211" y="1646936"/>
                  </a:lnTo>
                  <a:close/>
                </a:path>
                <a:path w="4986655" h="4342765">
                  <a:moveTo>
                    <a:pt x="3068320" y="3522345"/>
                  </a:moveTo>
                  <a:lnTo>
                    <a:pt x="3061462" y="3516503"/>
                  </a:lnTo>
                  <a:lnTo>
                    <a:pt x="2364994" y="4285488"/>
                  </a:lnTo>
                  <a:lnTo>
                    <a:pt x="2340356" y="4264914"/>
                  </a:lnTo>
                  <a:lnTo>
                    <a:pt x="2319655" y="4342384"/>
                  </a:lnTo>
                  <a:lnTo>
                    <a:pt x="2396617" y="4311777"/>
                  </a:lnTo>
                  <a:lnTo>
                    <a:pt x="2372106" y="4291342"/>
                  </a:lnTo>
                  <a:lnTo>
                    <a:pt x="3068320" y="3522345"/>
                  </a:lnTo>
                  <a:close/>
                </a:path>
                <a:path w="4986655" h="4342765">
                  <a:moveTo>
                    <a:pt x="3207258" y="132588"/>
                  </a:moveTo>
                  <a:lnTo>
                    <a:pt x="3202051" y="125222"/>
                  </a:lnTo>
                  <a:lnTo>
                    <a:pt x="2378456" y="666242"/>
                  </a:lnTo>
                  <a:lnTo>
                    <a:pt x="2360168" y="640461"/>
                  </a:lnTo>
                  <a:lnTo>
                    <a:pt x="2319655" y="710438"/>
                  </a:lnTo>
                  <a:lnTo>
                    <a:pt x="2402205" y="699516"/>
                  </a:lnTo>
                  <a:lnTo>
                    <a:pt x="2383790" y="673735"/>
                  </a:lnTo>
                  <a:lnTo>
                    <a:pt x="3207258" y="132588"/>
                  </a:lnTo>
                  <a:close/>
                </a:path>
                <a:path w="4986655" h="4342765">
                  <a:moveTo>
                    <a:pt x="3642487" y="2548763"/>
                  </a:moveTo>
                  <a:lnTo>
                    <a:pt x="2859913" y="2548763"/>
                  </a:lnTo>
                  <a:lnTo>
                    <a:pt x="2859913" y="2517394"/>
                  </a:lnTo>
                  <a:lnTo>
                    <a:pt x="2785364" y="2553208"/>
                  </a:lnTo>
                  <a:lnTo>
                    <a:pt x="2859913" y="2589022"/>
                  </a:lnTo>
                  <a:lnTo>
                    <a:pt x="2859913" y="2557780"/>
                  </a:lnTo>
                  <a:lnTo>
                    <a:pt x="3642487" y="2557780"/>
                  </a:lnTo>
                  <a:lnTo>
                    <a:pt x="3642487" y="2548763"/>
                  </a:lnTo>
                  <a:close/>
                </a:path>
                <a:path w="4986655" h="4342765">
                  <a:moveTo>
                    <a:pt x="4177157" y="1772285"/>
                  </a:moveTo>
                  <a:lnTo>
                    <a:pt x="3644900" y="1104519"/>
                  </a:lnTo>
                  <a:lnTo>
                    <a:pt x="3670808" y="1085596"/>
                  </a:lnTo>
                  <a:lnTo>
                    <a:pt x="3595878" y="1050290"/>
                  </a:lnTo>
                  <a:lnTo>
                    <a:pt x="3611499" y="1128903"/>
                  </a:lnTo>
                  <a:lnTo>
                    <a:pt x="3637534" y="1109980"/>
                  </a:lnTo>
                  <a:lnTo>
                    <a:pt x="4169778" y="1777746"/>
                  </a:lnTo>
                  <a:lnTo>
                    <a:pt x="4177157" y="1772285"/>
                  </a:lnTo>
                  <a:close/>
                </a:path>
                <a:path w="4986655" h="4342765">
                  <a:moveTo>
                    <a:pt x="4986528" y="195326"/>
                  </a:moveTo>
                  <a:lnTo>
                    <a:pt x="4981321" y="187833"/>
                  </a:lnTo>
                  <a:lnTo>
                    <a:pt x="4157853" y="728980"/>
                  </a:lnTo>
                  <a:lnTo>
                    <a:pt x="4139438" y="703199"/>
                  </a:lnTo>
                  <a:lnTo>
                    <a:pt x="4098925" y="773049"/>
                  </a:lnTo>
                  <a:lnTo>
                    <a:pt x="4181475" y="762127"/>
                  </a:lnTo>
                  <a:lnTo>
                    <a:pt x="4163060" y="736346"/>
                  </a:lnTo>
                  <a:lnTo>
                    <a:pt x="4986528" y="1953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7415" name="object 10">
            <a:extLst>
              <a:ext uri="{FF2B5EF4-FFF2-40B4-BE49-F238E27FC236}">
                <a16:creationId xmlns:a16="http://schemas.microsoft.com/office/drawing/2014/main" id="{C0AC194F-6684-4B97-8479-6D403A2C3CE3}"/>
              </a:ext>
            </a:extLst>
          </p:cNvPr>
          <p:cNvSpPr txBox="1">
            <a:spLocks noChangeArrowheads="1"/>
          </p:cNvSpPr>
          <p:nvPr/>
        </p:nvSpPr>
        <p:spPr bwMode="auto">
          <a:xfrm>
            <a:off x="444500" y="498475"/>
            <a:ext cx="65389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Computer Aided Drafting (CAD)</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The use of computer technology for the process of design documentation (i.e. drafting). 3D space.</a:t>
            </a:r>
          </a:p>
          <a:p>
            <a:pPr eaLnBrk="1" hangingPunct="1">
              <a:spcBef>
                <a:spcPts val="888"/>
              </a:spcBef>
            </a:pPr>
            <a:r>
              <a:rPr lang="en-US" altLang="en-US" sz="1400" b="1">
                <a:solidFill>
                  <a:srgbClr val="000000"/>
                </a:solidFill>
                <a:latin typeface="Times New Roman" panose="02020603050405020304" pitchFamily="18" charset="0"/>
                <a:cs typeface="Times New Roman" panose="02020603050405020304" pitchFamily="18" charset="0"/>
              </a:rPr>
              <a:t>2D User Interface (AutoCAD 2007)</a:t>
            </a:r>
            <a:endParaRPr lang="en-US" altLang="en-US" sz="1400">
              <a:solidFill>
                <a:srgbClr val="000000"/>
              </a:solidFill>
              <a:latin typeface="Times New Roman" panose="02020603050405020304" pitchFamily="18" charset="0"/>
              <a:cs typeface="Times New Roman" panose="02020603050405020304" pitchFamily="18" charset="0"/>
            </a:endParaRPr>
          </a:p>
          <a:p>
            <a:pPr algn="ctr" eaLnBrk="1" hangingPunct="1">
              <a:lnSpc>
                <a:spcPts val="1150"/>
              </a:lnSpc>
              <a:spcBef>
                <a:spcPts val="575"/>
              </a:spcBef>
            </a:pPr>
            <a:r>
              <a:rPr lang="en-US" altLang="en-US" sz="1100">
                <a:solidFill>
                  <a:srgbClr val="000000"/>
                </a:solidFill>
                <a:latin typeface="Calibri" panose="020F0502020204030204" pitchFamily="34" charset="0"/>
                <a:cs typeface="Calibri" panose="020F0502020204030204" pitchFamily="34" charset="0"/>
              </a:rPr>
              <a:t>Drop Down Menu</a:t>
            </a:r>
          </a:p>
          <a:p>
            <a:pPr algn="ctr" eaLnBrk="1" hangingPunct="1">
              <a:lnSpc>
                <a:spcPts val="1150"/>
              </a:lnSpc>
            </a:pPr>
            <a:r>
              <a:rPr lang="en-US" altLang="en-US" sz="1100">
                <a:solidFill>
                  <a:srgbClr val="000000"/>
                </a:solidFill>
                <a:latin typeface="Calibri" panose="020F0502020204030204" pitchFamily="34" charset="0"/>
                <a:cs typeface="Calibri" panose="020F0502020204030204" pitchFamily="34" charset="0"/>
              </a:rPr>
              <a:t>Standard Tool Bar</a:t>
            </a:r>
          </a:p>
        </p:txBody>
      </p:sp>
      <p:sp>
        <p:nvSpPr>
          <p:cNvPr id="11" name="object 11">
            <a:extLst>
              <a:ext uri="{FF2B5EF4-FFF2-40B4-BE49-F238E27FC236}">
                <a16:creationId xmlns:a16="http://schemas.microsoft.com/office/drawing/2014/main" id="{08BE7843-D981-4FAF-8719-4DFDEEBECC4D}"/>
              </a:ext>
            </a:extLst>
          </p:cNvPr>
          <p:cNvSpPr txBox="1"/>
          <p:nvPr/>
        </p:nvSpPr>
        <p:spPr>
          <a:xfrm>
            <a:off x="7526338" y="1712913"/>
            <a:ext cx="792162"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ysClr val="windowText" lastClr="000000"/>
                </a:solidFill>
                <a:latin typeface="Calibri"/>
                <a:cs typeface="Calibri"/>
              </a:rPr>
              <a:t>Style</a:t>
            </a:r>
            <a:r>
              <a:rPr sz="1100" kern="0" spc="-45" dirty="0">
                <a:solidFill>
                  <a:sysClr val="windowText" lastClr="000000"/>
                </a:solidFill>
                <a:latin typeface="Calibri"/>
                <a:cs typeface="Calibri"/>
              </a:rPr>
              <a:t> </a:t>
            </a:r>
            <a:r>
              <a:rPr sz="1100" kern="0" dirty="0">
                <a:solidFill>
                  <a:sysClr val="windowText" lastClr="000000"/>
                </a:solidFill>
                <a:latin typeface="Calibri"/>
                <a:cs typeface="Calibri"/>
              </a:rPr>
              <a:t>Tool</a:t>
            </a:r>
            <a:r>
              <a:rPr sz="1100" kern="0" spc="-25" dirty="0">
                <a:solidFill>
                  <a:sysClr val="windowText" lastClr="000000"/>
                </a:solidFill>
                <a:latin typeface="Calibri"/>
                <a:cs typeface="Calibri"/>
              </a:rPr>
              <a:t> Bar</a:t>
            </a:r>
            <a:endParaRPr sz="1100" kern="0">
              <a:solidFill>
                <a:sysClr val="windowText" lastClr="000000"/>
              </a:solidFill>
              <a:latin typeface="Calibri"/>
              <a:cs typeface="Calibri"/>
            </a:endParaRPr>
          </a:p>
        </p:txBody>
      </p:sp>
      <p:sp>
        <p:nvSpPr>
          <p:cNvPr id="12" name="object 12">
            <a:extLst>
              <a:ext uri="{FF2B5EF4-FFF2-40B4-BE49-F238E27FC236}">
                <a16:creationId xmlns:a16="http://schemas.microsoft.com/office/drawing/2014/main" id="{6453EE60-592D-4568-AA3B-AA8A660E176A}"/>
              </a:ext>
            </a:extLst>
          </p:cNvPr>
          <p:cNvSpPr txBox="1"/>
          <p:nvPr/>
        </p:nvSpPr>
        <p:spPr>
          <a:xfrm>
            <a:off x="4816475" y="3351213"/>
            <a:ext cx="825500"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ysClr val="windowText" lastClr="000000"/>
                </a:solidFill>
                <a:latin typeface="Calibri"/>
                <a:cs typeface="Calibri"/>
              </a:rPr>
              <a:t>Layer</a:t>
            </a:r>
            <a:r>
              <a:rPr sz="1100" kern="0" spc="-30" dirty="0">
                <a:solidFill>
                  <a:sysClr val="windowText" lastClr="000000"/>
                </a:solidFill>
                <a:latin typeface="Calibri"/>
                <a:cs typeface="Calibri"/>
              </a:rPr>
              <a:t> </a:t>
            </a:r>
            <a:r>
              <a:rPr sz="1100" kern="0" dirty="0">
                <a:solidFill>
                  <a:sysClr val="windowText" lastClr="000000"/>
                </a:solidFill>
                <a:latin typeface="Calibri"/>
                <a:cs typeface="Calibri"/>
              </a:rPr>
              <a:t>Tool</a:t>
            </a:r>
            <a:r>
              <a:rPr sz="1100" kern="0" spc="-25" dirty="0">
                <a:solidFill>
                  <a:sysClr val="windowText" lastClr="000000"/>
                </a:solidFill>
                <a:latin typeface="Calibri"/>
                <a:cs typeface="Calibri"/>
              </a:rPr>
              <a:t> Bar</a:t>
            </a:r>
            <a:endParaRPr sz="1100" kern="0">
              <a:solidFill>
                <a:sysClr val="windowText" lastClr="000000"/>
              </a:solidFill>
              <a:latin typeface="Calibri"/>
              <a:cs typeface="Calibri"/>
            </a:endParaRPr>
          </a:p>
        </p:txBody>
      </p:sp>
      <p:sp>
        <p:nvSpPr>
          <p:cNvPr id="13" name="object 13">
            <a:extLst>
              <a:ext uri="{FF2B5EF4-FFF2-40B4-BE49-F238E27FC236}">
                <a16:creationId xmlns:a16="http://schemas.microsoft.com/office/drawing/2014/main" id="{56CD9CB1-FEAC-43A2-9DB9-D2AF1125003D}"/>
              </a:ext>
            </a:extLst>
          </p:cNvPr>
          <p:cNvSpPr txBox="1"/>
          <p:nvPr/>
        </p:nvSpPr>
        <p:spPr>
          <a:xfrm>
            <a:off x="6716713" y="3295650"/>
            <a:ext cx="1101725" cy="195263"/>
          </a:xfrm>
          <a:prstGeom prst="rect">
            <a:avLst/>
          </a:prstGeom>
        </p:spPr>
        <p:txBody>
          <a:bodyPr lIns="0" tIns="13335" rIns="0" bIns="0">
            <a:spAutoFit/>
          </a:bodyPr>
          <a:lstStyle/>
          <a:p>
            <a:pPr marL="12700" eaLnBrk="1" fontAlgn="auto" hangingPunct="1">
              <a:spcBef>
                <a:spcPts val="105"/>
              </a:spcBef>
              <a:spcAft>
                <a:spcPts val="0"/>
              </a:spcAft>
              <a:defRPr/>
            </a:pPr>
            <a:r>
              <a:rPr sz="1100" kern="0" spc="-10" dirty="0">
                <a:solidFill>
                  <a:sysClr val="windowText" lastClr="000000"/>
                </a:solidFill>
                <a:latin typeface="Calibri"/>
                <a:cs typeface="Calibri"/>
              </a:rPr>
              <a:t>Properties</a:t>
            </a:r>
            <a:r>
              <a:rPr sz="1100" kern="0" spc="-15" dirty="0">
                <a:solidFill>
                  <a:sysClr val="windowText" lastClr="000000"/>
                </a:solidFill>
                <a:latin typeface="Calibri"/>
                <a:cs typeface="Calibri"/>
              </a:rPr>
              <a:t> </a:t>
            </a:r>
            <a:r>
              <a:rPr sz="1100" kern="0" dirty="0">
                <a:solidFill>
                  <a:sysClr val="windowText" lastClr="000000"/>
                </a:solidFill>
                <a:latin typeface="Calibri"/>
                <a:cs typeface="Calibri"/>
              </a:rPr>
              <a:t>Tool</a:t>
            </a:r>
            <a:r>
              <a:rPr sz="1100" kern="0" spc="10" dirty="0">
                <a:solidFill>
                  <a:sysClr val="windowText" lastClr="000000"/>
                </a:solidFill>
                <a:latin typeface="Calibri"/>
                <a:cs typeface="Calibri"/>
              </a:rPr>
              <a:t> </a:t>
            </a:r>
            <a:r>
              <a:rPr sz="1100" kern="0" spc="-25" dirty="0">
                <a:solidFill>
                  <a:sysClr val="windowText" lastClr="000000"/>
                </a:solidFill>
                <a:latin typeface="Calibri"/>
                <a:cs typeface="Calibri"/>
              </a:rPr>
              <a:t>Bar</a:t>
            </a:r>
            <a:endParaRPr sz="1100" kern="0">
              <a:solidFill>
                <a:sysClr val="windowText" lastClr="000000"/>
              </a:solidFill>
              <a:latin typeface="Calibri"/>
              <a:cs typeface="Calibri"/>
            </a:endParaRPr>
          </a:p>
        </p:txBody>
      </p:sp>
      <p:sp>
        <p:nvSpPr>
          <p:cNvPr id="14" name="object 14">
            <a:extLst>
              <a:ext uri="{FF2B5EF4-FFF2-40B4-BE49-F238E27FC236}">
                <a16:creationId xmlns:a16="http://schemas.microsoft.com/office/drawing/2014/main" id="{D9F44927-82A4-4FB2-93F9-1E8E72D26CF8}"/>
              </a:ext>
            </a:extLst>
          </p:cNvPr>
          <p:cNvSpPr txBox="1"/>
          <p:nvPr/>
        </p:nvSpPr>
        <p:spPr>
          <a:xfrm>
            <a:off x="3594100" y="3816350"/>
            <a:ext cx="919163"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ysClr val="windowText" lastClr="000000"/>
                </a:solidFill>
                <a:latin typeface="Calibri"/>
                <a:cs typeface="Calibri"/>
              </a:rPr>
              <a:t>Modify</a:t>
            </a:r>
            <a:r>
              <a:rPr sz="1100" kern="0" spc="-35" dirty="0">
                <a:solidFill>
                  <a:sysClr val="windowText" lastClr="000000"/>
                </a:solidFill>
                <a:latin typeface="Calibri"/>
                <a:cs typeface="Calibri"/>
              </a:rPr>
              <a:t> </a:t>
            </a:r>
            <a:r>
              <a:rPr sz="1100" kern="0" dirty="0">
                <a:solidFill>
                  <a:sysClr val="windowText" lastClr="000000"/>
                </a:solidFill>
                <a:latin typeface="Calibri"/>
                <a:cs typeface="Calibri"/>
              </a:rPr>
              <a:t>Tool</a:t>
            </a:r>
            <a:r>
              <a:rPr sz="1100" kern="0" spc="-30" dirty="0">
                <a:solidFill>
                  <a:sysClr val="windowText" lastClr="000000"/>
                </a:solidFill>
                <a:latin typeface="Calibri"/>
                <a:cs typeface="Calibri"/>
              </a:rPr>
              <a:t> </a:t>
            </a:r>
            <a:r>
              <a:rPr sz="1100" kern="0" spc="-25" dirty="0">
                <a:solidFill>
                  <a:sysClr val="windowText" lastClr="000000"/>
                </a:solidFill>
                <a:latin typeface="Calibri"/>
                <a:cs typeface="Calibri"/>
              </a:rPr>
              <a:t>Bar</a:t>
            </a:r>
            <a:endParaRPr sz="1100" kern="0">
              <a:solidFill>
                <a:sysClr val="windowText" lastClr="000000"/>
              </a:solidFill>
              <a:latin typeface="Calibri"/>
              <a:cs typeface="Calibri"/>
            </a:endParaRPr>
          </a:p>
        </p:txBody>
      </p:sp>
      <p:sp>
        <p:nvSpPr>
          <p:cNvPr id="15" name="object 15">
            <a:extLst>
              <a:ext uri="{FF2B5EF4-FFF2-40B4-BE49-F238E27FC236}">
                <a16:creationId xmlns:a16="http://schemas.microsoft.com/office/drawing/2014/main" id="{63D33512-0263-48C7-8006-6A83558AA85C}"/>
              </a:ext>
            </a:extLst>
          </p:cNvPr>
          <p:cNvSpPr txBox="1"/>
          <p:nvPr/>
        </p:nvSpPr>
        <p:spPr>
          <a:xfrm>
            <a:off x="6221413" y="4084638"/>
            <a:ext cx="393700" cy="193675"/>
          </a:xfrm>
          <a:prstGeom prst="rect">
            <a:avLst/>
          </a:prstGeom>
        </p:spPr>
        <p:txBody>
          <a:bodyPr lIns="0" tIns="13335" rIns="0" bIns="0">
            <a:spAutoFit/>
          </a:bodyPr>
          <a:lstStyle/>
          <a:p>
            <a:pPr marL="12700" eaLnBrk="1" fontAlgn="auto" hangingPunct="1">
              <a:spcBef>
                <a:spcPts val="105"/>
              </a:spcBef>
              <a:spcAft>
                <a:spcPts val="0"/>
              </a:spcAft>
              <a:defRPr/>
            </a:pPr>
            <a:r>
              <a:rPr sz="1100" kern="0" spc="-10" dirty="0">
                <a:solidFill>
                  <a:sysClr val="windowText" lastClr="000000"/>
                </a:solidFill>
                <a:latin typeface="Calibri"/>
                <a:cs typeface="Calibri"/>
              </a:rPr>
              <a:t>Cursor</a:t>
            </a:r>
            <a:endParaRPr sz="1100" kern="0">
              <a:solidFill>
                <a:sysClr val="windowText" lastClr="000000"/>
              </a:solidFill>
              <a:latin typeface="Calibri"/>
              <a:cs typeface="Calibri"/>
            </a:endParaRPr>
          </a:p>
        </p:txBody>
      </p:sp>
      <p:sp>
        <p:nvSpPr>
          <p:cNvPr id="16" name="object 16">
            <a:extLst>
              <a:ext uri="{FF2B5EF4-FFF2-40B4-BE49-F238E27FC236}">
                <a16:creationId xmlns:a16="http://schemas.microsoft.com/office/drawing/2014/main" id="{3C3E353A-0BF0-4780-8075-3F533DD2B840}"/>
              </a:ext>
            </a:extLst>
          </p:cNvPr>
          <p:cNvSpPr txBox="1"/>
          <p:nvPr/>
        </p:nvSpPr>
        <p:spPr>
          <a:xfrm>
            <a:off x="2894013" y="4341813"/>
            <a:ext cx="1597025" cy="385762"/>
          </a:xfrm>
          <a:prstGeom prst="rect">
            <a:avLst/>
          </a:prstGeom>
        </p:spPr>
        <p:txBody>
          <a:bodyPr lIns="0" tIns="24765" rIns="0" bIns="0">
            <a:spAutoFit/>
          </a:bodyPr>
          <a:lstStyle/>
          <a:p>
            <a:pPr marL="12700" eaLnBrk="1" fontAlgn="auto" hangingPunct="1">
              <a:spcBef>
                <a:spcPts val="195"/>
              </a:spcBef>
              <a:spcAft>
                <a:spcPts val="0"/>
              </a:spcAft>
              <a:defRPr/>
            </a:pPr>
            <a:r>
              <a:rPr sz="1100" kern="0" spc="-20" dirty="0">
                <a:solidFill>
                  <a:sysClr val="windowText" lastClr="000000"/>
                </a:solidFill>
                <a:latin typeface="Calibri"/>
                <a:cs typeface="Calibri"/>
              </a:rPr>
              <a:t>Axis</a:t>
            </a:r>
            <a:endParaRPr sz="1100" kern="0">
              <a:solidFill>
                <a:sysClr val="windowText" lastClr="000000"/>
              </a:solidFill>
              <a:latin typeface="Calibri"/>
              <a:cs typeface="Calibri"/>
            </a:endParaRPr>
          </a:p>
          <a:p>
            <a:pPr marL="786765" eaLnBrk="1" fontAlgn="auto" hangingPunct="1">
              <a:spcBef>
                <a:spcPts val="95"/>
              </a:spcBef>
              <a:spcAft>
                <a:spcPts val="0"/>
              </a:spcAft>
              <a:defRPr/>
            </a:pPr>
            <a:r>
              <a:rPr sz="1100" kern="0" dirty="0">
                <a:solidFill>
                  <a:sysClr val="windowText" lastClr="000000"/>
                </a:solidFill>
                <a:latin typeface="Calibri"/>
                <a:cs typeface="Calibri"/>
              </a:rPr>
              <a:t>Command</a:t>
            </a:r>
            <a:r>
              <a:rPr sz="1100" kern="0" spc="-55" dirty="0">
                <a:solidFill>
                  <a:sysClr val="windowText" lastClr="000000"/>
                </a:solidFill>
                <a:latin typeface="Calibri"/>
                <a:cs typeface="Calibri"/>
              </a:rPr>
              <a:t> </a:t>
            </a:r>
            <a:r>
              <a:rPr sz="1100" kern="0" spc="-25" dirty="0">
                <a:solidFill>
                  <a:sysClr val="windowText" lastClr="000000"/>
                </a:solidFill>
                <a:latin typeface="Calibri"/>
                <a:cs typeface="Calibri"/>
              </a:rPr>
              <a:t>Bar</a:t>
            </a:r>
            <a:endParaRPr sz="1100" kern="0">
              <a:solidFill>
                <a:sysClr val="windowText" lastClr="000000"/>
              </a:solidFill>
              <a:latin typeface="Calibri"/>
              <a:cs typeface="Calibri"/>
            </a:endParaRPr>
          </a:p>
        </p:txBody>
      </p:sp>
      <p:sp>
        <p:nvSpPr>
          <p:cNvPr id="17" name="object 17">
            <a:extLst>
              <a:ext uri="{FF2B5EF4-FFF2-40B4-BE49-F238E27FC236}">
                <a16:creationId xmlns:a16="http://schemas.microsoft.com/office/drawing/2014/main" id="{88324E97-0D1D-43F4-9734-F84D73680AE2}"/>
              </a:ext>
            </a:extLst>
          </p:cNvPr>
          <p:cNvSpPr txBox="1"/>
          <p:nvPr/>
        </p:nvSpPr>
        <p:spPr>
          <a:xfrm>
            <a:off x="3914775" y="4914900"/>
            <a:ext cx="701675" cy="193675"/>
          </a:xfrm>
          <a:prstGeom prst="rect">
            <a:avLst/>
          </a:prstGeom>
        </p:spPr>
        <p:txBody>
          <a:bodyPr lIns="0" tIns="12700" rIns="0" bIns="0">
            <a:spAutoFit/>
          </a:bodyPr>
          <a:lstStyle/>
          <a:p>
            <a:pPr marL="12700" eaLnBrk="1" fontAlgn="auto" hangingPunct="1">
              <a:spcBef>
                <a:spcPts val="100"/>
              </a:spcBef>
              <a:spcAft>
                <a:spcPts val="0"/>
              </a:spcAft>
              <a:defRPr/>
            </a:pPr>
            <a:r>
              <a:rPr sz="1100" kern="0" spc="-10" dirty="0">
                <a:solidFill>
                  <a:sysClr val="windowText" lastClr="000000"/>
                </a:solidFill>
                <a:latin typeface="Calibri"/>
                <a:cs typeface="Calibri"/>
              </a:rPr>
              <a:t>Coordinates</a:t>
            </a:r>
            <a:endParaRPr sz="1100" kern="0">
              <a:solidFill>
                <a:sysClr val="windowText" lastClr="000000"/>
              </a:solidFill>
              <a:latin typeface="Calibri"/>
              <a:cs typeface="Calibri"/>
            </a:endParaRPr>
          </a:p>
        </p:txBody>
      </p:sp>
      <p:sp>
        <p:nvSpPr>
          <p:cNvPr id="18" name="object 18">
            <a:extLst>
              <a:ext uri="{FF2B5EF4-FFF2-40B4-BE49-F238E27FC236}">
                <a16:creationId xmlns:a16="http://schemas.microsoft.com/office/drawing/2014/main" id="{3C4E79DC-65EA-417A-8086-BC0E63ED3B31}"/>
              </a:ext>
            </a:extLst>
          </p:cNvPr>
          <p:cNvSpPr txBox="1"/>
          <p:nvPr/>
        </p:nvSpPr>
        <p:spPr>
          <a:xfrm>
            <a:off x="5561013" y="4899025"/>
            <a:ext cx="592137" cy="193675"/>
          </a:xfrm>
          <a:prstGeom prst="rect">
            <a:avLst/>
          </a:prstGeom>
        </p:spPr>
        <p:txBody>
          <a:bodyPr lIns="0" tIns="12700" rIns="0" bIns="0">
            <a:spAutoFit/>
          </a:bodyPr>
          <a:lstStyle/>
          <a:p>
            <a:pPr marL="12700" eaLnBrk="1" fontAlgn="auto" hangingPunct="1">
              <a:spcBef>
                <a:spcPts val="100"/>
              </a:spcBef>
              <a:spcAft>
                <a:spcPts val="0"/>
              </a:spcAft>
              <a:defRPr/>
            </a:pPr>
            <a:r>
              <a:rPr sz="1100" kern="0" dirty="0">
                <a:solidFill>
                  <a:sysClr val="windowText" lastClr="000000"/>
                </a:solidFill>
                <a:latin typeface="Calibri"/>
                <a:cs typeface="Calibri"/>
              </a:rPr>
              <a:t>Status</a:t>
            </a:r>
            <a:r>
              <a:rPr sz="1100" kern="0" spc="-50" dirty="0">
                <a:solidFill>
                  <a:sysClr val="windowText" lastClr="000000"/>
                </a:solidFill>
                <a:latin typeface="Calibri"/>
                <a:cs typeface="Calibri"/>
              </a:rPr>
              <a:t> </a:t>
            </a:r>
            <a:r>
              <a:rPr sz="1100" kern="0" spc="-25" dirty="0">
                <a:solidFill>
                  <a:sysClr val="windowText" lastClr="000000"/>
                </a:solidFill>
                <a:latin typeface="Calibri"/>
                <a:cs typeface="Calibri"/>
              </a:rPr>
              <a:t>Bar</a:t>
            </a:r>
            <a:endParaRPr sz="1100" kern="0">
              <a:solidFill>
                <a:sysClr val="windowText" lastClr="000000"/>
              </a:solidFill>
              <a:latin typeface="Calibri"/>
              <a:cs typeface="Calibri"/>
            </a:endParaRPr>
          </a:p>
        </p:txBody>
      </p:sp>
      <p:sp>
        <p:nvSpPr>
          <p:cNvPr id="19" name="object 19">
            <a:extLst>
              <a:ext uri="{FF2B5EF4-FFF2-40B4-BE49-F238E27FC236}">
                <a16:creationId xmlns:a16="http://schemas.microsoft.com/office/drawing/2014/main" id="{7D7271A9-6AC0-4A89-AF65-C4E9D086245B}"/>
              </a:ext>
            </a:extLst>
          </p:cNvPr>
          <p:cNvSpPr txBox="1"/>
          <p:nvPr/>
        </p:nvSpPr>
        <p:spPr>
          <a:xfrm>
            <a:off x="3436938" y="3213100"/>
            <a:ext cx="817562" cy="193675"/>
          </a:xfrm>
          <a:prstGeom prst="rect">
            <a:avLst/>
          </a:prstGeom>
        </p:spPr>
        <p:txBody>
          <a:bodyPr lIns="0" tIns="13335" rIns="0" bIns="0">
            <a:spAutoFit/>
          </a:bodyPr>
          <a:lstStyle/>
          <a:p>
            <a:pPr marL="12700" eaLnBrk="1" fontAlgn="auto" hangingPunct="1">
              <a:spcBef>
                <a:spcPts val="105"/>
              </a:spcBef>
              <a:spcAft>
                <a:spcPts val="0"/>
              </a:spcAft>
              <a:defRPr/>
            </a:pPr>
            <a:r>
              <a:rPr sz="1100" kern="0" dirty="0">
                <a:solidFill>
                  <a:sysClr val="windowText" lastClr="000000"/>
                </a:solidFill>
                <a:latin typeface="Calibri"/>
                <a:cs typeface="Calibri"/>
              </a:rPr>
              <a:t>Draw</a:t>
            </a:r>
            <a:r>
              <a:rPr sz="1100" kern="0" spc="-45" dirty="0">
                <a:solidFill>
                  <a:sysClr val="windowText" lastClr="000000"/>
                </a:solidFill>
                <a:latin typeface="Calibri"/>
                <a:cs typeface="Calibri"/>
              </a:rPr>
              <a:t> </a:t>
            </a:r>
            <a:r>
              <a:rPr sz="1100" kern="0" dirty="0">
                <a:solidFill>
                  <a:sysClr val="windowText" lastClr="000000"/>
                </a:solidFill>
                <a:latin typeface="Calibri"/>
                <a:cs typeface="Calibri"/>
              </a:rPr>
              <a:t>Tool</a:t>
            </a:r>
            <a:r>
              <a:rPr sz="1100" kern="0" spc="-20" dirty="0">
                <a:solidFill>
                  <a:sysClr val="windowText" lastClr="000000"/>
                </a:solidFill>
                <a:latin typeface="Calibri"/>
                <a:cs typeface="Calibri"/>
              </a:rPr>
              <a:t> </a:t>
            </a:r>
            <a:r>
              <a:rPr sz="1100" kern="0" spc="-25" dirty="0">
                <a:solidFill>
                  <a:sysClr val="windowText" lastClr="000000"/>
                </a:solidFill>
                <a:latin typeface="Calibri"/>
                <a:cs typeface="Calibri"/>
              </a:rPr>
              <a:t>Bar</a:t>
            </a:r>
            <a:endParaRPr sz="1100" kern="0">
              <a:solidFill>
                <a:sysClr val="windowText" lastClr="000000"/>
              </a:solidFill>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a:extLst>
              <a:ext uri="{FF2B5EF4-FFF2-40B4-BE49-F238E27FC236}">
                <a16:creationId xmlns:a16="http://schemas.microsoft.com/office/drawing/2014/main" id="{5928F642-0AF7-4BA1-801F-67E463B06397}"/>
              </a:ext>
            </a:extLst>
          </p:cNvPr>
          <p:cNvSpPr txBox="1">
            <a:spLocks noChangeArrowheads="1"/>
          </p:cNvSpPr>
          <p:nvPr/>
        </p:nvSpPr>
        <p:spPr bwMode="auto">
          <a:xfrm>
            <a:off x="444500" y="622300"/>
            <a:ext cx="7386638"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65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63"/>
              </a:spcBef>
            </a:pPr>
            <a:r>
              <a:rPr lang="en-US" altLang="en-US" sz="1400" b="1">
                <a:solidFill>
                  <a:srgbClr val="000000"/>
                </a:solidFill>
                <a:latin typeface="Times New Roman" panose="02020603050405020304" pitchFamily="18" charset="0"/>
                <a:cs typeface="Times New Roman" panose="02020603050405020304" pitchFamily="18" charset="0"/>
              </a:rPr>
              <a:t>Chapter 2</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175"/>
              </a:spcBef>
            </a:pPr>
            <a:r>
              <a:rPr lang="en-US" altLang="en-US" sz="1400" b="1">
                <a:solidFill>
                  <a:srgbClr val="000000"/>
                </a:solidFill>
                <a:latin typeface="Times New Roman" panose="02020603050405020304" pitchFamily="18" charset="0"/>
                <a:cs typeface="Times New Roman" panose="02020603050405020304" pitchFamily="18" charset="0"/>
              </a:rPr>
              <a:t>Drawing, Editing and Dimensioning</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975"/>
              </a:spcBef>
            </a:pPr>
            <a:r>
              <a:rPr lang="en-US" altLang="en-US" sz="1400" b="1">
                <a:solidFill>
                  <a:srgbClr val="000000"/>
                </a:solidFill>
                <a:latin typeface="Times New Roman" panose="02020603050405020304" pitchFamily="18" charset="0"/>
                <a:cs typeface="Times New Roman" panose="02020603050405020304" pitchFamily="18" charset="0"/>
              </a:rPr>
              <a:t>Drop-Down Menu: </a:t>
            </a:r>
            <a:r>
              <a:rPr lang="en-US" altLang="en-US" sz="1400">
                <a:solidFill>
                  <a:srgbClr val="000000"/>
                </a:solidFill>
                <a:latin typeface="Times New Roman" panose="02020603050405020304" pitchFamily="18" charset="0"/>
                <a:cs typeface="Times New Roman" panose="02020603050405020304" pitchFamily="18" charset="0"/>
              </a:rPr>
              <a:t>All options of AutoCAD can be accessed from this menu.</a:t>
            </a:r>
          </a:p>
          <a:p>
            <a:pPr eaLnBrk="1" hangingPunct="1">
              <a:spcBef>
                <a:spcPts val="938"/>
              </a:spcBef>
            </a:pPr>
            <a:r>
              <a:rPr lang="en-US" altLang="en-US" sz="1400" b="1">
                <a:solidFill>
                  <a:srgbClr val="000000"/>
                </a:solidFill>
                <a:latin typeface="Times New Roman" panose="02020603050405020304" pitchFamily="18" charset="0"/>
                <a:cs typeface="Times New Roman" panose="02020603050405020304" pitchFamily="18" charset="0"/>
              </a:rPr>
              <a:t>Standard Tool Bar: </a:t>
            </a:r>
            <a:r>
              <a:rPr lang="en-US" altLang="en-US" sz="1400">
                <a:solidFill>
                  <a:srgbClr val="000000"/>
                </a:solidFill>
                <a:latin typeface="Times New Roman" panose="02020603050405020304" pitchFamily="18" charset="0"/>
                <a:cs typeface="Times New Roman" panose="02020603050405020304" pitchFamily="18" charset="0"/>
              </a:rPr>
              <a:t>Shows copy, cut, paste, save, zoom icons.</a:t>
            </a:r>
          </a:p>
          <a:p>
            <a:pPr eaLnBrk="1" hangingPunct="1">
              <a:spcBef>
                <a:spcPts val="938"/>
              </a:spcBef>
            </a:pPr>
            <a:r>
              <a:rPr lang="en-US" altLang="en-US" sz="1400" b="1">
                <a:solidFill>
                  <a:srgbClr val="000000"/>
                </a:solidFill>
                <a:latin typeface="Times New Roman" panose="02020603050405020304" pitchFamily="18" charset="0"/>
                <a:cs typeface="Times New Roman" panose="02020603050405020304" pitchFamily="18" charset="0"/>
              </a:rPr>
              <a:t>Style Tool Bar: </a:t>
            </a:r>
            <a:r>
              <a:rPr lang="en-US" altLang="en-US" sz="1400">
                <a:solidFill>
                  <a:srgbClr val="000000"/>
                </a:solidFill>
                <a:latin typeface="Times New Roman" panose="02020603050405020304" pitchFamily="18" charset="0"/>
                <a:cs typeface="Times New Roman" panose="02020603050405020304" pitchFamily="18" charset="0"/>
              </a:rPr>
              <a:t>Shows current text style, dimension style, table style.</a:t>
            </a:r>
          </a:p>
          <a:p>
            <a:pPr eaLnBrk="1" hangingPunct="1">
              <a:spcBef>
                <a:spcPts val="925"/>
              </a:spcBef>
            </a:pPr>
            <a:r>
              <a:rPr lang="en-US" altLang="en-US" sz="1400" b="1">
                <a:solidFill>
                  <a:srgbClr val="000000"/>
                </a:solidFill>
                <a:latin typeface="Times New Roman" panose="02020603050405020304" pitchFamily="18" charset="0"/>
                <a:cs typeface="Times New Roman" panose="02020603050405020304" pitchFamily="18" charset="0"/>
              </a:rPr>
              <a:t>Layer Tool Bar: </a:t>
            </a:r>
            <a:r>
              <a:rPr lang="en-US" altLang="en-US" sz="1400">
                <a:solidFill>
                  <a:srgbClr val="000000"/>
                </a:solidFill>
                <a:latin typeface="Times New Roman" panose="02020603050405020304" pitchFamily="18" charset="0"/>
                <a:cs typeface="Times New Roman" panose="02020603050405020304" pitchFamily="18" charset="0"/>
              </a:rPr>
              <a:t>Shows current layer name.</a:t>
            </a:r>
          </a:p>
          <a:p>
            <a:pPr eaLnBrk="1" hangingPunct="1">
              <a:spcBef>
                <a:spcPts val="938"/>
              </a:spcBef>
            </a:pPr>
            <a:r>
              <a:rPr lang="en-US" altLang="en-US" sz="1400" b="1">
                <a:solidFill>
                  <a:srgbClr val="000000"/>
                </a:solidFill>
                <a:latin typeface="Times New Roman" panose="02020603050405020304" pitchFamily="18" charset="0"/>
                <a:cs typeface="Times New Roman" panose="02020603050405020304" pitchFamily="18" charset="0"/>
              </a:rPr>
              <a:t>Properties Tool Bar: </a:t>
            </a:r>
            <a:r>
              <a:rPr lang="en-US" altLang="en-US" sz="1400">
                <a:solidFill>
                  <a:srgbClr val="000000"/>
                </a:solidFill>
                <a:latin typeface="Times New Roman" panose="02020603050405020304" pitchFamily="18" charset="0"/>
                <a:cs typeface="Times New Roman" panose="02020603050405020304" pitchFamily="18" charset="0"/>
              </a:rPr>
              <a:t>Shows color, line type, line weight.</a:t>
            </a:r>
          </a:p>
          <a:p>
            <a:pPr eaLnBrk="1" hangingPunct="1">
              <a:spcBef>
                <a:spcPts val="925"/>
              </a:spcBef>
            </a:pPr>
            <a:r>
              <a:rPr lang="en-US" altLang="en-US" sz="1400" b="1">
                <a:solidFill>
                  <a:srgbClr val="000000"/>
                </a:solidFill>
                <a:latin typeface="Times New Roman" panose="02020603050405020304" pitchFamily="18" charset="0"/>
                <a:cs typeface="Times New Roman" panose="02020603050405020304" pitchFamily="18" charset="0"/>
              </a:rPr>
              <a:t>Draw Tool Bar: </a:t>
            </a:r>
            <a:r>
              <a:rPr lang="en-US" altLang="en-US" sz="1400">
                <a:solidFill>
                  <a:srgbClr val="000000"/>
                </a:solidFill>
                <a:latin typeface="Times New Roman" panose="02020603050405020304" pitchFamily="18" charset="0"/>
                <a:cs typeface="Times New Roman" panose="02020603050405020304" pitchFamily="18" charset="0"/>
              </a:rPr>
              <a:t>Shows line, rectangle, circle icons.</a:t>
            </a:r>
          </a:p>
          <a:p>
            <a:pPr eaLnBrk="1" hangingPunct="1">
              <a:spcBef>
                <a:spcPts val="925"/>
              </a:spcBef>
            </a:pPr>
            <a:r>
              <a:rPr lang="en-US" altLang="en-US" sz="1400" b="1">
                <a:solidFill>
                  <a:srgbClr val="000000"/>
                </a:solidFill>
                <a:latin typeface="Times New Roman" panose="02020603050405020304" pitchFamily="18" charset="0"/>
                <a:cs typeface="Times New Roman" panose="02020603050405020304" pitchFamily="18" charset="0"/>
              </a:rPr>
              <a:t>Modify Tool Bar: </a:t>
            </a:r>
            <a:r>
              <a:rPr lang="en-US" altLang="en-US" sz="1400">
                <a:solidFill>
                  <a:srgbClr val="000000"/>
                </a:solidFill>
                <a:latin typeface="Times New Roman" panose="02020603050405020304" pitchFamily="18" charset="0"/>
                <a:cs typeface="Times New Roman" panose="02020603050405020304" pitchFamily="18" charset="0"/>
              </a:rPr>
              <a:t>Shows modification icons.</a:t>
            </a:r>
          </a:p>
          <a:p>
            <a:pPr eaLnBrk="1" hangingPunct="1">
              <a:lnSpc>
                <a:spcPts val="1650"/>
              </a:lnSpc>
              <a:spcBef>
                <a:spcPts val="950"/>
              </a:spcBef>
            </a:pPr>
            <a:r>
              <a:rPr lang="en-US" altLang="en-US" sz="1400" b="1">
                <a:solidFill>
                  <a:srgbClr val="000000"/>
                </a:solidFill>
                <a:latin typeface="Times New Roman" panose="02020603050405020304" pitchFamily="18" charset="0"/>
                <a:cs typeface="Times New Roman" panose="02020603050405020304" pitchFamily="18" charset="0"/>
              </a:rPr>
              <a:t>Command Line: </a:t>
            </a:r>
            <a:r>
              <a:rPr lang="en-US" altLang="en-US" sz="1400">
                <a:solidFill>
                  <a:srgbClr val="000000"/>
                </a:solidFill>
                <a:latin typeface="Times New Roman" panose="02020603050405020304" pitchFamily="18" charset="0"/>
                <a:cs typeface="Times New Roman" panose="02020603050405020304" pitchFamily="18" charset="0"/>
              </a:rPr>
              <a:t>Shows activated command.</a:t>
            </a: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Frequently Asked Questions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155000"/>
              </a:lnSpc>
              <a:spcBef>
                <a:spcPts val="225"/>
              </a:spcBef>
            </a:pPr>
            <a:r>
              <a:rPr lang="en-US" altLang="en-US" sz="1400">
                <a:solidFill>
                  <a:srgbClr val="000000"/>
                </a:solidFill>
                <a:latin typeface="Times New Roman" panose="02020603050405020304" pitchFamily="18" charset="0"/>
                <a:cs typeface="Times New Roman" panose="02020603050405020304" pitchFamily="18" charset="0"/>
              </a:rPr>
              <a:t>How to bring a toolbar on user interface? Right click on any toolbar (i.e. Draw)</a:t>
            </a:r>
          </a:p>
          <a:p>
            <a:pPr eaLnBrk="1" hangingPunct="1">
              <a:lnSpc>
                <a:spcPts val="1613"/>
              </a:lnSpc>
              <a:spcBef>
                <a:spcPts val="50"/>
              </a:spcBef>
            </a:pPr>
            <a:r>
              <a:rPr lang="en-US" altLang="en-US" sz="1400">
                <a:solidFill>
                  <a:srgbClr val="000000"/>
                </a:solidFill>
                <a:latin typeface="Times New Roman" panose="02020603050405020304" pitchFamily="18" charset="0"/>
                <a:cs typeface="Times New Roman" panose="02020603050405020304" pitchFamily="18" charset="0"/>
              </a:rPr>
              <a:t>Select required toolbar (i.e. Dimension) from list (Shown in the figure) Set the position of the toolbar (click at the double line border and drag it)</a:t>
            </a:r>
          </a:p>
          <a:p>
            <a:pPr eaLnBrk="1" hangingPunct="1">
              <a:spcBef>
                <a:spcPts val="888"/>
              </a:spcBef>
            </a:pPr>
            <a:r>
              <a:rPr lang="en-US" altLang="en-US" sz="1400">
                <a:solidFill>
                  <a:srgbClr val="000000"/>
                </a:solidFill>
                <a:latin typeface="Times New Roman" panose="02020603050405020304" pitchFamily="18" charset="0"/>
                <a:cs typeface="Times New Roman" panose="02020603050405020304" pitchFamily="18" charset="0"/>
              </a:rPr>
              <a:t>How to Change workspace from 3D to 2D or vice versa?</a:t>
            </a:r>
          </a:p>
          <a:p>
            <a:pPr eaLnBrk="1" hangingPunct="1">
              <a:lnSpc>
                <a:spcPts val="1650"/>
              </a:lnSpc>
              <a:spcBef>
                <a:spcPts val="925"/>
              </a:spcBef>
            </a:pPr>
            <a:r>
              <a:rPr lang="en-US" altLang="en-US" sz="1400">
                <a:solidFill>
                  <a:srgbClr val="000000"/>
                </a:solidFill>
                <a:latin typeface="Times New Roman" panose="02020603050405020304" pitchFamily="18" charset="0"/>
                <a:cs typeface="Times New Roman" panose="02020603050405020304" pitchFamily="18" charset="0"/>
              </a:rPr>
              <a:t>Press “Tools”</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Select “Workplaces”</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 3D modeling” or “AutoCAD classic”	</a:t>
            </a:r>
            <a:r>
              <a:rPr lang="en-US" altLang="en-US" sz="1400" b="1">
                <a:solidFill>
                  <a:srgbClr val="000000"/>
                </a:solidFill>
                <a:latin typeface="Times New Roman" panose="02020603050405020304" pitchFamily="18" charset="0"/>
                <a:cs typeface="Times New Roman" panose="02020603050405020304" pitchFamily="18" charset="0"/>
              </a:rPr>
              <a:t>Figure 2.1</a:t>
            </a:r>
            <a:r>
              <a:rPr lang="en-US" altLang="en-US" sz="1400">
                <a:solidFill>
                  <a:srgbClr val="000000"/>
                </a:solidFill>
                <a:latin typeface="Times New Roman" panose="02020603050405020304" pitchFamily="18" charset="0"/>
                <a:cs typeface="Times New Roman" panose="02020603050405020304" pitchFamily="18" charset="0"/>
              </a:rPr>
              <a:t>: List of all tool bar</a:t>
            </a:r>
          </a:p>
        </p:txBody>
      </p:sp>
      <p:pic>
        <p:nvPicPr>
          <p:cNvPr id="18435" name="object 3">
            <a:extLst>
              <a:ext uri="{FF2B5EF4-FFF2-40B4-BE49-F238E27FC236}">
                <a16:creationId xmlns:a16="http://schemas.microsoft.com/office/drawing/2014/main" id="{DF0D220D-AD35-44D6-ACDC-C21C4EFD8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7228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object 4">
            <a:extLst>
              <a:ext uri="{FF2B5EF4-FFF2-40B4-BE49-F238E27FC236}">
                <a16:creationId xmlns:a16="http://schemas.microsoft.com/office/drawing/2014/main" id="{4FB03325-769C-49DA-9253-665CA28F8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9276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object 5">
            <a:extLst>
              <a:ext uri="{FF2B5EF4-FFF2-40B4-BE49-F238E27FC236}">
                <a16:creationId xmlns:a16="http://schemas.microsoft.com/office/drawing/2014/main" id="{580A087F-97FC-4731-A561-72BB37B5B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51323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object 6">
            <a:extLst>
              <a:ext uri="{FF2B5EF4-FFF2-40B4-BE49-F238E27FC236}">
                <a16:creationId xmlns:a16="http://schemas.microsoft.com/office/drawing/2014/main" id="{78247223-BB78-48CE-8031-E88110687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57959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object 7">
            <a:extLst>
              <a:ext uri="{FF2B5EF4-FFF2-40B4-BE49-F238E27FC236}">
                <a16:creationId xmlns:a16="http://schemas.microsoft.com/office/drawing/2014/main" id="{7D919291-72EC-400A-8E19-7E74A1141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60007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object 8">
            <a:extLst>
              <a:ext uri="{FF2B5EF4-FFF2-40B4-BE49-F238E27FC236}">
                <a16:creationId xmlns:a16="http://schemas.microsoft.com/office/drawing/2014/main" id="{F1176B24-96DF-4992-934F-86CB45069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62055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object 9">
            <a:extLst>
              <a:ext uri="{FF2B5EF4-FFF2-40B4-BE49-F238E27FC236}">
                <a16:creationId xmlns:a16="http://schemas.microsoft.com/office/drawing/2014/main" id="{EEFF7AC8-6564-4695-A892-F8ADC1766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313" y="215900"/>
            <a:ext cx="1671637"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a:extLst>
              <a:ext uri="{FF2B5EF4-FFF2-40B4-BE49-F238E27FC236}">
                <a16:creationId xmlns:a16="http://schemas.microsoft.com/office/drawing/2014/main" id="{7663DC2A-82D2-49B6-8EF6-B48E8536CF97}"/>
              </a:ext>
            </a:extLst>
          </p:cNvPr>
          <p:cNvSpPr txBox="1">
            <a:spLocks noChangeArrowheads="1"/>
          </p:cNvSpPr>
          <p:nvPr/>
        </p:nvSpPr>
        <p:spPr bwMode="auto">
          <a:xfrm>
            <a:off x="460375" y="882650"/>
            <a:ext cx="7981950"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144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38"/>
              </a:spcBef>
            </a:pPr>
            <a:r>
              <a:rPr lang="en-US" altLang="en-US" sz="1400">
                <a:solidFill>
                  <a:srgbClr val="000000"/>
                </a:solidFill>
                <a:latin typeface="Times New Roman" panose="02020603050405020304" pitchFamily="18" charset="0"/>
                <a:cs typeface="Times New Roman" panose="02020603050405020304" pitchFamily="18" charset="0"/>
              </a:rPr>
              <a:t>How to start and terminate commands in AutoCAD?</a:t>
            </a:r>
          </a:p>
          <a:p>
            <a:pPr eaLnBrk="1" hangingPunct="1">
              <a:lnSpc>
                <a:spcPts val="1650"/>
              </a:lnSpc>
              <a:spcBef>
                <a:spcPts val="938"/>
              </a:spcBef>
            </a:pPr>
            <a:r>
              <a:rPr lang="en-US" altLang="en-US" sz="1400">
                <a:solidFill>
                  <a:srgbClr val="000000"/>
                </a:solidFill>
                <a:latin typeface="Times New Roman" panose="02020603050405020304" pitchFamily="18" charset="0"/>
                <a:cs typeface="Times New Roman" panose="02020603050405020304" pitchFamily="18" charset="0"/>
              </a:rPr>
              <a:t>Three ways to start a command (i.e. Line)</a:t>
            </a:r>
          </a:p>
          <a:p>
            <a:pPr eaLnBrk="1" hangingPunct="1">
              <a:lnSpc>
                <a:spcPts val="1613"/>
              </a:lnSpc>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From Drop Down Menu ( Draw &gt; Line)</a:t>
            </a:r>
          </a:p>
          <a:p>
            <a:pPr eaLnBrk="1" hangingPunct="1">
              <a:lnSpc>
                <a:spcPts val="1613"/>
              </a:lnSpc>
              <a:spcBef>
                <a:spcPts val="75"/>
              </a:spcBef>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From Command line with short key (Type “ l ” in the command line and press “Enter”)</a:t>
            </a:r>
          </a:p>
          <a:p>
            <a:pPr eaLnBrk="1" hangingPunct="1">
              <a:lnSpc>
                <a:spcPts val="1613"/>
              </a:lnSpc>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From Toolbar (Click on the line command icon on the draw toll bar) Press “Esc” button on keyboard to terminate any command.</a:t>
            </a:r>
          </a:p>
          <a:p>
            <a:pPr eaLnBrk="1" hangingPunct="1">
              <a:lnSpc>
                <a:spcPts val="2625"/>
              </a:lnSpc>
              <a:spcBef>
                <a:spcPts val="200"/>
              </a:spcBef>
            </a:pPr>
            <a:r>
              <a:rPr lang="en-US" altLang="en-US" sz="1400">
                <a:solidFill>
                  <a:srgbClr val="000000"/>
                </a:solidFill>
                <a:latin typeface="Times New Roman" panose="02020603050405020304" pitchFamily="18" charset="0"/>
                <a:cs typeface="Times New Roman" panose="02020603050405020304" pitchFamily="18" charset="0"/>
              </a:rPr>
              <a:t>How to start and complete a drawing? Set drawing unit (Format &gt; Unit)</a:t>
            </a:r>
          </a:p>
          <a:p>
            <a:pPr eaLnBrk="1" hangingPunct="1">
              <a:lnSpc>
                <a:spcPts val="1325"/>
              </a:lnSpc>
            </a:pPr>
            <a:r>
              <a:rPr lang="en-US" altLang="en-US" sz="1400">
                <a:solidFill>
                  <a:srgbClr val="000000"/>
                </a:solidFill>
                <a:latin typeface="Times New Roman" panose="02020603050405020304" pitchFamily="18" charset="0"/>
                <a:cs typeface="Times New Roman" panose="02020603050405020304" pitchFamily="18" charset="0"/>
              </a:rPr>
              <a:t>Create text styles (Format &gt; Text Style)</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Create dimension style (Format &gt; Dimension Style)	Create new layers (Format &gt; Layer)</a:t>
            </a:r>
          </a:p>
          <a:p>
            <a:pPr eaLnBrk="1" hangingPunct="1">
              <a:lnSpc>
                <a:spcPts val="1613"/>
              </a:lnSpc>
              <a:spcBef>
                <a:spcPts val="88"/>
              </a:spcBef>
            </a:pPr>
            <a:r>
              <a:rPr lang="en-US" altLang="en-US" sz="1400">
                <a:solidFill>
                  <a:srgbClr val="000000"/>
                </a:solidFill>
                <a:latin typeface="Times New Roman" panose="02020603050405020304" pitchFamily="18" charset="0"/>
                <a:cs typeface="Times New Roman" panose="02020603050405020304" pitchFamily="18" charset="0"/>
              </a:rPr>
              <a:t>Draw and modify objects (Use Draw and Modify toolbar or menu)	Provide dimensions ( Use dimension toolbar or menu)</a:t>
            </a:r>
          </a:p>
          <a:p>
            <a:pPr eaLnBrk="1" hangingPunct="1">
              <a:lnSpc>
                <a:spcPts val="1538"/>
              </a:lnSpc>
            </a:pPr>
            <a:r>
              <a:rPr lang="en-US" altLang="en-US" sz="1400">
                <a:solidFill>
                  <a:srgbClr val="000000"/>
                </a:solidFill>
                <a:latin typeface="Times New Roman" panose="02020603050405020304" pitchFamily="18" charset="0"/>
                <a:cs typeface="Times New Roman" panose="02020603050405020304" pitchFamily="18" charset="0"/>
              </a:rPr>
              <a:t>Write texts (Use draw toolbar or menu) How to save a file?</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Click “File” on Drop Down Menu bar Click “Save as”</a:t>
            </a:r>
          </a:p>
          <a:p>
            <a:pPr eaLnBrk="1" hangingPunct="1">
              <a:lnSpc>
                <a:spcPts val="1538"/>
              </a:lnSpc>
            </a:pPr>
            <a:r>
              <a:rPr lang="en-US" altLang="en-US" sz="1400">
                <a:solidFill>
                  <a:srgbClr val="000000"/>
                </a:solidFill>
                <a:latin typeface="Times New Roman" panose="02020603050405020304" pitchFamily="18" charset="0"/>
                <a:cs typeface="Times New Roman" panose="02020603050405020304" pitchFamily="18" charset="0"/>
              </a:rPr>
              <a:t>Select “Drive” to save</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Rename file name only (keep </a:t>
            </a:r>
            <a:r>
              <a:rPr lang="en-US" altLang="en-US" sz="1400" b="1">
                <a:solidFill>
                  <a:srgbClr val="000000"/>
                </a:solidFill>
                <a:latin typeface="Times New Roman" panose="02020603050405020304" pitchFamily="18" charset="0"/>
                <a:cs typeface="Times New Roman" panose="02020603050405020304" pitchFamily="18" charset="0"/>
              </a:rPr>
              <a:t>.dwg </a:t>
            </a:r>
            <a:r>
              <a:rPr lang="en-US" altLang="en-US" sz="1400">
                <a:solidFill>
                  <a:srgbClr val="000000"/>
                </a:solidFill>
                <a:latin typeface="Times New Roman" panose="02020603050405020304" pitchFamily="18" charset="0"/>
                <a:cs typeface="Times New Roman" panose="02020603050405020304" pitchFamily="18" charset="0"/>
              </a:rPr>
              <a:t>as extension) Press “Save”</a:t>
            </a:r>
          </a:p>
          <a:p>
            <a:pPr eaLnBrk="1" hangingPunct="1">
              <a:spcBef>
                <a:spcPts val="1275"/>
              </a:spcBef>
            </a:pPr>
            <a:r>
              <a:rPr lang="en-US" altLang="en-US" sz="1400">
                <a:solidFill>
                  <a:srgbClr val="000000"/>
                </a:solidFill>
                <a:latin typeface="Times New Roman" panose="02020603050405020304" pitchFamily="18" charset="0"/>
                <a:cs typeface="Times New Roman" panose="02020603050405020304" pitchFamily="18" charset="0"/>
              </a:rPr>
              <a:t>Or</a:t>
            </a:r>
          </a:p>
          <a:p>
            <a:pPr eaLnBrk="1" hangingPunct="1">
              <a:spcBef>
                <a:spcPts val="38"/>
              </a:spcBef>
            </a:pP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Press “Ctrl” + S Select “Drive” to save</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Rename file name only (keep </a:t>
            </a:r>
            <a:r>
              <a:rPr lang="en-US" altLang="en-US" sz="1400" b="1">
                <a:solidFill>
                  <a:srgbClr val="000000"/>
                </a:solidFill>
                <a:latin typeface="Times New Roman" panose="02020603050405020304" pitchFamily="18" charset="0"/>
                <a:cs typeface="Times New Roman" panose="02020603050405020304" pitchFamily="18" charset="0"/>
              </a:rPr>
              <a:t>.dwg </a:t>
            </a:r>
            <a:r>
              <a:rPr lang="en-US" altLang="en-US" sz="1400">
                <a:solidFill>
                  <a:srgbClr val="000000"/>
                </a:solidFill>
                <a:latin typeface="Times New Roman" panose="02020603050405020304" pitchFamily="18" charset="0"/>
                <a:cs typeface="Times New Roman" panose="02020603050405020304" pitchFamily="18" charset="0"/>
              </a:rPr>
              <a:t>as extension)</a:t>
            </a:r>
          </a:p>
        </p:txBody>
      </p:sp>
      <p:pic>
        <p:nvPicPr>
          <p:cNvPr id="19459" name="object 3">
            <a:extLst>
              <a:ext uri="{FF2B5EF4-FFF2-40B4-BE49-F238E27FC236}">
                <a16:creationId xmlns:a16="http://schemas.microsoft.com/office/drawing/2014/main" id="{3715C608-8A42-4A34-9C3C-3C02A0AF4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4065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object 4">
            <a:extLst>
              <a:ext uri="{FF2B5EF4-FFF2-40B4-BE49-F238E27FC236}">
                <a16:creationId xmlns:a16="http://schemas.microsoft.com/office/drawing/2014/main" id="{D7F205FB-36BA-475A-BAC6-15E777F93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4272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object 5">
            <a:extLst>
              <a:ext uri="{FF2B5EF4-FFF2-40B4-BE49-F238E27FC236}">
                <a16:creationId xmlns:a16="http://schemas.microsoft.com/office/drawing/2014/main" id="{E18921CB-5698-458C-BCDC-C71786C4C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30924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object 6">
            <a:extLst>
              <a:ext uri="{FF2B5EF4-FFF2-40B4-BE49-F238E27FC236}">
                <a16:creationId xmlns:a16="http://schemas.microsoft.com/office/drawing/2014/main" id="{8A77771A-E612-4D0E-9837-32DA09808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32972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object 7">
            <a:extLst>
              <a:ext uri="{FF2B5EF4-FFF2-40B4-BE49-F238E27FC236}">
                <a16:creationId xmlns:a16="http://schemas.microsoft.com/office/drawing/2014/main" id="{22DD37C7-9E1C-4649-9AA1-A8AA8712D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35004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object 8">
            <a:extLst>
              <a:ext uri="{FF2B5EF4-FFF2-40B4-BE49-F238E27FC236}">
                <a16:creationId xmlns:a16="http://schemas.microsoft.com/office/drawing/2014/main" id="{88C47042-2E89-4CFF-90A2-B39E2C6FE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663" y="35004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object 9">
            <a:extLst>
              <a:ext uri="{FF2B5EF4-FFF2-40B4-BE49-F238E27FC236}">
                <a16:creationId xmlns:a16="http://schemas.microsoft.com/office/drawing/2014/main" id="{823D03AC-2E7C-4A86-8708-7C5710BBF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37052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object 10">
            <a:extLst>
              <a:ext uri="{FF2B5EF4-FFF2-40B4-BE49-F238E27FC236}">
                <a16:creationId xmlns:a16="http://schemas.microsoft.com/office/drawing/2014/main" id="{39322783-71A7-44D8-B832-D6C2C5CAF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3705225"/>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object 11">
            <a:extLst>
              <a:ext uri="{FF2B5EF4-FFF2-40B4-BE49-F238E27FC236}">
                <a16:creationId xmlns:a16="http://schemas.microsoft.com/office/drawing/2014/main" id="{F3BB5FC1-F049-4CF0-B504-0447E52F2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1148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object 12">
            <a:extLst>
              <a:ext uri="{FF2B5EF4-FFF2-40B4-BE49-F238E27FC236}">
                <a16:creationId xmlns:a16="http://schemas.microsoft.com/office/drawing/2014/main" id="{8F4BDAA8-07B6-41A8-B803-BDC9A402C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319588"/>
            <a:ext cx="127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object 13">
            <a:extLst>
              <a:ext uri="{FF2B5EF4-FFF2-40B4-BE49-F238E27FC236}">
                <a16:creationId xmlns:a16="http://schemas.microsoft.com/office/drawing/2014/main" id="{58D42AB2-E561-4F6D-8EE3-99CB333A3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524375"/>
            <a:ext cx="127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object 14">
            <a:extLst>
              <a:ext uri="{FF2B5EF4-FFF2-40B4-BE49-F238E27FC236}">
                <a16:creationId xmlns:a16="http://schemas.microsoft.com/office/drawing/2014/main" id="{38C63AB5-7277-48E1-A1A2-53969F1C8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7291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object 15">
            <a:extLst>
              <a:ext uri="{FF2B5EF4-FFF2-40B4-BE49-F238E27FC236}">
                <a16:creationId xmlns:a16="http://schemas.microsoft.com/office/drawing/2014/main" id="{1C8DCDA5-77F0-495A-9AC9-88E8B7147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9355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object 16">
            <a:extLst>
              <a:ext uri="{FF2B5EF4-FFF2-40B4-BE49-F238E27FC236}">
                <a16:creationId xmlns:a16="http://schemas.microsoft.com/office/drawing/2014/main" id="{41B08BE4-1387-4A81-81E5-7E9C32B99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51387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object 17">
            <a:extLst>
              <a:ext uri="{FF2B5EF4-FFF2-40B4-BE49-F238E27FC236}">
                <a16:creationId xmlns:a16="http://schemas.microsoft.com/office/drawing/2014/main" id="{9856491F-93A5-487F-9683-E56EEFC1C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58991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object 18">
            <a:extLst>
              <a:ext uri="{FF2B5EF4-FFF2-40B4-BE49-F238E27FC236}">
                <a16:creationId xmlns:a16="http://schemas.microsoft.com/office/drawing/2014/main" id="{BEB6D484-63C8-4C69-8285-3FBCFEEAF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61023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object 19">
            <a:extLst>
              <a:ext uri="{FF2B5EF4-FFF2-40B4-BE49-F238E27FC236}">
                <a16:creationId xmlns:a16="http://schemas.microsoft.com/office/drawing/2014/main" id="{05E25694-C7A9-45A1-86FA-A95E878FC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63071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a:extLst>
              <a:ext uri="{FF2B5EF4-FFF2-40B4-BE49-F238E27FC236}">
                <a16:creationId xmlns:a16="http://schemas.microsoft.com/office/drawing/2014/main" id="{A8D50234-6BB7-4500-BB65-E1689F4B3281}"/>
              </a:ext>
            </a:extLst>
          </p:cNvPr>
          <p:cNvSpPr txBox="1">
            <a:spLocks noChangeArrowheads="1"/>
          </p:cNvSpPr>
          <p:nvPr/>
        </p:nvSpPr>
        <p:spPr bwMode="auto">
          <a:xfrm>
            <a:off x="460375" y="350838"/>
            <a:ext cx="61880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indent="352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6000"/>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Press “Save” How to plot a file?</a:t>
            </a:r>
          </a:p>
          <a:p>
            <a:pPr eaLnBrk="1" hangingPunct="1">
              <a:lnSpc>
                <a:spcPts val="1650"/>
              </a:lnSpc>
              <a:spcBef>
                <a:spcPts val="925"/>
              </a:spcBef>
            </a:pPr>
            <a:r>
              <a:rPr lang="en-US" altLang="en-US" sz="1400">
                <a:solidFill>
                  <a:srgbClr val="000000"/>
                </a:solidFill>
                <a:latin typeface="Times New Roman" panose="02020603050405020304" pitchFamily="18" charset="0"/>
                <a:cs typeface="Times New Roman" panose="02020603050405020304" pitchFamily="18" charset="0"/>
              </a:rPr>
              <a:t>Press “Ctrl” + P</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printer name / DWG to PDF.pc3 (Use “Printer name” to print and DWG to</a:t>
            </a:r>
          </a:p>
        </p:txBody>
      </p:sp>
      <p:sp>
        <p:nvSpPr>
          <p:cNvPr id="3" name="object 3">
            <a:extLst>
              <a:ext uri="{FF2B5EF4-FFF2-40B4-BE49-F238E27FC236}">
                <a16:creationId xmlns:a16="http://schemas.microsoft.com/office/drawing/2014/main" id="{66E4D780-8E42-485C-AC4D-3951E2B2D3E6}"/>
              </a:ext>
            </a:extLst>
          </p:cNvPr>
          <p:cNvSpPr txBox="1"/>
          <p:nvPr/>
        </p:nvSpPr>
        <p:spPr>
          <a:xfrm>
            <a:off x="2767013" y="1539875"/>
            <a:ext cx="1220787"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Select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paper</a:t>
            </a:r>
            <a:r>
              <a:rPr sz="1400" kern="0" spc="-20" dirty="0">
                <a:solidFill>
                  <a:sysClr val="windowText" lastClr="000000"/>
                </a:solidFill>
                <a:latin typeface="Times New Roman"/>
                <a:cs typeface="Times New Roman"/>
              </a:rPr>
              <a:t> size</a:t>
            </a:r>
            <a:endParaRPr sz="1400" kern="0">
              <a:solidFill>
                <a:sysClr val="windowText" lastClr="000000"/>
              </a:solidFill>
              <a:latin typeface="Times New Roman"/>
              <a:cs typeface="Times New Roman"/>
            </a:endParaRPr>
          </a:p>
        </p:txBody>
      </p:sp>
      <p:sp>
        <p:nvSpPr>
          <p:cNvPr id="20484" name="object 4">
            <a:extLst>
              <a:ext uri="{FF2B5EF4-FFF2-40B4-BE49-F238E27FC236}">
                <a16:creationId xmlns:a16="http://schemas.microsoft.com/office/drawing/2014/main" id="{747CC2CB-1E7B-47C9-B7AB-92E755183B84}"/>
              </a:ext>
            </a:extLst>
          </p:cNvPr>
          <p:cNvSpPr txBox="1">
            <a:spLocks noChangeArrowheads="1"/>
          </p:cNvSpPr>
          <p:nvPr/>
        </p:nvSpPr>
        <p:spPr bwMode="auto">
          <a:xfrm>
            <a:off x="812800" y="1539875"/>
            <a:ext cx="17494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955" rIns="0" bIns="0">
            <a:spAutoFit/>
          </a:bodyPr>
          <a:lstStyle>
            <a:lvl1pPr marL="12700" indent="1031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163"/>
              </a:spcBef>
            </a:pPr>
            <a:r>
              <a:rPr lang="en-US" altLang="en-US" sz="1400">
                <a:solidFill>
                  <a:srgbClr val="000000"/>
                </a:solidFill>
                <a:latin typeface="Times New Roman" panose="02020603050405020304" pitchFamily="18" charset="0"/>
                <a:cs typeface="Times New Roman" panose="02020603050405020304" pitchFamily="18" charset="0"/>
              </a:rPr>
              <a:t>PDF to publish as pdf) Check “Fit to paper” Check “Center the Plot”</a:t>
            </a:r>
          </a:p>
        </p:txBody>
      </p:sp>
      <p:sp>
        <p:nvSpPr>
          <p:cNvPr id="20485" name="object 5">
            <a:extLst>
              <a:ext uri="{FF2B5EF4-FFF2-40B4-BE49-F238E27FC236}">
                <a16:creationId xmlns:a16="http://schemas.microsoft.com/office/drawing/2014/main" id="{C7ADC8C4-401D-4E8F-AAEC-AACC2B1D53D2}"/>
              </a:ext>
            </a:extLst>
          </p:cNvPr>
          <p:cNvSpPr txBox="1">
            <a:spLocks noChangeArrowheads="1"/>
          </p:cNvSpPr>
          <p:nvPr/>
        </p:nvSpPr>
        <p:spPr bwMode="auto">
          <a:xfrm>
            <a:off x="812800" y="2155825"/>
            <a:ext cx="65278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Press more option (if necessary)</a:t>
            </a:r>
          </a:p>
          <a:p>
            <a:pPr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Select Plot style table (None is ok. Select Monocrome.ctb for black and white print)</a:t>
            </a:r>
          </a:p>
          <a:p>
            <a:pPr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Select quality</a:t>
            </a:r>
          </a:p>
          <a:p>
            <a:pPr eaLnBrk="1" hangingPunct="1">
              <a:lnSpc>
                <a:spcPts val="1625"/>
              </a:lnSpc>
              <a:spcBef>
                <a:spcPts val="63"/>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Select drawing orientation Press “Preview”</a:t>
            </a:r>
          </a:p>
        </p:txBody>
      </p:sp>
      <p:sp>
        <p:nvSpPr>
          <p:cNvPr id="20486" name="object 6">
            <a:extLst>
              <a:ext uri="{FF2B5EF4-FFF2-40B4-BE49-F238E27FC236}">
                <a16:creationId xmlns:a16="http://schemas.microsoft.com/office/drawing/2014/main" id="{26001B86-7F1E-43DE-A090-1208F74732CC}"/>
              </a:ext>
            </a:extLst>
          </p:cNvPr>
          <p:cNvSpPr txBox="1">
            <a:spLocks noChangeArrowheads="1"/>
          </p:cNvSpPr>
          <p:nvPr/>
        </p:nvSpPr>
        <p:spPr bwMode="auto">
          <a:xfrm>
            <a:off x="569913" y="3235325"/>
            <a:ext cx="561022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9539"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25"/>
              </a:spcBef>
            </a:pPr>
            <a:r>
              <a:rPr lang="en-US" altLang="en-US" sz="1400">
                <a:solidFill>
                  <a:srgbClr val="000000"/>
                </a:solidFill>
                <a:latin typeface="Times New Roman" panose="02020603050405020304" pitchFamily="18" charset="0"/>
                <a:cs typeface="Times New Roman" panose="02020603050405020304" pitchFamily="18" charset="0"/>
              </a:rPr>
              <a:t>Press “Plot”</a:t>
            </a:r>
          </a:p>
          <a:p>
            <a:pPr eaLnBrk="1" hangingPunct="1">
              <a:lnSpc>
                <a:spcPts val="1650"/>
              </a:lnSpc>
              <a:spcBef>
                <a:spcPts val="925"/>
              </a:spcBef>
            </a:pPr>
            <a:r>
              <a:rPr lang="en-US" altLang="en-US" sz="1400">
                <a:solidFill>
                  <a:srgbClr val="000000"/>
                </a:solidFill>
                <a:latin typeface="Times New Roman" panose="02020603050405020304" pitchFamily="18" charset="0"/>
                <a:cs typeface="Times New Roman" panose="02020603050405020304" pitchFamily="18" charset="0"/>
              </a:rPr>
              <a:t>Why one may use polyline?</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Polylines have some unique qualities that make them very useful:</a:t>
            </a:r>
          </a:p>
          <a:p>
            <a:pPr eaLnBrk="1" hangingPunct="1">
              <a:lnSpc>
                <a:spcPts val="1625"/>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Polylines drawn under one single command can be selected by single click. varying)</a:t>
            </a:r>
          </a:p>
        </p:txBody>
      </p:sp>
      <p:sp>
        <p:nvSpPr>
          <p:cNvPr id="7" name="object 7">
            <a:extLst>
              <a:ext uri="{FF2B5EF4-FFF2-40B4-BE49-F238E27FC236}">
                <a16:creationId xmlns:a16="http://schemas.microsoft.com/office/drawing/2014/main" id="{9C251D8A-EF07-455A-BC7F-5FE38662428A}"/>
              </a:ext>
            </a:extLst>
          </p:cNvPr>
          <p:cNvSpPr txBox="1"/>
          <p:nvPr/>
        </p:nvSpPr>
        <p:spPr>
          <a:xfrm>
            <a:off x="6418263" y="4090988"/>
            <a:ext cx="240030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They</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can</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have</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width</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(constant</a:t>
            </a:r>
            <a:r>
              <a:rPr sz="1400" kern="0" spc="-35"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or</a:t>
            </a:r>
            <a:endParaRPr sz="1400" kern="0">
              <a:solidFill>
                <a:sysClr val="windowText" lastClr="000000"/>
              </a:solidFill>
              <a:latin typeface="Times New Roman"/>
              <a:cs typeface="Times New Roman"/>
            </a:endParaRPr>
          </a:p>
        </p:txBody>
      </p:sp>
      <p:pic>
        <p:nvPicPr>
          <p:cNvPr id="20488" name="object 8">
            <a:extLst>
              <a:ext uri="{FF2B5EF4-FFF2-40B4-BE49-F238E27FC236}">
                <a16:creationId xmlns:a16="http://schemas.microsoft.com/office/drawing/2014/main" id="{BBBF3F86-C787-48EE-BFEA-80431BFDB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894388"/>
            <a:ext cx="1619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object 9">
            <a:extLst>
              <a:ext uri="{FF2B5EF4-FFF2-40B4-BE49-F238E27FC236}">
                <a16:creationId xmlns:a16="http://schemas.microsoft.com/office/drawing/2014/main" id="{2DCAEDEB-DCAB-461A-BB80-4B3CAD5AEA23}"/>
              </a:ext>
            </a:extLst>
          </p:cNvPr>
          <p:cNvSpPr txBox="1">
            <a:spLocks noChangeArrowheads="1"/>
          </p:cNvSpPr>
          <p:nvPr/>
        </p:nvSpPr>
        <p:spPr bwMode="auto">
          <a:xfrm>
            <a:off x="460375" y="4500563"/>
            <a:ext cx="63436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365125">
              <a:tabLst>
                <a:tab pos="3013075" algn="l"/>
              </a:tabLst>
              <a:defRPr>
                <a:solidFill>
                  <a:schemeClr val="tx1"/>
                </a:solidFill>
                <a:latin typeface="Arial" panose="020B0604020202020204" pitchFamily="34" charset="0"/>
              </a:defRPr>
            </a:lvl1pPr>
            <a:lvl2pPr marL="742950" indent="-285750">
              <a:tabLst>
                <a:tab pos="3013075" algn="l"/>
              </a:tabLst>
              <a:defRPr>
                <a:solidFill>
                  <a:schemeClr val="tx1"/>
                </a:solidFill>
                <a:latin typeface="Arial" panose="020B0604020202020204" pitchFamily="34" charset="0"/>
              </a:defRPr>
            </a:lvl2pPr>
            <a:lvl3pPr marL="1143000" indent="-228600">
              <a:tabLst>
                <a:tab pos="3013075" algn="l"/>
              </a:tabLst>
              <a:defRPr>
                <a:solidFill>
                  <a:schemeClr val="tx1"/>
                </a:solidFill>
                <a:latin typeface="Arial" panose="020B0604020202020204" pitchFamily="34" charset="0"/>
              </a:defRPr>
            </a:lvl3pPr>
            <a:lvl4pPr marL="1600200" indent="-228600">
              <a:tabLst>
                <a:tab pos="3013075" algn="l"/>
              </a:tabLst>
              <a:defRPr>
                <a:solidFill>
                  <a:schemeClr val="tx1"/>
                </a:solidFill>
                <a:latin typeface="Arial" panose="020B0604020202020204" pitchFamily="34" charset="0"/>
              </a:defRPr>
            </a:lvl4pPr>
            <a:lvl5pPr marL="2057400" indent="-228600">
              <a:tabLst>
                <a:tab pos="30130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0130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0130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0130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013075" algn="l"/>
              </a:tabLs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They can consist of arcs and lines	They can be edited They can be joined together.</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They can be exploded into individual segments	Especially useful for 3D drawing How to cancel the last command?</a:t>
            </a:r>
          </a:p>
          <a:p>
            <a:pPr eaLnBrk="1" hangingPunct="1">
              <a:lnSpc>
                <a:spcPts val="1613"/>
              </a:lnSpc>
              <a:spcBef>
                <a:spcPts val="988"/>
              </a:spcBef>
            </a:pPr>
            <a:r>
              <a:rPr lang="en-US" altLang="en-US" sz="1400">
                <a:solidFill>
                  <a:srgbClr val="000000"/>
                </a:solidFill>
                <a:latin typeface="Times New Roman" panose="02020603050405020304" pitchFamily="18" charset="0"/>
                <a:cs typeface="Times New Roman" panose="02020603050405020304" pitchFamily="18" charset="0"/>
              </a:rPr>
              <a:t>Press “undo” button on standard toolbar Or</a:t>
            </a:r>
          </a:p>
          <a:p>
            <a:pPr eaLnBrk="1" hangingPunct="1">
              <a:lnSpc>
                <a:spcPts val="1575"/>
              </a:lnSpc>
            </a:pPr>
            <a:r>
              <a:rPr lang="en-US" altLang="en-US" sz="1400">
                <a:solidFill>
                  <a:srgbClr val="000000"/>
                </a:solidFill>
                <a:latin typeface="Times New Roman" panose="02020603050405020304" pitchFamily="18" charset="0"/>
                <a:cs typeface="Times New Roman" panose="02020603050405020304" pitchFamily="18" charset="0"/>
              </a:rPr>
              <a:t>Press “Ctrl” + “Z”</a:t>
            </a:r>
          </a:p>
        </p:txBody>
      </p:sp>
      <p:pic>
        <p:nvPicPr>
          <p:cNvPr id="20490" name="object 10">
            <a:extLst>
              <a:ext uri="{FF2B5EF4-FFF2-40B4-BE49-F238E27FC236}">
                <a16:creationId xmlns:a16="http://schemas.microsoft.com/office/drawing/2014/main" id="{8203DF3B-0664-4636-BEB0-52BC1B1F4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9175"/>
            <a:ext cx="1619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object 11">
            <a:extLst>
              <a:ext uri="{FF2B5EF4-FFF2-40B4-BE49-F238E27FC236}">
                <a16:creationId xmlns:a16="http://schemas.microsoft.com/office/drawing/2014/main" id="{66373FFF-1AE2-4F33-B101-75E49575A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5413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object 12">
            <a:extLst>
              <a:ext uri="{FF2B5EF4-FFF2-40B4-BE49-F238E27FC236}">
                <a16:creationId xmlns:a16="http://schemas.microsoft.com/office/drawing/2014/main" id="{307131C9-9B2D-4B2F-ABFD-7C2EC7CCB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2049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object 13">
            <a:extLst>
              <a:ext uri="{FF2B5EF4-FFF2-40B4-BE49-F238E27FC236}">
                <a16:creationId xmlns:a16="http://schemas.microsoft.com/office/drawing/2014/main" id="{EE1C29BA-C548-4471-8D89-445250330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4097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object 14">
            <a:extLst>
              <a:ext uri="{FF2B5EF4-FFF2-40B4-BE49-F238E27FC236}">
                <a16:creationId xmlns:a16="http://schemas.microsoft.com/office/drawing/2014/main" id="{49C7A7A4-689B-4B72-995D-7D788DB06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638" y="16144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object 15">
            <a:extLst>
              <a:ext uri="{FF2B5EF4-FFF2-40B4-BE49-F238E27FC236}">
                <a16:creationId xmlns:a16="http://schemas.microsoft.com/office/drawing/2014/main" id="{8DA2FC89-3AB6-4BE2-A283-B4DA2195B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8176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object 16">
            <a:extLst>
              <a:ext uri="{FF2B5EF4-FFF2-40B4-BE49-F238E27FC236}">
                <a16:creationId xmlns:a16="http://schemas.microsoft.com/office/drawing/2014/main" id="{1CC54952-EAB4-41CA-80E3-169563599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0224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object 17">
            <a:extLst>
              <a:ext uri="{FF2B5EF4-FFF2-40B4-BE49-F238E27FC236}">
                <a16:creationId xmlns:a16="http://schemas.microsoft.com/office/drawing/2014/main" id="{DFD53038-1AD8-4A00-A770-16622596E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2272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object 18">
            <a:extLst>
              <a:ext uri="{FF2B5EF4-FFF2-40B4-BE49-F238E27FC236}">
                <a16:creationId xmlns:a16="http://schemas.microsoft.com/office/drawing/2014/main" id="{2C76671F-F244-44F8-B8C4-FFD6FE103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30464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object 19">
            <a:extLst>
              <a:ext uri="{FF2B5EF4-FFF2-40B4-BE49-F238E27FC236}">
                <a16:creationId xmlns:a16="http://schemas.microsoft.com/office/drawing/2014/main" id="{8FBC75DA-9B8B-4500-9284-4179AF445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2650"/>
            <a:ext cx="12541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object 20">
            <a:extLst>
              <a:ext uri="{FF2B5EF4-FFF2-40B4-BE49-F238E27FC236}">
                <a16:creationId xmlns:a16="http://schemas.microsoft.com/office/drawing/2014/main" id="{71572EF7-8EA3-4E48-BBDF-4C6E9F692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1640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object 21">
            <a:extLst>
              <a:ext uri="{FF2B5EF4-FFF2-40B4-BE49-F238E27FC236}">
                <a16:creationId xmlns:a16="http://schemas.microsoft.com/office/drawing/2014/main" id="{698FF6E3-3779-4F31-AD00-D32C08E1F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41640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object 22">
            <a:extLst>
              <a:ext uri="{FF2B5EF4-FFF2-40B4-BE49-F238E27FC236}">
                <a16:creationId xmlns:a16="http://schemas.microsoft.com/office/drawing/2014/main" id="{6FDBE957-8D09-4A1D-BBA0-ABDCCDBB2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5735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object 23">
            <a:extLst>
              <a:ext uri="{FF2B5EF4-FFF2-40B4-BE49-F238E27FC236}">
                <a16:creationId xmlns:a16="http://schemas.microsoft.com/office/drawing/2014/main" id="{B5840650-5F59-436D-BE92-64D0679D5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7767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object 24">
            <a:extLst>
              <a:ext uri="{FF2B5EF4-FFF2-40B4-BE49-F238E27FC236}">
                <a16:creationId xmlns:a16="http://schemas.microsoft.com/office/drawing/2014/main" id="{F2EDD957-9364-4825-945C-6F9E8AFA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9815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object 25">
            <a:extLst>
              <a:ext uri="{FF2B5EF4-FFF2-40B4-BE49-F238E27FC236}">
                <a16:creationId xmlns:a16="http://schemas.microsoft.com/office/drawing/2014/main" id="{0585F462-6E76-404A-A2A6-21F207224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55165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6" name="object 26">
            <a:extLst>
              <a:ext uri="{FF2B5EF4-FFF2-40B4-BE49-F238E27FC236}">
                <a16:creationId xmlns:a16="http://schemas.microsoft.com/office/drawing/2014/main" id="{A6B1F767-D020-432E-8FAF-3FB4931AB96F}"/>
              </a:ext>
            </a:extLst>
          </p:cNvPr>
          <p:cNvGrpSpPr>
            <a:grpSpLocks/>
          </p:cNvGrpSpPr>
          <p:nvPr/>
        </p:nvGrpSpPr>
        <p:grpSpPr bwMode="auto">
          <a:xfrm>
            <a:off x="3254375" y="4573588"/>
            <a:ext cx="1127125" cy="1206500"/>
            <a:chOff x="3254247" y="4572889"/>
            <a:chExt cx="1126490" cy="1206500"/>
          </a:xfrm>
        </p:grpSpPr>
        <p:pic>
          <p:nvPicPr>
            <p:cNvPr id="20507" name="object 27">
              <a:extLst>
                <a:ext uri="{FF2B5EF4-FFF2-40B4-BE49-F238E27FC236}">
                  <a16:creationId xmlns:a16="http://schemas.microsoft.com/office/drawing/2014/main" id="{C9EE48EB-FFAF-4702-86E3-34600DADA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247" y="4572889"/>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object 28">
              <a:extLst>
                <a:ext uri="{FF2B5EF4-FFF2-40B4-BE49-F238E27FC236}">
                  <a16:creationId xmlns:a16="http://schemas.microsoft.com/office/drawing/2014/main" id="{25D6AC4C-A5CB-40B1-8F52-F6E98C941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970" y="4981829"/>
              <a:ext cx="12586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9" name="object 29">
              <a:extLst>
                <a:ext uri="{FF2B5EF4-FFF2-40B4-BE49-F238E27FC236}">
                  <a16:creationId xmlns:a16="http://schemas.microsoft.com/office/drawing/2014/main" id="{AA47C004-9562-4761-AF1E-FE5009094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419" y="5439283"/>
              <a:ext cx="38481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C6D5D92-CE95-420C-934C-AD8D74504247}"/>
              </a:ext>
            </a:extLst>
          </p:cNvPr>
          <p:cNvSpPr txBox="1"/>
          <p:nvPr/>
        </p:nvSpPr>
        <p:spPr>
          <a:xfrm>
            <a:off x="444500" y="468313"/>
            <a:ext cx="2268538" cy="600075"/>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The</a:t>
            </a:r>
            <a:r>
              <a:rPr sz="1400" b="1" kern="0" spc="-3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X-</a:t>
            </a:r>
            <a:r>
              <a:rPr sz="1400" b="1" kern="0" dirty="0">
                <a:solidFill>
                  <a:sysClr val="windowText" lastClr="000000"/>
                </a:solidFill>
                <a:latin typeface="Times New Roman"/>
                <a:cs typeface="Times New Roman"/>
              </a:rPr>
              <a:t>Y</a:t>
            </a:r>
            <a:r>
              <a:rPr sz="1400" b="1" kern="0" spc="-3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Co-</a:t>
            </a:r>
            <a:r>
              <a:rPr sz="1400" b="1" kern="0" dirty="0">
                <a:solidFill>
                  <a:sysClr val="windowText" lastClr="000000"/>
                </a:solidFill>
                <a:latin typeface="Times New Roman"/>
                <a:cs typeface="Times New Roman"/>
              </a:rPr>
              <a:t>Ordinate</a:t>
            </a:r>
            <a:r>
              <a:rPr sz="1400" b="1" kern="0" spc="-2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System</a:t>
            </a:r>
            <a:endParaRPr sz="1400" kern="0">
              <a:solidFill>
                <a:sysClr val="windowText" lastClr="000000"/>
              </a:solidFill>
              <a:latin typeface="Times New Roman"/>
              <a:cs typeface="Times New Roman"/>
            </a:endParaRPr>
          </a:p>
          <a:p>
            <a:pPr marL="27940" eaLnBrk="1" fontAlgn="auto" hangingPunct="1">
              <a:spcBef>
                <a:spcPts val="1155"/>
              </a:spcBef>
              <a:spcAft>
                <a:spcPts val="0"/>
              </a:spcAft>
              <a:defRPr/>
            </a:pPr>
            <a:r>
              <a:rPr sz="1400" b="1" kern="0" dirty="0">
                <a:solidFill>
                  <a:sysClr val="windowText" lastClr="000000"/>
                </a:solidFill>
                <a:latin typeface="Times New Roman"/>
                <a:cs typeface="Times New Roman"/>
              </a:rPr>
              <a:t>The</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UCS</a:t>
            </a:r>
            <a:r>
              <a:rPr sz="1400" b="1" kern="0" spc="-1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Icon</a:t>
            </a:r>
            <a:endParaRPr sz="1400" kern="0">
              <a:solidFill>
                <a:sysClr val="windowText" lastClr="000000"/>
              </a:solidFill>
              <a:latin typeface="Times New Roman"/>
              <a:cs typeface="Times New Roman"/>
            </a:endParaRPr>
          </a:p>
        </p:txBody>
      </p:sp>
      <p:sp>
        <p:nvSpPr>
          <p:cNvPr id="21507" name="object 3">
            <a:extLst>
              <a:ext uri="{FF2B5EF4-FFF2-40B4-BE49-F238E27FC236}">
                <a16:creationId xmlns:a16="http://schemas.microsoft.com/office/drawing/2014/main" id="{31591E25-ECFD-46C9-9544-654A3A6EA042}"/>
              </a:ext>
            </a:extLst>
          </p:cNvPr>
          <p:cNvSpPr txBox="1">
            <a:spLocks noChangeArrowheads="1"/>
          </p:cNvSpPr>
          <p:nvPr/>
        </p:nvSpPr>
        <p:spPr bwMode="auto">
          <a:xfrm>
            <a:off x="444500" y="2784475"/>
            <a:ext cx="91868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Figure 2.2: </a:t>
            </a:r>
            <a:r>
              <a:rPr lang="en-US" altLang="en-US" sz="1400">
                <a:solidFill>
                  <a:srgbClr val="000000"/>
                </a:solidFill>
                <a:latin typeface="Times New Roman" panose="02020603050405020304" pitchFamily="18" charset="0"/>
                <a:cs typeface="Times New Roman" panose="02020603050405020304" pitchFamily="18" charset="0"/>
              </a:rPr>
              <a:t>X-Y Co-ordinate</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975"/>
              </a:spcBef>
            </a:pPr>
            <a:r>
              <a:rPr lang="en-US" altLang="en-US" sz="1400">
                <a:solidFill>
                  <a:srgbClr val="000000"/>
                </a:solidFill>
                <a:latin typeface="Times New Roman" panose="02020603050405020304" pitchFamily="18" charset="0"/>
                <a:cs typeface="Times New Roman" panose="02020603050405020304" pitchFamily="18" charset="0"/>
              </a:rPr>
              <a:t>In the bottom left corner of the AutoCAD drawing window you will see a symbol like one shown in top. This is called the UCS (User Co-ordinate System) icon and it is there to remind you which is the X axis and which is the Y axis. In AutoCAD, there are two co-ordinate systems:</a:t>
            </a:r>
          </a:p>
          <a:p>
            <a:pPr eaLnBrk="1" hangingPunct="1">
              <a:lnSpc>
                <a:spcPts val="1613"/>
              </a:lnSpc>
              <a:spcBef>
                <a:spcPts val="1038"/>
              </a:spcBef>
            </a:pPr>
            <a:r>
              <a:rPr lang="en-US" altLang="en-US" sz="1400">
                <a:solidFill>
                  <a:srgbClr val="000000"/>
                </a:solidFill>
                <a:latin typeface="Times New Roman" panose="02020603050405020304" pitchFamily="18" charset="0"/>
                <a:cs typeface="Times New Roman" panose="02020603050405020304" pitchFamily="18" charset="0"/>
              </a:rPr>
              <a:t>World Co-ordinate System: A fixed system.	User Co-ordinate System: A movable system.</a:t>
            </a:r>
          </a:p>
          <a:p>
            <a:pPr eaLnBrk="1" hangingPunct="1">
              <a:lnSpc>
                <a:spcPts val="1613"/>
              </a:lnSpc>
              <a:spcBef>
                <a:spcPts val="25"/>
              </a:spcBef>
            </a:pPr>
            <a:r>
              <a:rPr lang="en-US" altLang="en-US" sz="1400">
                <a:solidFill>
                  <a:srgbClr val="000000"/>
                </a:solidFill>
                <a:latin typeface="Times New Roman" panose="02020603050405020304" pitchFamily="18" charset="0"/>
                <a:cs typeface="Times New Roman" panose="02020603050405020304" pitchFamily="18" charset="0"/>
              </a:rPr>
              <a:t>You can relocate the user co-ordinate system using any of these methods:	Move the UCS by defining a new origin.</a:t>
            </a:r>
          </a:p>
          <a:p>
            <a:pPr eaLnBrk="1" hangingPunct="1">
              <a:lnSpc>
                <a:spcPts val="1613"/>
              </a:lnSpc>
              <a:spcBef>
                <a:spcPts val="13"/>
              </a:spcBef>
            </a:pPr>
            <a:r>
              <a:rPr lang="en-US" altLang="en-US" sz="1400">
                <a:solidFill>
                  <a:srgbClr val="000000"/>
                </a:solidFill>
                <a:latin typeface="Times New Roman" panose="02020603050405020304" pitchFamily="18" charset="0"/>
                <a:cs typeface="Times New Roman" panose="02020603050405020304" pitchFamily="18" charset="0"/>
              </a:rPr>
              <a:t>Align the UCS with an existing object or with the current viewing direction. Rotate the current UCS around any of its axes.	Restore a saved UCS.</a:t>
            </a:r>
          </a:p>
        </p:txBody>
      </p:sp>
      <p:pic>
        <p:nvPicPr>
          <p:cNvPr id="21508" name="object 4">
            <a:extLst>
              <a:ext uri="{FF2B5EF4-FFF2-40B4-BE49-F238E27FC236}">
                <a16:creationId xmlns:a16="http://schemas.microsoft.com/office/drawing/2014/main" id="{01C25AC2-00C4-4DB9-A1BD-1DC60D7B7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41465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object 5">
            <a:extLst>
              <a:ext uri="{FF2B5EF4-FFF2-40B4-BE49-F238E27FC236}">
                <a16:creationId xmlns:a16="http://schemas.microsoft.com/office/drawing/2014/main" id="{47DB19F3-17DF-4924-A914-9A68873C57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588" y="455771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object 6">
            <a:extLst>
              <a:ext uri="{FF2B5EF4-FFF2-40B4-BE49-F238E27FC236}">
                <a16:creationId xmlns:a16="http://schemas.microsoft.com/office/drawing/2014/main" id="{6FB2CCDF-8531-4C9D-BC8A-7C3A9AC84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9672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object 7">
            <a:extLst>
              <a:ext uri="{FF2B5EF4-FFF2-40B4-BE49-F238E27FC236}">
                <a16:creationId xmlns:a16="http://schemas.microsoft.com/office/drawing/2014/main" id="{6BD1230E-0F49-4714-9096-A3C4BA5EE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51720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2" name="object 8">
            <a:extLst>
              <a:ext uri="{FF2B5EF4-FFF2-40B4-BE49-F238E27FC236}">
                <a16:creationId xmlns:a16="http://schemas.microsoft.com/office/drawing/2014/main" id="{8981923B-C68B-457B-8AC9-8864BF9D7BFE}"/>
              </a:ext>
            </a:extLst>
          </p:cNvPr>
          <p:cNvGrpSpPr>
            <a:grpSpLocks/>
          </p:cNvGrpSpPr>
          <p:nvPr/>
        </p:nvGrpSpPr>
        <p:grpSpPr bwMode="auto">
          <a:xfrm>
            <a:off x="4030663" y="1484313"/>
            <a:ext cx="1782762" cy="3805237"/>
            <a:chOff x="4031234" y="1483613"/>
            <a:chExt cx="1782445" cy="3805554"/>
          </a:xfrm>
        </p:grpSpPr>
        <p:pic>
          <p:nvPicPr>
            <p:cNvPr id="21513" name="object 9">
              <a:extLst>
                <a:ext uri="{FF2B5EF4-FFF2-40B4-BE49-F238E27FC236}">
                  <a16:creationId xmlns:a16="http://schemas.microsoft.com/office/drawing/2014/main" id="{FEFFBACE-0DB9-4380-9CAF-C8F401168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234" y="4146931"/>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object 10">
              <a:extLst>
                <a:ext uri="{FF2B5EF4-FFF2-40B4-BE49-F238E27FC236}">
                  <a16:creationId xmlns:a16="http://schemas.microsoft.com/office/drawing/2014/main" id="{A3428A75-A75C-420C-8B63-0A1E32586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536" y="5171695"/>
              <a:ext cx="125867" cy="11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object 11">
              <a:extLst>
                <a:ext uri="{FF2B5EF4-FFF2-40B4-BE49-F238E27FC236}">
                  <a16:creationId xmlns:a16="http://schemas.microsoft.com/office/drawing/2014/main" id="{59E0592A-35FE-4440-80B5-82AD1F601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170" y="1483613"/>
              <a:ext cx="11509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object 2">
            <a:extLst>
              <a:ext uri="{FF2B5EF4-FFF2-40B4-BE49-F238E27FC236}">
                <a16:creationId xmlns:a16="http://schemas.microsoft.com/office/drawing/2014/main" id="{D7E7D6E0-B69B-4BFD-8AE8-ABA82374B3C4}"/>
              </a:ext>
            </a:extLst>
          </p:cNvPr>
          <p:cNvGrpSpPr>
            <a:grpSpLocks/>
          </p:cNvGrpSpPr>
          <p:nvPr/>
        </p:nvGrpSpPr>
        <p:grpSpPr bwMode="auto">
          <a:xfrm>
            <a:off x="1762125" y="1830388"/>
            <a:ext cx="3646488" cy="5224462"/>
            <a:chOff x="1762328" y="1830981"/>
            <a:chExt cx="3645535" cy="5223510"/>
          </a:xfrm>
        </p:grpSpPr>
        <p:pic>
          <p:nvPicPr>
            <p:cNvPr id="22535" name="object 3">
              <a:extLst>
                <a:ext uri="{FF2B5EF4-FFF2-40B4-BE49-F238E27FC236}">
                  <a16:creationId xmlns:a16="http://schemas.microsoft.com/office/drawing/2014/main" id="{671B25AD-6F21-4845-862C-E80A943C8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783" y="5377814"/>
              <a:ext cx="76200" cy="7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object 4">
              <a:extLst>
                <a:ext uri="{FF2B5EF4-FFF2-40B4-BE49-F238E27FC236}">
                  <a16:creationId xmlns:a16="http://schemas.microsoft.com/office/drawing/2014/main" id="{8BB5F262-F1EA-4F07-AE94-5F0D5D34BD9B}"/>
                </a:ext>
              </a:extLst>
            </p:cNvPr>
            <p:cNvSpPr>
              <a:spLocks/>
            </p:cNvSpPr>
            <p:nvPr/>
          </p:nvSpPr>
          <p:spPr bwMode="auto">
            <a:xfrm>
              <a:off x="2724150" y="5454014"/>
              <a:ext cx="1952625" cy="1543685"/>
            </a:xfrm>
            <a:custGeom>
              <a:avLst/>
              <a:gdLst>
                <a:gd name="T0" fmla="*/ 1047624 w 1952625"/>
                <a:gd name="T1" fmla="*/ 719582 h 1543684"/>
                <a:gd name="T2" fmla="*/ 1038098 w 1952625"/>
                <a:gd name="T3" fmla="*/ 719582 h 1543684"/>
                <a:gd name="T4" fmla="*/ 1042542 w 1952625"/>
                <a:gd name="T5" fmla="*/ 1466623 h 1543684"/>
                <a:gd name="T6" fmla="*/ 1042542 w 1952625"/>
                <a:gd name="T7" fmla="*/ 1466852 h 1543684"/>
                <a:gd name="T8" fmla="*/ 1009141 w 1952625"/>
                <a:gd name="T9" fmla="*/ 1467004 h 1543684"/>
                <a:gd name="T10" fmla="*/ 1047750 w 1952625"/>
                <a:gd name="T11" fmla="*/ 1543077 h 1543684"/>
                <a:gd name="T12" fmla="*/ 1078991 w 1952625"/>
                <a:gd name="T13" fmla="*/ 1479577 h 1543684"/>
                <a:gd name="T14" fmla="*/ 1085088 w 1952625"/>
                <a:gd name="T15" fmla="*/ 1467004 h 1543684"/>
                <a:gd name="T16" fmla="*/ 1085237 w 1952625"/>
                <a:gd name="T17" fmla="*/ 1466801 h 1543684"/>
                <a:gd name="T18" fmla="*/ 1052067 w 1952625"/>
                <a:gd name="T19" fmla="*/ 1466801 h 1543684"/>
                <a:gd name="T20" fmla="*/ 1047624 w 1952625"/>
                <a:gd name="T21" fmla="*/ 719582 h 1543684"/>
                <a:gd name="T22" fmla="*/ 1085341 w 1952625"/>
                <a:gd name="T23" fmla="*/ 1466623 h 1543684"/>
                <a:gd name="T24" fmla="*/ 1052067 w 1952625"/>
                <a:gd name="T25" fmla="*/ 1466801 h 1543684"/>
                <a:gd name="T26" fmla="*/ 1085237 w 1952625"/>
                <a:gd name="T27" fmla="*/ 1466801 h 1543684"/>
                <a:gd name="T28" fmla="*/ 1085341 w 1952625"/>
                <a:gd name="T29" fmla="*/ 1466623 h 1543684"/>
                <a:gd name="T30" fmla="*/ 75311 w 1952625"/>
                <a:gd name="T31" fmla="*/ 699262 h 1543684"/>
                <a:gd name="T32" fmla="*/ 0 w 1952625"/>
                <a:gd name="T33" fmla="*/ 739140 h 1543684"/>
                <a:gd name="T34" fmla="*/ 77088 w 1952625"/>
                <a:gd name="T35" fmla="*/ 775337 h 1543684"/>
                <a:gd name="T36" fmla="*/ 76326 w 1952625"/>
                <a:gd name="T37" fmla="*/ 742315 h 1543684"/>
                <a:gd name="T38" fmla="*/ 76200 w 1952625"/>
                <a:gd name="T39" fmla="*/ 739140 h 1543684"/>
                <a:gd name="T40" fmla="*/ 76073 w 1952625"/>
                <a:gd name="T41" fmla="*/ 733298 h 1543684"/>
                <a:gd name="T42" fmla="*/ 451254 w 1952625"/>
                <a:gd name="T43" fmla="*/ 733298 h 1543684"/>
                <a:gd name="T44" fmla="*/ 483857 w 1952625"/>
                <a:gd name="T45" fmla="*/ 732536 h 1543684"/>
                <a:gd name="T46" fmla="*/ 76073 w 1952625"/>
                <a:gd name="T47" fmla="*/ 732536 h 1543684"/>
                <a:gd name="T48" fmla="*/ 75311 w 1952625"/>
                <a:gd name="T49" fmla="*/ 700024 h 1543684"/>
                <a:gd name="T50" fmla="*/ 75311 w 1952625"/>
                <a:gd name="T51" fmla="*/ 699262 h 1543684"/>
                <a:gd name="T52" fmla="*/ 451254 w 1952625"/>
                <a:gd name="T53" fmla="*/ 733298 h 1543684"/>
                <a:gd name="T54" fmla="*/ 76073 w 1952625"/>
                <a:gd name="T55" fmla="*/ 733298 h 1543684"/>
                <a:gd name="T56" fmla="*/ 76326 w 1952625"/>
                <a:gd name="T57" fmla="*/ 742061 h 1543684"/>
                <a:gd name="T58" fmla="*/ 451254 w 1952625"/>
                <a:gd name="T59" fmla="*/ 733298 h 1543684"/>
                <a:gd name="T60" fmla="*/ 1952625 w 1952625"/>
                <a:gd name="T61" fmla="*/ 693420 h 1543684"/>
                <a:gd name="T62" fmla="*/ 1876425 w 1952625"/>
                <a:gd name="T63" fmla="*/ 693420 h 1543684"/>
                <a:gd name="T64" fmla="*/ 1876552 w 1952625"/>
                <a:gd name="T65" fmla="*/ 700024 h 1543684"/>
                <a:gd name="T66" fmla="*/ 1877314 w 1952625"/>
                <a:gd name="T67" fmla="*/ 732536 h 1543684"/>
                <a:gd name="T68" fmla="*/ 1877314 w 1952625"/>
                <a:gd name="T69" fmla="*/ 733298 h 1543684"/>
                <a:gd name="T70" fmla="*/ 1952625 w 1952625"/>
                <a:gd name="T71" fmla="*/ 693420 h 1543684"/>
                <a:gd name="T72" fmla="*/ 1043304 w 1952625"/>
                <a:gd name="T73" fmla="*/ 0 h 1543684"/>
                <a:gd name="T74" fmla="*/ 1033779 w 1952625"/>
                <a:gd name="T75" fmla="*/ 0 h 1543684"/>
                <a:gd name="T76" fmla="*/ 1038098 w 1952625"/>
                <a:gd name="T77" fmla="*/ 710057 h 1543684"/>
                <a:gd name="T78" fmla="*/ 76073 w 1952625"/>
                <a:gd name="T79" fmla="*/ 732536 h 1543684"/>
                <a:gd name="T80" fmla="*/ 483857 w 1952625"/>
                <a:gd name="T81" fmla="*/ 732536 h 1543684"/>
                <a:gd name="T82" fmla="*/ 1038098 w 1952625"/>
                <a:gd name="T83" fmla="*/ 719582 h 1543684"/>
                <a:gd name="T84" fmla="*/ 1047624 w 1952625"/>
                <a:gd name="T85" fmla="*/ 719582 h 1543684"/>
                <a:gd name="T86" fmla="*/ 1047623 w 1952625"/>
                <a:gd name="T87" fmla="*/ 719328 h 1543684"/>
                <a:gd name="T88" fmla="*/ 1456634 w 1952625"/>
                <a:gd name="T89" fmla="*/ 709803 h 1543684"/>
                <a:gd name="T90" fmla="*/ 1047623 w 1952625"/>
                <a:gd name="T91" fmla="*/ 709803 h 1543684"/>
                <a:gd name="T92" fmla="*/ 1043432 w 1952625"/>
                <a:gd name="T93" fmla="*/ 127 h 1543684"/>
                <a:gd name="T94" fmla="*/ 1043304 w 1952625"/>
                <a:gd name="T95" fmla="*/ 0 h 1543684"/>
                <a:gd name="T96" fmla="*/ 1875536 w 1952625"/>
                <a:gd name="T97" fmla="*/ 657098 h 1543684"/>
                <a:gd name="T98" fmla="*/ 1876298 w 1952625"/>
                <a:gd name="T99" fmla="*/ 690118 h 1543684"/>
                <a:gd name="T100" fmla="*/ 1876298 w 1952625"/>
                <a:gd name="T101" fmla="*/ 690499 h 1543684"/>
                <a:gd name="T102" fmla="*/ 1047623 w 1952625"/>
                <a:gd name="T103" fmla="*/ 709803 h 1543684"/>
                <a:gd name="T104" fmla="*/ 1456634 w 1952625"/>
                <a:gd name="T105" fmla="*/ 709803 h 1543684"/>
                <a:gd name="T106" fmla="*/ 1876552 w 1952625"/>
                <a:gd name="T107" fmla="*/ 700024 h 1543684"/>
                <a:gd name="T108" fmla="*/ 1876425 w 1952625"/>
                <a:gd name="T109" fmla="*/ 693420 h 1543684"/>
                <a:gd name="T110" fmla="*/ 1952625 w 1952625"/>
                <a:gd name="T111" fmla="*/ 693420 h 1543684"/>
                <a:gd name="T112" fmla="*/ 1875536 w 1952625"/>
                <a:gd name="T113" fmla="*/ 657098 h 15436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52625" h="1543684">
                  <a:moveTo>
                    <a:pt x="1047624" y="719582"/>
                  </a:moveTo>
                  <a:lnTo>
                    <a:pt x="1038098" y="719582"/>
                  </a:lnTo>
                  <a:lnTo>
                    <a:pt x="1042542" y="1466621"/>
                  </a:lnTo>
                  <a:lnTo>
                    <a:pt x="1042542" y="1466850"/>
                  </a:lnTo>
                  <a:lnTo>
                    <a:pt x="1009141" y="1467002"/>
                  </a:lnTo>
                  <a:lnTo>
                    <a:pt x="1047750" y="1543075"/>
                  </a:lnTo>
                  <a:lnTo>
                    <a:pt x="1078991" y="1479575"/>
                  </a:lnTo>
                  <a:lnTo>
                    <a:pt x="1085088" y="1467002"/>
                  </a:lnTo>
                  <a:lnTo>
                    <a:pt x="1085237" y="1466799"/>
                  </a:lnTo>
                  <a:lnTo>
                    <a:pt x="1052067" y="1466799"/>
                  </a:lnTo>
                  <a:lnTo>
                    <a:pt x="1047624" y="719582"/>
                  </a:lnTo>
                  <a:close/>
                </a:path>
                <a:path w="1952625" h="1543684">
                  <a:moveTo>
                    <a:pt x="1085341" y="1466621"/>
                  </a:moveTo>
                  <a:lnTo>
                    <a:pt x="1052067" y="1466799"/>
                  </a:lnTo>
                  <a:lnTo>
                    <a:pt x="1085237" y="1466799"/>
                  </a:lnTo>
                  <a:lnTo>
                    <a:pt x="1085341" y="1466621"/>
                  </a:lnTo>
                  <a:close/>
                </a:path>
                <a:path w="1952625" h="1543684">
                  <a:moveTo>
                    <a:pt x="75311" y="699262"/>
                  </a:moveTo>
                  <a:lnTo>
                    <a:pt x="0" y="739140"/>
                  </a:lnTo>
                  <a:lnTo>
                    <a:pt x="77088" y="775335"/>
                  </a:lnTo>
                  <a:lnTo>
                    <a:pt x="76326" y="742315"/>
                  </a:lnTo>
                  <a:lnTo>
                    <a:pt x="76200" y="739140"/>
                  </a:lnTo>
                  <a:lnTo>
                    <a:pt x="76073" y="733298"/>
                  </a:lnTo>
                  <a:lnTo>
                    <a:pt x="451254" y="733298"/>
                  </a:lnTo>
                  <a:lnTo>
                    <a:pt x="483857" y="732536"/>
                  </a:lnTo>
                  <a:lnTo>
                    <a:pt x="76073" y="732536"/>
                  </a:lnTo>
                  <a:lnTo>
                    <a:pt x="75311" y="700024"/>
                  </a:lnTo>
                  <a:lnTo>
                    <a:pt x="75311" y="699262"/>
                  </a:lnTo>
                  <a:close/>
                </a:path>
                <a:path w="1952625" h="1543684">
                  <a:moveTo>
                    <a:pt x="451254" y="733298"/>
                  </a:moveTo>
                  <a:lnTo>
                    <a:pt x="76073" y="733298"/>
                  </a:lnTo>
                  <a:lnTo>
                    <a:pt x="76326" y="742061"/>
                  </a:lnTo>
                  <a:lnTo>
                    <a:pt x="451254" y="733298"/>
                  </a:lnTo>
                  <a:close/>
                </a:path>
                <a:path w="1952625" h="1543684">
                  <a:moveTo>
                    <a:pt x="1952625" y="693420"/>
                  </a:moveTo>
                  <a:lnTo>
                    <a:pt x="1876425" y="693420"/>
                  </a:lnTo>
                  <a:lnTo>
                    <a:pt x="1876552" y="700024"/>
                  </a:lnTo>
                  <a:lnTo>
                    <a:pt x="1877314" y="732536"/>
                  </a:lnTo>
                  <a:lnTo>
                    <a:pt x="1877314" y="733298"/>
                  </a:lnTo>
                  <a:lnTo>
                    <a:pt x="1952625" y="693420"/>
                  </a:lnTo>
                  <a:close/>
                </a:path>
                <a:path w="1952625" h="1543684">
                  <a:moveTo>
                    <a:pt x="1043304" y="0"/>
                  </a:moveTo>
                  <a:lnTo>
                    <a:pt x="1033779" y="0"/>
                  </a:lnTo>
                  <a:lnTo>
                    <a:pt x="1038098" y="710057"/>
                  </a:lnTo>
                  <a:lnTo>
                    <a:pt x="76073" y="732536"/>
                  </a:lnTo>
                  <a:lnTo>
                    <a:pt x="483857" y="732536"/>
                  </a:lnTo>
                  <a:lnTo>
                    <a:pt x="1038098" y="719582"/>
                  </a:lnTo>
                  <a:lnTo>
                    <a:pt x="1047624" y="719582"/>
                  </a:lnTo>
                  <a:lnTo>
                    <a:pt x="1047623" y="719328"/>
                  </a:lnTo>
                  <a:lnTo>
                    <a:pt x="1456634" y="709803"/>
                  </a:lnTo>
                  <a:lnTo>
                    <a:pt x="1047623" y="709803"/>
                  </a:lnTo>
                  <a:lnTo>
                    <a:pt x="1043432" y="127"/>
                  </a:lnTo>
                  <a:lnTo>
                    <a:pt x="1043304" y="0"/>
                  </a:lnTo>
                  <a:close/>
                </a:path>
                <a:path w="1952625" h="1543684">
                  <a:moveTo>
                    <a:pt x="1875536" y="657098"/>
                  </a:moveTo>
                  <a:lnTo>
                    <a:pt x="1876298" y="690118"/>
                  </a:lnTo>
                  <a:lnTo>
                    <a:pt x="1876298" y="690499"/>
                  </a:lnTo>
                  <a:lnTo>
                    <a:pt x="1047623" y="709803"/>
                  </a:lnTo>
                  <a:lnTo>
                    <a:pt x="1456634" y="709803"/>
                  </a:lnTo>
                  <a:lnTo>
                    <a:pt x="1876552" y="700024"/>
                  </a:lnTo>
                  <a:lnTo>
                    <a:pt x="1876425" y="693420"/>
                  </a:lnTo>
                  <a:lnTo>
                    <a:pt x="1952625" y="693420"/>
                  </a:lnTo>
                  <a:lnTo>
                    <a:pt x="1875536" y="6570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537" name="object 5">
              <a:extLst>
                <a:ext uri="{FF2B5EF4-FFF2-40B4-BE49-F238E27FC236}">
                  <a16:creationId xmlns:a16="http://schemas.microsoft.com/office/drawing/2014/main" id="{0975EE50-1CBC-4B94-83D6-EA68CF68F3F8}"/>
                </a:ext>
              </a:extLst>
            </p:cNvPr>
            <p:cNvSpPr>
              <a:spLocks/>
            </p:cNvSpPr>
            <p:nvPr/>
          </p:nvSpPr>
          <p:spPr bwMode="auto">
            <a:xfrm>
              <a:off x="3771900" y="5771514"/>
              <a:ext cx="381000" cy="409575"/>
            </a:xfrm>
            <a:custGeom>
              <a:avLst/>
              <a:gdLst>
                <a:gd name="T0" fmla="*/ 381000 w 381000"/>
                <a:gd name="T1" fmla="*/ 409575 h 409575"/>
                <a:gd name="T2" fmla="*/ 371475 w 381000"/>
                <a:gd name="T3" fmla="*/ 0 h 409575"/>
                <a:gd name="T4" fmla="*/ 371475 w 381000"/>
                <a:gd name="T5" fmla="*/ 9525 h 409575"/>
                <a:gd name="T6" fmla="*/ 0 w 381000"/>
                <a:gd name="T7" fmla="*/ 19050 h 4095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0" h="409575">
                  <a:moveTo>
                    <a:pt x="381000" y="409575"/>
                  </a:moveTo>
                  <a:lnTo>
                    <a:pt x="371475" y="0"/>
                  </a:lnTo>
                </a:path>
                <a:path w="381000" h="409575">
                  <a:moveTo>
                    <a:pt x="371475" y="9525"/>
                  </a:moveTo>
                  <a:lnTo>
                    <a:pt x="0" y="1905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6" name="object 6">
            <a:extLst>
              <a:ext uri="{FF2B5EF4-FFF2-40B4-BE49-F238E27FC236}">
                <a16:creationId xmlns:a16="http://schemas.microsoft.com/office/drawing/2014/main" id="{D860AB9A-1F4D-4A41-AF3D-F36B38C597F8}"/>
              </a:ext>
            </a:extLst>
          </p:cNvPr>
          <p:cNvSpPr txBox="1"/>
          <p:nvPr/>
        </p:nvSpPr>
        <p:spPr>
          <a:xfrm>
            <a:off x="460375" y="641350"/>
            <a:ext cx="1412875"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Using</a:t>
            </a:r>
            <a:r>
              <a:rPr sz="1400" b="1" kern="0" spc="-3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Co-ordinate</a:t>
            </a:r>
            <a:endParaRPr sz="1400" kern="0">
              <a:solidFill>
                <a:sysClr val="windowText" lastClr="000000"/>
              </a:solidFill>
              <a:latin typeface="Times New Roman"/>
              <a:cs typeface="Times New Roman"/>
            </a:endParaRPr>
          </a:p>
        </p:txBody>
      </p:sp>
      <p:sp>
        <p:nvSpPr>
          <p:cNvPr id="22532" name="object 7">
            <a:extLst>
              <a:ext uri="{FF2B5EF4-FFF2-40B4-BE49-F238E27FC236}">
                <a16:creationId xmlns:a16="http://schemas.microsoft.com/office/drawing/2014/main" id="{BD7B895B-1768-4F48-894A-7C256BF46436}"/>
              </a:ext>
            </a:extLst>
          </p:cNvPr>
          <p:cNvSpPr txBox="1">
            <a:spLocks noChangeArrowheads="1"/>
          </p:cNvSpPr>
          <p:nvPr/>
        </p:nvSpPr>
        <p:spPr bwMode="auto">
          <a:xfrm>
            <a:off x="460375" y="3367088"/>
            <a:ext cx="94059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8270" rIns="0" bIns="0">
            <a:spAutoFit/>
          </a:bodyPr>
          <a:lstStyle>
            <a:lvl1pPr marL="40290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13"/>
              </a:spcBef>
            </a:pPr>
            <a:r>
              <a:rPr lang="en-US" altLang="en-US" sz="1400" b="1">
                <a:solidFill>
                  <a:srgbClr val="000000"/>
                </a:solidFill>
                <a:latin typeface="Times New Roman" panose="02020603050405020304" pitchFamily="18" charset="0"/>
                <a:cs typeface="Times New Roman" panose="02020603050405020304" pitchFamily="18" charset="0"/>
              </a:rPr>
              <a:t>Figure 2.3: </a:t>
            </a:r>
            <a:r>
              <a:rPr lang="en-US" altLang="en-US" sz="1400">
                <a:solidFill>
                  <a:srgbClr val="000000"/>
                </a:solidFill>
                <a:latin typeface="Times New Roman" panose="02020603050405020304" pitchFamily="18" charset="0"/>
                <a:cs typeface="Times New Roman" panose="02020603050405020304" pitchFamily="18" charset="0"/>
              </a:rPr>
              <a:t>Co-ordinate System</a:t>
            </a:r>
          </a:p>
          <a:p>
            <a:pPr eaLnBrk="1" hangingPunct="1">
              <a:lnSpc>
                <a:spcPts val="1613"/>
              </a:lnSpc>
              <a:spcBef>
                <a:spcPts val="1025"/>
              </a:spcBef>
            </a:pPr>
            <a:r>
              <a:rPr lang="en-US" altLang="en-US" sz="1400">
                <a:solidFill>
                  <a:srgbClr val="000000"/>
                </a:solidFill>
                <a:latin typeface="Times New Roman" panose="02020603050405020304" pitchFamily="18" charset="0"/>
                <a:cs typeface="Times New Roman" panose="02020603050405020304" pitchFamily="18" charset="0"/>
              </a:rPr>
              <a:t>Co-ordinates fall into two types, namely Cartesian and Polar. In addition, these two co- ordinates types come in two distinct flavors. They can be absolute and relative.</a:t>
            </a:r>
          </a:p>
          <a:p>
            <a:pPr eaLnBrk="1" hangingPunct="1">
              <a:spcBef>
                <a:spcPts val="888"/>
              </a:spcBef>
            </a:pPr>
            <a:r>
              <a:rPr lang="en-US" altLang="en-US" sz="1400" b="1">
                <a:solidFill>
                  <a:srgbClr val="000000"/>
                </a:solidFill>
                <a:latin typeface="Times New Roman" panose="02020603050405020304" pitchFamily="18" charset="0"/>
                <a:cs typeface="Times New Roman" panose="02020603050405020304" pitchFamily="18" charset="0"/>
              </a:rPr>
              <a:t>Cartesian Co-ordinates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650"/>
              </a:spcBef>
            </a:pPr>
            <a:r>
              <a:rPr lang="en-US" altLang="en-US" sz="1400">
                <a:solidFill>
                  <a:srgbClr val="000000"/>
                </a:solidFill>
                <a:latin typeface="Times New Roman" panose="02020603050405020304" pitchFamily="18" charset="0"/>
                <a:cs typeface="Times New Roman" panose="02020603050405020304" pitchFamily="18" charset="0"/>
              </a:rPr>
              <a:t>Despite the fancy title, the Cartesian co-ordinate system is the standard co-ordinate system. The position of a point can be described by the distance from the axes, X and Y. This results in a simple point description using two numbers separated by a comma e.g.</a:t>
            </a:r>
          </a:p>
          <a:p>
            <a:pPr eaLnBrk="1" hangingPunct="1">
              <a:lnSpc>
                <a:spcPts val="1525"/>
              </a:lnSpc>
            </a:pPr>
            <a:r>
              <a:rPr lang="en-US" altLang="en-US" sz="1400">
                <a:solidFill>
                  <a:srgbClr val="000000"/>
                </a:solidFill>
                <a:latin typeface="Times New Roman" panose="02020603050405020304" pitchFamily="18" charset="0"/>
                <a:cs typeface="Times New Roman" panose="02020603050405020304" pitchFamily="18" charset="0"/>
              </a:rPr>
              <a:t>34.897, 45.473.</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Y Axis</a:t>
            </a:r>
          </a:p>
          <a:p>
            <a:pPr eaLnBrk="1" hangingPunct="1">
              <a:spcBef>
                <a:spcPts val="938"/>
              </a:spcBef>
            </a:pPr>
            <a:r>
              <a:rPr lang="en-US" altLang="en-US" sz="1400">
                <a:solidFill>
                  <a:srgbClr val="000000"/>
                </a:solidFill>
                <a:latin typeface="Times New Roman" panose="02020603050405020304" pitchFamily="18" charset="0"/>
                <a:cs typeface="Times New Roman" panose="02020603050405020304" pitchFamily="18" charset="0"/>
              </a:rPr>
              <a:t>34.897,45.473</a:t>
            </a:r>
          </a:p>
        </p:txBody>
      </p:sp>
      <p:sp>
        <p:nvSpPr>
          <p:cNvPr id="22533" name="object 8">
            <a:extLst>
              <a:ext uri="{FF2B5EF4-FFF2-40B4-BE49-F238E27FC236}">
                <a16:creationId xmlns:a16="http://schemas.microsoft.com/office/drawing/2014/main" id="{5A4C01DA-0201-4C38-98D1-DD35F7D45D7D}"/>
              </a:ext>
            </a:extLst>
          </p:cNvPr>
          <p:cNvSpPr>
            <a:spLocks/>
          </p:cNvSpPr>
          <p:nvPr/>
        </p:nvSpPr>
        <p:spPr bwMode="auto">
          <a:xfrm>
            <a:off x="4343400" y="1363663"/>
            <a:ext cx="1952625" cy="1619250"/>
          </a:xfrm>
          <a:custGeom>
            <a:avLst/>
            <a:gdLst>
              <a:gd name="T0" fmla="*/ 1952625 w 1952625"/>
              <a:gd name="T1" fmla="*/ 748030 h 1619250"/>
              <a:gd name="T2" fmla="*/ 1875536 w 1952625"/>
              <a:gd name="T3" fmla="*/ 711708 h 1619250"/>
              <a:gd name="T4" fmla="*/ 1876298 w 1952625"/>
              <a:gd name="T5" fmla="*/ 744855 h 1619250"/>
              <a:gd name="T6" fmla="*/ 1876298 w 1952625"/>
              <a:gd name="T7" fmla="*/ 745109 h 1619250"/>
              <a:gd name="T8" fmla="*/ 1047496 w 1952625"/>
              <a:gd name="T9" fmla="*/ 764540 h 1619250"/>
              <a:gd name="T10" fmla="*/ 1043432 w 1952625"/>
              <a:gd name="T11" fmla="*/ 76454 h 1619250"/>
              <a:gd name="T12" fmla="*/ 1043317 w 1952625"/>
              <a:gd name="T13" fmla="*/ 76250 h 1619250"/>
              <a:gd name="T14" fmla="*/ 1076833 w 1952625"/>
              <a:gd name="T15" fmla="*/ 76073 h 1619250"/>
              <a:gd name="T16" fmla="*/ 1038225 w 1952625"/>
              <a:gd name="T17" fmla="*/ 0 h 1619250"/>
              <a:gd name="T18" fmla="*/ 1000633 w 1952625"/>
              <a:gd name="T19" fmla="*/ 76454 h 1619250"/>
              <a:gd name="T20" fmla="*/ 1033780 w 1952625"/>
              <a:gd name="T21" fmla="*/ 76288 h 1619250"/>
              <a:gd name="T22" fmla="*/ 1037971 w 1952625"/>
              <a:gd name="T23" fmla="*/ 764667 h 1619250"/>
              <a:gd name="T24" fmla="*/ 76073 w 1952625"/>
              <a:gd name="T25" fmla="*/ 787146 h 1619250"/>
              <a:gd name="T26" fmla="*/ 75425 w 1952625"/>
              <a:gd name="T27" fmla="*/ 759968 h 1619250"/>
              <a:gd name="T28" fmla="*/ 75311 w 1952625"/>
              <a:gd name="T29" fmla="*/ 753872 h 1619250"/>
              <a:gd name="T30" fmla="*/ 63627 w 1952625"/>
              <a:gd name="T31" fmla="*/ 759968 h 1619250"/>
              <a:gd name="T32" fmla="*/ 63627 w 1952625"/>
              <a:gd name="T33" fmla="*/ 797052 h 1619250"/>
              <a:gd name="T34" fmla="*/ 63500 w 1952625"/>
              <a:gd name="T35" fmla="*/ 793750 h 1619250"/>
              <a:gd name="T36" fmla="*/ 63373 w 1952625"/>
              <a:gd name="T37" fmla="*/ 787908 h 1619250"/>
              <a:gd name="T38" fmla="*/ 63627 w 1952625"/>
              <a:gd name="T39" fmla="*/ 797052 h 1619250"/>
              <a:gd name="T40" fmla="*/ 63627 w 1952625"/>
              <a:gd name="T41" fmla="*/ 759968 h 1619250"/>
              <a:gd name="T42" fmla="*/ 0 w 1952625"/>
              <a:gd name="T43" fmla="*/ 793750 h 1619250"/>
              <a:gd name="T44" fmla="*/ 77089 w 1952625"/>
              <a:gd name="T45" fmla="*/ 830072 h 1619250"/>
              <a:gd name="T46" fmla="*/ 76327 w 1952625"/>
              <a:gd name="T47" fmla="*/ 797052 h 1619250"/>
              <a:gd name="T48" fmla="*/ 76200 w 1952625"/>
              <a:gd name="T49" fmla="*/ 793750 h 1619250"/>
              <a:gd name="T50" fmla="*/ 76073 w 1952625"/>
              <a:gd name="T51" fmla="*/ 787908 h 1619250"/>
              <a:gd name="T52" fmla="*/ 76327 w 1952625"/>
              <a:gd name="T53" fmla="*/ 796671 h 1619250"/>
              <a:gd name="T54" fmla="*/ 451192 w 1952625"/>
              <a:gd name="T55" fmla="*/ 787908 h 1619250"/>
              <a:gd name="T56" fmla="*/ 483793 w 1952625"/>
              <a:gd name="T57" fmla="*/ 787146 h 1619250"/>
              <a:gd name="T58" fmla="*/ 1037971 w 1952625"/>
              <a:gd name="T59" fmla="*/ 774192 h 1619250"/>
              <a:gd name="T60" fmla="*/ 1042543 w 1952625"/>
              <a:gd name="T61" fmla="*/ 1542923 h 1619250"/>
              <a:gd name="T62" fmla="*/ 1042543 w 1952625"/>
              <a:gd name="T63" fmla="*/ 1543050 h 1619250"/>
              <a:gd name="T64" fmla="*/ 1009142 w 1952625"/>
              <a:gd name="T65" fmla="*/ 1543304 h 1619250"/>
              <a:gd name="T66" fmla="*/ 1047750 w 1952625"/>
              <a:gd name="T67" fmla="*/ 1619250 h 1619250"/>
              <a:gd name="T68" fmla="*/ 1078992 w 1952625"/>
              <a:gd name="T69" fmla="*/ 1555877 h 1619250"/>
              <a:gd name="T70" fmla="*/ 1085215 w 1952625"/>
              <a:gd name="T71" fmla="*/ 1543050 h 1619250"/>
              <a:gd name="T72" fmla="*/ 1085342 w 1952625"/>
              <a:gd name="T73" fmla="*/ 1542923 h 1619250"/>
              <a:gd name="T74" fmla="*/ 1052068 w 1952625"/>
              <a:gd name="T75" fmla="*/ 1543050 h 1619250"/>
              <a:gd name="T76" fmla="*/ 1047496 w 1952625"/>
              <a:gd name="T77" fmla="*/ 774192 h 1619250"/>
              <a:gd name="T78" fmla="*/ 1047496 w 1952625"/>
              <a:gd name="T79" fmla="*/ 774065 h 1619250"/>
              <a:gd name="T80" fmla="*/ 1453883 w 1952625"/>
              <a:gd name="T81" fmla="*/ 764540 h 1619250"/>
              <a:gd name="T82" fmla="*/ 1876552 w 1952625"/>
              <a:gd name="T83" fmla="*/ 754634 h 1619250"/>
              <a:gd name="T84" fmla="*/ 1876425 w 1952625"/>
              <a:gd name="T85" fmla="*/ 748030 h 1619250"/>
              <a:gd name="T86" fmla="*/ 1877314 w 1952625"/>
              <a:gd name="T87" fmla="*/ 787146 h 1619250"/>
              <a:gd name="T88" fmla="*/ 1877314 w 1952625"/>
              <a:gd name="T89" fmla="*/ 787908 h 1619250"/>
              <a:gd name="T90" fmla="*/ 1952625 w 1952625"/>
              <a:gd name="T91" fmla="*/ 748030 h 16192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52625" h="1619250">
                <a:moveTo>
                  <a:pt x="1952625" y="748030"/>
                </a:moveTo>
                <a:lnTo>
                  <a:pt x="1875536" y="711708"/>
                </a:lnTo>
                <a:lnTo>
                  <a:pt x="1876298" y="744855"/>
                </a:lnTo>
                <a:lnTo>
                  <a:pt x="1876298" y="745109"/>
                </a:lnTo>
                <a:lnTo>
                  <a:pt x="1047496" y="764540"/>
                </a:lnTo>
                <a:lnTo>
                  <a:pt x="1043432" y="76454"/>
                </a:lnTo>
                <a:lnTo>
                  <a:pt x="1043317" y="76250"/>
                </a:lnTo>
                <a:lnTo>
                  <a:pt x="1076833" y="76073"/>
                </a:lnTo>
                <a:lnTo>
                  <a:pt x="1038225" y="0"/>
                </a:lnTo>
                <a:lnTo>
                  <a:pt x="1000633" y="76454"/>
                </a:lnTo>
                <a:lnTo>
                  <a:pt x="1033780" y="76288"/>
                </a:lnTo>
                <a:lnTo>
                  <a:pt x="1037971" y="764667"/>
                </a:lnTo>
                <a:lnTo>
                  <a:pt x="76073" y="787146"/>
                </a:lnTo>
                <a:lnTo>
                  <a:pt x="75425" y="759968"/>
                </a:lnTo>
                <a:lnTo>
                  <a:pt x="75311" y="753872"/>
                </a:lnTo>
                <a:lnTo>
                  <a:pt x="63627" y="759968"/>
                </a:lnTo>
                <a:lnTo>
                  <a:pt x="63627" y="797052"/>
                </a:lnTo>
                <a:lnTo>
                  <a:pt x="63500" y="793750"/>
                </a:lnTo>
                <a:lnTo>
                  <a:pt x="63373" y="787908"/>
                </a:lnTo>
                <a:lnTo>
                  <a:pt x="63627" y="797052"/>
                </a:lnTo>
                <a:lnTo>
                  <a:pt x="63627" y="759968"/>
                </a:lnTo>
                <a:lnTo>
                  <a:pt x="0" y="793750"/>
                </a:lnTo>
                <a:lnTo>
                  <a:pt x="77089" y="830072"/>
                </a:lnTo>
                <a:lnTo>
                  <a:pt x="76327" y="797052"/>
                </a:lnTo>
                <a:lnTo>
                  <a:pt x="76200" y="793750"/>
                </a:lnTo>
                <a:lnTo>
                  <a:pt x="76073" y="787908"/>
                </a:lnTo>
                <a:lnTo>
                  <a:pt x="76327" y="796671"/>
                </a:lnTo>
                <a:lnTo>
                  <a:pt x="451192" y="787908"/>
                </a:lnTo>
                <a:lnTo>
                  <a:pt x="483793" y="787146"/>
                </a:lnTo>
                <a:lnTo>
                  <a:pt x="1037971" y="774192"/>
                </a:lnTo>
                <a:lnTo>
                  <a:pt x="1042543" y="1542923"/>
                </a:lnTo>
                <a:lnTo>
                  <a:pt x="1042543" y="1543050"/>
                </a:lnTo>
                <a:lnTo>
                  <a:pt x="1009142" y="1543304"/>
                </a:lnTo>
                <a:lnTo>
                  <a:pt x="1047750" y="1619250"/>
                </a:lnTo>
                <a:lnTo>
                  <a:pt x="1078992" y="1555877"/>
                </a:lnTo>
                <a:lnTo>
                  <a:pt x="1085215" y="1543050"/>
                </a:lnTo>
                <a:lnTo>
                  <a:pt x="1085342" y="1542923"/>
                </a:lnTo>
                <a:lnTo>
                  <a:pt x="1052068" y="1543050"/>
                </a:lnTo>
                <a:lnTo>
                  <a:pt x="1047496" y="774192"/>
                </a:lnTo>
                <a:lnTo>
                  <a:pt x="1047496" y="774065"/>
                </a:lnTo>
                <a:lnTo>
                  <a:pt x="1453883" y="764540"/>
                </a:lnTo>
                <a:lnTo>
                  <a:pt x="1876552" y="754634"/>
                </a:lnTo>
                <a:lnTo>
                  <a:pt x="1876425" y="748030"/>
                </a:lnTo>
                <a:lnTo>
                  <a:pt x="1877314" y="787146"/>
                </a:lnTo>
                <a:lnTo>
                  <a:pt x="1877314" y="787908"/>
                </a:lnTo>
                <a:lnTo>
                  <a:pt x="1952625" y="7480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 name="object 9">
            <a:extLst>
              <a:ext uri="{FF2B5EF4-FFF2-40B4-BE49-F238E27FC236}">
                <a16:creationId xmlns:a16="http://schemas.microsoft.com/office/drawing/2014/main" id="{0546C462-ADC2-4AEC-82CF-8A445F25D775}"/>
              </a:ext>
            </a:extLst>
          </p:cNvPr>
          <p:cNvSpPr txBox="1"/>
          <p:nvPr/>
        </p:nvSpPr>
        <p:spPr>
          <a:xfrm>
            <a:off x="4398963" y="1527175"/>
            <a:ext cx="1933575" cy="1096963"/>
          </a:xfrm>
          <a:prstGeom prst="rect">
            <a:avLst/>
          </a:prstGeom>
        </p:spPr>
        <p:txBody>
          <a:bodyPr lIns="0" tIns="13335" rIns="0" bIns="0">
            <a:spAutoFit/>
          </a:bodyPr>
          <a:lstStyle/>
          <a:p>
            <a:pPr marL="1193800" eaLnBrk="1" fontAlgn="auto" hangingPunct="1">
              <a:spcBef>
                <a:spcPts val="105"/>
              </a:spcBef>
              <a:spcAft>
                <a:spcPts val="0"/>
              </a:spcAft>
              <a:defRPr/>
            </a:pPr>
            <a:r>
              <a:rPr sz="1100" kern="0" dirty="0">
                <a:solidFill>
                  <a:sysClr val="windowText" lastClr="000000"/>
                </a:solidFill>
                <a:latin typeface="Times New Roman"/>
                <a:cs typeface="Times New Roman"/>
              </a:rPr>
              <a:t>+ve </a:t>
            </a:r>
            <a:r>
              <a:rPr sz="1100" kern="0" spc="-10" dirty="0">
                <a:solidFill>
                  <a:sysClr val="windowText" lastClr="000000"/>
                </a:solidFill>
                <a:latin typeface="Times New Roman"/>
                <a:cs typeface="Times New Roman"/>
              </a:rPr>
              <a:t>quadrant</a:t>
            </a:r>
            <a:endParaRPr sz="1100" kern="0">
              <a:solidFill>
                <a:sysClr val="windowText" lastClr="000000"/>
              </a:solidFill>
              <a:latin typeface="Times New Roman"/>
              <a:cs typeface="Times New Roman"/>
            </a:endParaRPr>
          </a:p>
          <a:p>
            <a:pPr eaLnBrk="1" fontAlgn="auto" hangingPunct="1">
              <a:spcBef>
                <a:spcPts val="0"/>
              </a:spcBef>
              <a:spcAft>
                <a:spcPts val="0"/>
              </a:spcAft>
              <a:defRPr/>
            </a:pPr>
            <a:endParaRPr sz="1200" kern="0">
              <a:solidFill>
                <a:sysClr val="windowText" lastClr="000000"/>
              </a:solidFill>
              <a:latin typeface="Times New Roman"/>
              <a:cs typeface="Times New Roman"/>
            </a:endParaRPr>
          </a:p>
          <a:p>
            <a:pPr eaLnBrk="1" fontAlgn="auto" hangingPunct="1">
              <a:spcBef>
                <a:spcPts val="20"/>
              </a:spcBef>
              <a:spcAft>
                <a:spcPts val="0"/>
              </a:spcAft>
              <a:defRPr/>
            </a:pPr>
            <a:endParaRPr sz="1650" kern="0">
              <a:solidFill>
                <a:sysClr val="windowText" lastClr="000000"/>
              </a:solidFill>
              <a:latin typeface="Times New Roman"/>
              <a:cs typeface="Times New Roman"/>
            </a:endParaRPr>
          </a:p>
          <a:p>
            <a:pPr marL="1017269" eaLnBrk="1" fontAlgn="auto" hangingPunct="1">
              <a:spcBef>
                <a:spcPts val="0"/>
              </a:spcBef>
              <a:spcAft>
                <a:spcPts val="0"/>
              </a:spcAft>
              <a:defRPr/>
            </a:pPr>
            <a:r>
              <a:rPr sz="1200" b="1" kern="0" spc="-10" dirty="0">
                <a:solidFill>
                  <a:sysClr val="windowText" lastClr="000000"/>
                </a:solidFill>
                <a:latin typeface="Times New Roman"/>
                <a:cs typeface="Times New Roman"/>
              </a:rPr>
              <a:t>(</a:t>
            </a:r>
            <a:r>
              <a:rPr sz="1200" kern="0" spc="-10" dirty="0">
                <a:solidFill>
                  <a:sysClr val="windowText" lastClr="000000"/>
                </a:solidFill>
                <a:latin typeface="Times New Roman"/>
                <a:cs typeface="Times New Roman"/>
              </a:rPr>
              <a:t>0,0)</a:t>
            </a:r>
            <a:endParaRPr sz="1200" kern="0">
              <a:solidFill>
                <a:sysClr val="windowText" lastClr="000000"/>
              </a:solidFill>
              <a:latin typeface="Times New Roman"/>
              <a:cs typeface="Times New Roman"/>
            </a:endParaRPr>
          </a:p>
          <a:p>
            <a:pPr marL="12700" eaLnBrk="1" fontAlgn="auto" hangingPunct="1">
              <a:spcBef>
                <a:spcPts val="935"/>
              </a:spcBef>
              <a:spcAft>
                <a:spcPts val="0"/>
              </a:spcAft>
              <a:defRPr/>
            </a:pPr>
            <a:r>
              <a:rPr sz="1200" b="1" kern="0" spc="-10" dirty="0">
                <a:solidFill>
                  <a:sysClr val="windowText" lastClr="000000"/>
                </a:solidFill>
                <a:latin typeface="Times New Roman"/>
                <a:cs typeface="Times New Roman"/>
              </a:rPr>
              <a:t>-</a:t>
            </a:r>
            <a:r>
              <a:rPr sz="1100" kern="0" dirty="0">
                <a:solidFill>
                  <a:sysClr val="windowText" lastClr="000000"/>
                </a:solidFill>
                <a:latin typeface="Times New Roman"/>
                <a:cs typeface="Times New Roman"/>
              </a:rPr>
              <a:t>ve </a:t>
            </a:r>
            <a:r>
              <a:rPr sz="1100" kern="0" spc="-10" dirty="0">
                <a:solidFill>
                  <a:sysClr val="windowText" lastClr="000000"/>
                </a:solidFill>
                <a:latin typeface="Times New Roman"/>
                <a:cs typeface="Times New Roman"/>
              </a:rPr>
              <a:t>quadrant</a:t>
            </a:r>
            <a:endParaRPr sz="1100" kern="0">
              <a:solidFill>
                <a:sysClr val="windowText" lastClr="000000"/>
              </a:solidFill>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object 2">
            <a:extLst>
              <a:ext uri="{FF2B5EF4-FFF2-40B4-BE49-F238E27FC236}">
                <a16:creationId xmlns:a16="http://schemas.microsoft.com/office/drawing/2014/main" id="{3A8D8320-8EF5-440A-B579-5931886DD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1235075"/>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
            <a:extLst>
              <a:ext uri="{FF2B5EF4-FFF2-40B4-BE49-F238E27FC236}">
                <a16:creationId xmlns:a16="http://schemas.microsoft.com/office/drawing/2014/main" id="{EF60B769-4DB0-4055-ADF1-64D5313BE11E}"/>
              </a:ext>
            </a:extLst>
          </p:cNvPr>
          <p:cNvGraphicFramePr>
            <a:graphicFrameLocks noGrp="1"/>
          </p:cNvGraphicFramePr>
          <p:nvPr/>
        </p:nvGraphicFramePr>
        <p:xfrm>
          <a:off x="184150" y="373063"/>
          <a:ext cx="10320338" cy="3848101"/>
        </p:xfrm>
        <a:graphic>
          <a:graphicData uri="http://schemas.openxmlformats.org/drawingml/2006/table">
            <a:tbl>
              <a:tblPr/>
              <a:tblGrid>
                <a:gridCol w="1092200">
                  <a:extLst>
                    <a:ext uri="{9D8B030D-6E8A-4147-A177-3AD203B41FA5}">
                      <a16:colId xmlns:a16="http://schemas.microsoft.com/office/drawing/2014/main" val="20000"/>
                    </a:ext>
                  </a:extLst>
                </a:gridCol>
                <a:gridCol w="4660900">
                  <a:extLst>
                    <a:ext uri="{9D8B030D-6E8A-4147-A177-3AD203B41FA5}">
                      <a16:colId xmlns:a16="http://schemas.microsoft.com/office/drawing/2014/main" val="20001"/>
                    </a:ext>
                  </a:extLst>
                </a:gridCol>
                <a:gridCol w="2711450">
                  <a:extLst>
                    <a:ext uri="{9D8B030D-6E8A-4147-A177-3AD203B41FA5}">
                      <a16:colId xmlns:a16="http://schemas.microsoft.com/office/drawing/2014/main" val="20002"/>
                    </a:ext>
                  </a:extLst>
                </a:gridCol>
                <a:gridCol w="1855788">
                  <a:extLst>
                    <a:ext uri="{9D8B030D-6E8A-4147-A177-3AD203B41FA5}">
                      <a16:colId xmlns:a16="http://schemas.microsoft.com/office/drawing/2014/main" val="20003"/>
                    </a:ext>
                  </a:extLst>
                </a:gridCol>
              </a:tblGrid>
              <a:tr h="1011238">
                <a:tc gridSpan="4">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COURSE INFORMATION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CBCB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9125">
                <a:tc>
                  <a:txBody>
                    <a:bodyPr/>
                    <a:lstStyle>
                      <a:lvl1pPr marL="7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8"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Course Title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13"/>
                        </a:lnSpc>
                        <a:spcBef>
                          <a:spcPts val="5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Introduction To Mechanical Engineering Drawing &amp; CAD Sessional.</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Lecture Contact Hours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6288">
                <a:tc>
                  <a:txBody>
                    <a:bodyPr/>
                    <a:lstStyle>
                      <a:lvl1pPr marL="317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Covered Lab</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indent="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69850" algn="l" defTabSz="914400" rtl="0" eaLnBrk="1" fontAlgn="base" latinLnBrk="0" hangingPunct="1">
                        <a:lnSpc>
                          <a:spcPts val="1613"/>
                        </a:lnSpc>
                        <a:spcBef>
                          <a:spcPts val="5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Mechanical Engineering Drawing-1 Engineering Drawing-2</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0541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0541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Credit Total Marks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30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ts val="157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a:t>
                      </a:r>
                    </a:p>
                    <a:p>
                      <a:pPr marL="73025" marR="0" lvl="0" indent="0" algn="l" defTabSz="914400" rtl="0" eaLnBrk="1" fontAlgn="base" latinLnBrk="0" hangingPunct="1">
                        <a:lnSpc>
                          <a:spcPts val="16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3275">
                <a:tc gridSpan="4">
                  <a:txBody>
                    <a:bodyPr/>
                    <a:lstStyle>
                      <a:lvl1pPr>
                        <a:spcBef>
                          <a:spcPct val="20000"/>
                        </a:spcBef>
                        <a:tabLst>
                          <a:tab pos="5005388" algn="l"/>
                          <a:tab pos="5516563" algn="l"/>
                        </a:tabLst>
                        <a:defRPr sz="1600">
                          <a:solidFill>
                            <a:schemeClr val="tx1"/>
                          </a:solidFill>
                          <a:latin typeface="Calibri" panose="020F0502020204030204" pitchFamily="34" charset="0"/>
                        </a:defRPr>
                      </a:lvl1pPr>
                      <a:lvl2pPr marL="742950" indent="-285750">
                        <a:spcBef>
                          <a:spcPct val="20000"/>
                        </a:spcBef>
                        <a:tabLst>
                          <a:tab pos="5005388" algn="l"/>
                          <a:tab pos="5516563" algn="l"/>
                        </a:tabLst>
                        <a:defRPr sz="1600">
                          <a:solidFill>
                            <a:schemeClr val="tx1"/>
                          </a:solidFill>
                          <a:latin typeface="Calibri" panose="020F0502020204030204" pitchFamily="34" charset="0"/>
                        </a:defRPr>
                      </a:lvl2pPr>
                      <a:lvl3pPr marL="1143000" indent="-228600">
                        <a:spcBef>
                          <a:spcPct val="20000"/>
                        </a:spcBef>
                        <a:tabLst>
                          <a:tab pos="5005388" algn="l"/>
                          <a:tab pos="5516563" algn="l"/>
                        </a:tabLst>
                        <a:defRPr sz="1600">
                          <a:solidFill>
                            <a:schemeClr val="tx1"/>
                          </a:solidFill>
                          <a:latin typeface="Calibri" panose="020F0502020204030204" pitchFamily="34" charset="0"/>
                        </a:defRPr>
                      </a:lvl3pPr>
                      <a:lvl4pPr marL="1600200" indent="-228600">
                        <a:spcBef>
                          <a:spcPct val="20000"/>
                        </a:spcBef>
                        <a:tabLst>
                          <a:tab pos="5005388" algn="l"/>
                          <a:tab pos="5516563" algn="l"/>
                        </a:tabLst>
                        <a:defRPr sz="1600">
                          <a:solidFill>
                            <a:schemeClr val="tx1"/>
                          </a:solidFill>
                          <a:latin typeface="Calibri" panose="020F0502020204030204" pitchFamily="34" charset="0"/>
                        </a:defRPr>
                      </a:lvl4pPr>
                      <a:lvl5pPr marL="2057400" indent="-228600">
                        <a:spcBef>
                          <a:spcPct val="20000"/>
                        </a:spcBef>
                        <a:tabLst>
                          <a:tab pos="5005388" algn="l"/>
                          <a:tab pos="5516563"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5005388" algn="l"/>
                          <a:tab pos="5516563"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5005388" algn="l"/>
                          <a:tab pos="5516563"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5005388" algn="l"/>
                          <a:tab pos="5516563"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5005388" algn="l"/>
                          <a:tab pos="5516563" algn="l"/>
                        </a:tabLs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1575"/>
                        </a:lnSpc>
                        <a:spcBef>
                          <a:spcPct val="0"/>
                        </a:spcBef>
                        <a:spcAft>
                          <a:spcPct val="0"/>
                        </a:spcAft>
                        <a:buClrTx/>
                        <a:buSzTx/>
                        <a:buFontTx/>
                        <a:buNone/>
                        <a:tabLst>
                          <a:tab pos="5005388" algn="l"/>
                          <a:tab pos="551656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PRE-REQUISITE	CIE	20</a:t>
                      </a:r>
                    </a:p>
                    <a:p>
                      <a:pPr marL="0" marR="0" lvl="0" indent="0" algn="r" defTabSz="914400" rtl="0" eaLnBrk="1" fontAlgn="base" latinLnBrk="0" hangingPunct="1">
                        <a:lnSpc>
                          <a:spcPts val="1650"/>
                        </a:lnSpc>
                        <a:spcBef>
                          <a:spcPct val="0"/>
                        </a:spcBef>
                        <a:spcAft>
                          <a:spcPct val="0"/>
                        </a:spcAft>
                        <a:buClrTx/>
                        <a:buSzTx/>
                        <a:buFontTx/>
                        <a:buNone/>
                        <a:tabLst>
                          <a:tab pos="5005388" algn="l"/>
                          <a:tab pos="551656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SEE	30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38175">
                <a:tc gridSpan="4">
                  <a:txBody>
                    <a:bodyPr/>
                    <a:lstStyle>
                      <a:lvl1pPr marL="73025">
                        <a:spcBef>
                          <a:spcPct val="20000"/>
                        </a:spcBef>
                        <a:tabLst>
                          <a:tab pos="5016500" algn="l"/>
                        </a:tabLst>
                        <a:defRPr sz="1600">
                          <a:solidFill>
                            <a:schemeClr val="tx1"/>
                          </a:solidFill>
                          <a:latin typeface="Calibri" panose="020F0502020204030204" pitchFamily="34" charset="0"/>
                        </a:defRPr>
                      </a:lvl1pPr>
                      <a:lvl2pPr marL="742950" indent="-285750">
                        <a:spcBef>
                          <a:spcPct val="20000"/>
                        </a:spcBef>
                        <a:tabLst>
                          <a:tab pos="5016500" algn="l"/>
                        </a:tabLst>
                        <a:defRPr sz="1600">
                          <a:solidFill>
                            <a:schemeClr val="tx1"/>
                          </a:solidFill>
                          <a:latin typeface="Calibri" panose="020F0502020204030204" pitchFamily="34" charset="0"/>
                        </a:defRPr>
                      </a:lvl2pPr>
                      <a:lvl3pPr marL="1143000" indent="-228600">
                        <a:spcBef>
                          <a:spcPct val="20000"/>
                        </a:spcBef>
                        <a:tabLst>
                          <a:tab pos="5016500" algn="l"/>
                        </a:tabLst>
                        <a:defRPr sz="1600">
                          <a:solidFill>
                            <a:schemeClr val="tx1"/>
                          </a:solidFill>
                          <a:latin typeface="Calibri" panose="020F0502020204030204" pitchFamily="34" charset="0"/>
                        </a:defRPr>
                      </a:lvl3pPr>
                      <a:lvl4pPr marL="1600200" indent="-228600">
                        <a:spcBef>
                          <a:spcPct val="20000"/>
                        </a:spcBef>
                        <a:tabLst>
                          <a:tab pos="5016500" algn="l"/>
                        </a:tabLst>
                        <a:defRPr sz="1600">
                          <a:solidFill>
                            <a:schemeClr val="tx1"/>
                          </a:solidFill>
                          <a:latin typeface="Calibri" panose="020F0502020204030204" pitchFamily="34" charset="0"/>
                        </a:defRPr>
                      </a:lvl4pPr>
                      <a:lvl5pPr marL="2057400" indent="-228600">
                        <a:spcBef>
                          <a:spcPct val="20000"/>
                        </a:spcBef>
                        <a:tabLst>
                          <a:tab pos="5016500"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5016500"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5016500"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5016500"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5016500" algn="l"/>
                        </a:tabLst>
                        <a:defRPr sz="1600">
                          <a:solidFill>
                            <a:schemeClr val="tx1"/>
                          </a:solidFill>
                          <a:latin typeface="Calibri" panose="020F0502020204030204" pitchFamily="34" charset="0"/>
                        </a:defRPr>
                      </a:lvl9pPr>
                    </a:lstStyle>
                    <a:p>
                      <a:pPr marL="73025" marR="0" lvl="0" indent="0" algn="l" defTabSz="914400" rtl="0" eaLnBrk="1" fontAlgn="base" latinLnBrk="0" hangingPunct="1">
                        <a:lnSpc>
                          <a:spcPts val="1613"/>
                        </a:lnSpc>
                        <a:spcBef>
                          <a:spcPct val="0"/>
                        </a:spcBef>
                        <a:spcAft>
                          <a:spcPct val="0"/>
                        </a:spcAft>
                        <a:buClrTx/>
                        <a:buSzTx/>
                        <a:buFontTx/>
                        <a:buNone/>
                        <a:tabLst>
                          <a:tab pos="5016500"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Course Code:0715-2102	SEE exam time: 2 Hours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object 2">
            <a:extLst>
              <a:ext uri="{FF2B5EF4-FFF2-40B4-BE49-F238E27FC236}">
                <a16:creationId xmlns:a16="http://schemas.microsoft.com/office/drawing/2014/main" id="{CC58CB8B-9ADA-4896-BA9A-A479AA5C5CF9}"/>
              </a:ext>
            </a:extLst>
          </p:cNvPr>
          <p:cNvGrpSpPr>
            <a:grpSpLocks/>
          </p:cNvGrpSpPr>
          <p:nvPr/>
        </p:nvGrpSpPr>
        <p:grpSpPr bwMode="auto">
          <a:xfrm>
            <a:off x="1762125" y="1830388"/>
            <a:ext cx="3646488" cy="5224462"/>
            <a:chOff x="1762328" y="1830981"/>
            <a:chExt cx="3645535" cy="5223510"/>
          </a:xfrm>
        </p:grpSpPr>
        <p:sp>
          <p:nvSpPr>
            <p:cNvPr id="23557" name="object 3">
              <a:extLst>
                <a:ext uri="{FF2B5EF4-FFF2-40B4-BE49-F238E27FC236}">
                  <a16:creationId xmlns:a16="http://schemas.microsoft.com/office/drawing/2014/main" id="{167B7505-BC1D-4CE7-8842-24374B7402F2}"/>
                </a:ext>
              </a:extLst>
            </p:cNvPr>
            <p:cNvSpPr>
              <a:spLocks/>
            </p:cNvSpPr>
            <p:nvPr/>
          </p:nvSpPr>
          <p:spPr bwMode="auto">
            <a:xfrm>
              <a:off x="2838450" y="2743327"/>
              <a:ext cx="1971675" cy="1514475"/>
            </a:xfrm>
            <a:custGeom>
              <a:avLst/>
              <a:gdLst>
                <a:gd name="T0" fmla="*/ 1065276 w 1971675"/>
                <a:gd name="T1" fmla="*/ 1438275 h 1514475"/>
                <a:gd name="T2" fmla="*/ 989076 w 1971675"/>
                <a:gd name="T3" fmla="*/ 1438275 h 1514475"/>
                <a:gd name="T4" fmla="*/ 1027176 w 1971675"/>
                <a:gd name="T5" fmla="*/ 1514475 h 1514475"/>
                <a:gd name="T6" fmla="*/ 1065276 w 1971675"/>
                <a:gd name="T7" fmla="*/ 1438275 h 1514475"/>
                <a:gd name="T8" fmla="*/ 1032001 w 1971675"/>
                <a:gd name="T9" fmla="*/ 728726 h 1514475"/>
                <a:gd name="T10" fmla="*/ 1022476 w 1971675"/>
                <a:gd name="T11" fmla="*/ 728726 h 1514475"/>
                <a:gd name="T12" fmla="*/ 1022476 w 1971675"/>
                <a:gd name="T13" fmla="*/ 1438275 h 1514475"/>
                <a:gd name="T14" fmla="*/ 1032001 w 1971675"/>
                <a:gd name="T15" fmla="*/ 1438275 h 1514475"/>
                <a:gd name="T16" fmla="*/ 1032001 w 1971675"/>
                <a:gd name="T17" fmla="*/ 728726 h 1514475"/>
                <a:gd name="T18" fmla="*/ 63626 w 1971675"/>
                <a:gd name="T19" fmla="*/ 713613 h 1514475"/>
                <a:gd name="T20" fmla="*/ 0 w 1971675"/>
                <a:gd name="T21" fmla="*/ 747268 h 1514475"/>
                <a:gd name="T22" fmla="*/ 77088 w 1971675"/>
                <a:gd name="T23" fmla="*/ 783589 h 1514475"/>
                <a:gd name="T24" fmla="*/ 76326 w 1971675"/>
                <a:gd name="T25" fmla="*/ 750570 h 1514475"/>
                <a:gd name="T26" fmla="*/ 63626 w 1971675"/>
                <a:gd name="T27" fmla="*/ 750570 h 1514475"/>
                <a:gd name="T28" fmla="*/ 63500 w 1971675"/>
                <a:gd name="T29" fmla="*/ 747268 h 1514475"/>
                <a:gd name="T30" fmla="*/ 63373 w 1971675"/>
                <a:gd name="T31" fmla="*/ 742188 h 1514475"/>
                <a:gd name="T32" fmla="*/ 63626 w 1971675"/>
                <a:gd name="T33" fmla="*/ 742188 h 1514475"/>
                <a:gd name="T34" fmla="*/ 63626 w 1971675"/>
                <a:gd name="T35" fmla="*/ 713613 h 1514475"/>
                <a:gd name="T36" fmla="*/ 63626 w 1971675"/>
                <a:gd name="T37" fmla="*/ 742188 h 1514475"/>
                <a:gd name="T38" fmla="*/ 63373 w 1971675"/>
                <a:gd name="T39" fmla="*/ 742188 h 1514475"/>
                <a:gd name="T40" fmla="*/ 63626 w 1971675"/>
                <a:gd name="T41" fmla="*/ 750570 h 1514475"/>
                <a:gd name="T42" fmla="*/ 63626 w 1971675"/>
                <a:gd name="T43" fmla="*/ 742188 h 1514475"/>
                <a:gd name="T44" fmla="*/ 75311 w 1971675"/>
                <a:gd name="T45" fmla="*/ 707389 h 1514475"/>
                <a:gd name="T46" fmla="*/ 63626 w 1971675"/>
                <a:gd name="T47" fmla="*/ 713613 h 1514475"/>
                <a:gd name="T48" fmla="*/ 63626 w 1971675"/>
                <a:gd name="T49" fmla="*/ 750570 h 1514475"/>
                <a:gd name="T50" fmla="*/ 76326 w 1971675"/>
                <a:gd name="T51" fmla="*/ 750570 h 1514475"/>
                <a:gd name="T52" fmla="*/ 76326 w 1971675"/>
                <a:gd name="T53" fmla="*/ 750315 h 1514475"/>
                <a:gd name="T54" fmla="*/ 493746 w 1971675"/>
                <a:gd name="T55" fmla="*/ 740790 h 1514475"/>
                <a:gd name="T56" fmla="*/ 76073 w 1971675"/>
                <a:gd name="T57" fmla="*/ 740790 h 1514475"/>
                <a:gd name="T58" fmla="*/ 75425 w 1971675"/>
                <a:gd name="T59" fmla="*/ 713613 h 1514475"/>
                <a:gd name="T60" fmla="*/ 75311 w 1971675"/>
                <a:gd name="T61" fmla="*/ 707389 h 1514475"/>
                <a:gd name="T62" fmla="*/ 1959442 w 1971675"/>
                <a:gd name="T63" fmla="*/ 708787 h 1514475"/>
                <a:gd name="T64" fmla="*/ 1895602 w 1971675"/>
                <a:gd name="T65" fmla="*/ 708787 h 1514475"/>
                <a:gd name="T66" fmla="*/ 1896364 w 1971675"/>
                <a:gd name="T67" fmla="*/ 740790 h 1514475"/>
                <a:gd name="T68" fmla="*/ 1896364 w 1971675"/>
                <a:gd name="T69" fmla="*/ 742188 h 1514475"/>
                <a:gd name="T70" fmla="*/ 1959442 w 1971675"/>
                <a:gd name="T71" fmla="*/ 708787 h 1514475"/>
                <a:gd name="T72" fmla="*/ 1032001 w 1971675"/>
                <a:gd name="T73" fmla="*/ 76200 h 1514475"/>
                <a:gd name="T74" fmla="*/ 1022476 w 1971675"/>
                <a:gd name="T75" fmla="*/ 76200 h 1514475"/>
                <a:gd name="T76" fmla="*/ 1022476 w 1971675"/>
                <a:gd name="T77" fmla="*/ 719201 h 1514475"/>
                <a:gd name="T78" fmla="*/ 76073 w 1971675"/>
                <a:gd name="T79" fmla="*/ 740790 h 1514475"/>
                <a:gd name="T80" fmla="*/ 493746 w 1971675"/>
                <a:gd name="T81" fmla="*/ 740790 h 1514475"/>
                <a:gd name="T82" fmla="*/ 1022476 w 1971675"/>
                <a:gd name="T83" fmla="*/ 728726 h 1514475"/>
                <a:gd name="T84" fmla="*/ 1032001 w 1971675"/>
                <a:gd name="T85" fmla="*/ 728726 h 1514475"/>
                <a:gd name="T86" fmla="*/ 1032001 w 1971675"/>
                <a:gd name="T87" fmla="*/ 728472 h 1514475"/>
                <a:gd name="T88" fmla="*/ 1449872 w 1971675"/>
                <a:gd name="T89" fmla="*/ 718947 h 1514475"/>
                <a:gd name="T90" fmla="*/ 1032001 w 1971675"/>
                <a:gd name="T91" fmla="*/ 718947 h 1514475"/>
                <a:gd name="T92" fmla="*/ 1032001 w 1971675"/>
                <a:gd name="T93" fmla="*/ 76200 h 1514475"/>
                <a:gd name="T94" fmla="*/ 1894586 w 1971675"/>
                <a:gd name="T95" fmla="*/ 665988 h 1514475"/>
                <a:gd name="T96" fmla="*/ 1895348 w 1971675"/>
                <a:gd name="T97" fmla="*/ 699008 h 1514475"/>
                <a:gd name="T98" fmla="*/ 1895348 w 1971675"/>
                <a:gd name="T99" fmla="*/ 699262 h 1514475"/>
                <a:gd name="T100" fmla="*/ 1032001 w 1971675"/>
                <a:gd name="T101" fmla="*/ 718947 h 1514475"/>
                <a:gd name="T102" fmla="*/ 1449872 w 1971675"/>
                <a:gd name="T103" fmla="*/ 718947 h 1514475"/>
                <a:gd name="T104" fmla="*/ 1895602 w 1971675"/>
                <a:gd name="T105" fmla="*/ 708787 h 1514475"/>
                <a:gd name="T106" fmla="*/ 1959442 w 1971675"/>
                <a:gd name="T107" fmla="*/ 708787 h 1514475"/>
                <a:gd name="T108" fmla="*/ 1971675 w 1971675"/>
                <a:gd name="T109" fmla="*/ 702310 h 1514475"/>
                <a:gd name="T110" fmla="*/ 1894586 w 1971675"/>
                <a:gd name="T111" fmla="*/ 665988 h 1514475"/>
                <a:gd name="T112" fmla="*/ 1027176 w 1971675"/>
                <a:gd name="T113" fmla="*/ 0 h 1514475"/>
                <a:gd name="T114" fmla="*/ 989076 w 1971675"/>
                <a:gd name="T115" fmla="*/ 76200 h 1514475"/>
                <a:gd name="T116" fmla="*/ 1065276 w 1971675"/>
                <a:gd name="T117" fmla="*/ 76200 h 1514475"/>
                <a:gd name="T118" fmla="*/ 1027176 w 1971675"/>
                <a:gd name="T119" fmla="*/ 0 h 1514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71675" h="1514475">
                  <a:moveTo>
                    <a:pt x="1065276" y="1438275"/>
                  </a:moveTo>
                  <a:lnTo>
                    <a:pt x="989076" y="1438275"/>
                  </a:lnTo>
                  <a:lnTo>
                    <a:pt x="1027176" y="1514475"/>
                  </a:lnTo>
                  <a:lnTo>
                    <a:pt x="1065276" y="1438275"/>
                  </a:lnTo>
                  <a:close/>
                </a:path>
                <a:path w="1971675" h="1514475">
                  <a:moveTo>
                    <a:pt x="1032001" y="728726"/>
                  </a:moveTo>
                  <a:lnTo>
                    <a:pt x="1022476" y="728726"/>
                  </a:lnTo>
                  <a:lnTo>
                    <a:pt x="1022476" y="1438275"/>
                  </a:lnTo>
                  <a:lnTo>
                    <a:pt x="1032001" y="1438275"/>
                  </a:lnTo>
                  <a:lnTo>
                    <a:pt x="1032001" y="728726"/>
                  </a:lnTo>
                  <a:close/>
                </a:path>
                <a:path w="1971675" h="1514475">
                  <a:moveTo>
                    <a:pt x="63626" y="713613"/>
                  </a:moveTo>
                  <a:lnTo>
                    <a:pt x="0" y="747268"/>
                  </a:lnTo>
                  <a:lnTo>
                    <a:pt x="77088" y="783589"/>
                  </a:lnTo>
                  <a:lnTo>
                    <a:pt x="76326" y="750570"/>
                  </a:lnTo>
                  <a:lnTo>
                    <a:pt x="63626" y="750570"/>
                  </a:lnTo>
                  <a:lnTo>
                    <a:pt x="63500" y="747268"/>
                  </a:lnTo>
                  <a:lnTo>
                    <a:pt x="63373" y="742188"/>
                  </a:lnTo>
                  <a:lnTo>
                    <a:pt x="63626" y="742188"/>
                  </a:lnTo>
                  <a:lnTo>
                    <a:pt x="63626" y="713613"/>
                  </a:lnTo>
                  <a:close/>
                </a:path>
                <a:path w="1971675" h="1514475">
                  <a:moveTo>
                    <a:pt x="63626" y="742188"/>
                  </a:moveTo>
                  <a:lnTo>
                    <a:pt x="63373" y="742188"/>
                  </a:lnTo>
                  <a:lnTo>
                    <a:pt x="63626" y="750570"/>
                  </a:lnTo>
                  <a:lnTo>
                    <a:pt x="63626" y="742188"/>
                  </a:lnTo>
                  <a:close/>
                </a:path>
                <a:path w="1971675" h="1514475">
                  <a:moveTo>
                    <a:pt x="75311" y="707389"/>
                  </a:moveTo>
                  <a:lnTo>
                    <a:pt x="63626" y="713613"/>
                  </a:lnTo>
                  <a:lnTo>
                    <a:pt x="63626" y="750570"/>
                  </a:lnTo>
                  <a:lnTo>
                    <a:pt x="76326" y="750570"/>
                  </a:lnTo>
                  <a:lnTo>
                    <a:pt x="76326" y="750315"/>
                  </a:lnTo>
                  <a:lnTo>
                    <a:pt x="493746" y="740790"/>
                  </a:lnTo>
                  <a:lnTo>
                    <a:pt x="76073" y="740790"/>
                  </a:lnTo>
                  <a:lnTo>
                    <a:pt x="75425" y="713613"/>
                  </a:lnTo>
                  <a:lnTo>
                    <a:pt x="75311" y="707389"/>
                  </a:lnTo>
                  <a:close/>
                </a:path>
                <a:path w="1971675" h="1514475">
                  <a:moveTo>
                    <a:pt x="1959442" y="708787"/>
                  </a:moveTo>
                  <a:lnTo>
                    <a:pt x="1895602" y="708787"/>
                  </a:lnTo>
                  <a:lnTo>
                    <a:pt x="1896364" y="740790"/>
                  </a:lnTo>
                  <a:lnTo>
                    <a:pt x="1896364" y="742188"/>
                  </a:lnTo>
                  <a:lnTo>
                    <a:pt x="1959442" y="708787"/>
                  </a:lnTo>
                  <a:close/>
                </a:path>
                <a:path w="1971675" h="1514475">
                  <a:moveTo>
                    <a:pt x="1032001" y="76200"/>
                  </a:moveTo>
                  <a:lnTo>
                    <a:pt x="1022476" y="76200"/>
                  </a:lnTo>
                  <a:lnTo>
                    <a:pt x="1022476" y="719201"/>
                  </a:lnTo>
                  <a:lnTo>
                    <a:pt x="76073" y="740790"/>
                  </a:lnTo>
                  <a:lnTo>
                    <a:pt x="493746" y="740790"/>
                  </a:lnTo>
                  <a:lnTo>
                    <a:pt x="1022476" y="728726"/>
                  </a:lnTo>
                  <a:lnTo>
                    <a:pt x="1032001" y="728726"/>
                  </a:lnTo>
                  <a:lnTo>
                    <a:pt x="1032001" y="728472"/>
                  </a:lnTo>
                  <a:lnTo>
                    <a:pt x="1449872" y="718947"/>
                  </a:lnTo>
                  <a:lnTo>
                    <a:pt x="1032001" y="718947"/>
                  </a:lnTo>
                  <a:lnTo>
                    <a:pt x="1032001" y="76200"/>
                  </a:lnTo>
                  <a:close/>
                </a:path>
                <a:path w="1971675" h="1514475">
                  <a:moveTo>
                    <a:pt x="1894586" y="665988"/>
                  </a:moveTo>
                  <a:lnTo>
                    <a:pt x="1895348" y="699008"/>
                  </a:lnTo>
                  <a:lnTo>
                    <a:pt x="1895348" y="699262"/>
                  </a:lnTo>
                  <a:lnTo>
                    <a:pt x="1032001" y="718947"/>
                  </a:lnTo>
                  <a:lnTo>
                    <a:pt x="1449872" y="718947"/>
                  </a:lnTo>
                  <a:lnTo>
                    <a:pt x="1895602" y="708787"/>
                  </a:lnTo>
                  <a:lnTo>
                    <a:pt x="1959442" y="708787"/>
                  </a:lnTo>
                  <a:lnTo>
                    <a:pt x="1971675" y="702310"/>
                  </a:lnTo>
                  <a:lnTo>
                    <a:pt x="1894586" y="665988"/>
                  </a:lnTo>
                  <a:close/>
                </a:path>
                <a:path w="1971675" h="1514475">
                  <a:moveTo>
                    <a:pt x="1027176" y="0"/>
                  </a:moveTo>
                  <a:lnTo>
                    <a:pt x="989076" y="76200"/>
                  </a:lnTo>
                  <a:lnTo>
                    <a:pt x="1065276" y="76200"/>
                  </a:lnTo>
                  <a:lnTo>
                    <a:pt x="1027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3558" name="object 4">
              <a:extLst>
                <a:ext uri="{FF2B5EF4-FFF2-40B4-BE49-F238E27FC236}">
                  <a16:creationId xmlns:a16="http://schemas.microsoft.com/office/drawing/2014/main" id="{1CA44480-88A9-4985-B60A-EDBE111DA07D}"/>
                </a:ext>
              </a:extLst>
            </p:cNvPr>
            <p:cNvSpPr>
              <a:spLocks/>
            </p:cNvSpPr>
            <p:nvPr/>
          </p:nvSpPr>
          <p:spPr bwMode="auto">
            <a:xfrm>
              <a:off x="3865626" y="2957448"/>
              <a:ext cx="635000" cy="488315"/>
            </a:xfrm>
            <a:custGeom>
              <a:avLst/>
              <a:gdLst>
                <a:gd name="T0" fmla="*/ 0 w 635000"/>
                <a:gd name="T1" fmla="*/ 488190 h 488314"/>
                <a:gd name="T2" fmla="*/ 634746 w 635000"/>
                <a:gd name="T3" fmla="*/ 0 h 488314"/>
                <a:gd name="T4" fmla="*/ 0 60000 65536"/>
                <a:gd name="T5" fmla="*/ 0 60000 65536"/>
              </a:gdLst>
              <a:ahLst/>
              <a:cxnLst>
                <a:cxn ang="T4">
                  <a:pos x="T0" y="T1"/>
                </a:cxn>
                <a:cxn ang="T5">
                  <a:pos x="T2" y="T3"/>
                </a:cxn>
              </a:cxnLst>
              <a:rect l="0" t="0" r="r" b="b"/>
              <a:pathLst>
                <a:path w="635000" h="488314">
                  <a:moveTo>
                    <a:pt x="0" y="488188"/>
                  </a:moveTo>
                  <a:lnTo>
                    <a:pt x="634746"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3559" name="object 5">
              <a:extLst>
                <a:ext uri="{FF2B5EF4-FFF2-40B4-BE49-F238E27FC236}">
                  <a16:creationId xmlns:a16="http://schemas.microsoft.com/office/drawing/2014/main" id="{BE3F6DC0-2727-40A9-92F7-769B2D546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844" y="2942756"/>
              <a:ext cx="92236" cy="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object 6">
              <a:extLst>
                <a:ext uri="{FF2B5EF4-FFF2-40B4-BE49-F238E27FC236}">
                  <a16:creationId xmlns:a16="http://schemas.microsoft.com/office/drawing/2014/main" id="{5CCD8436-2AE8-4AB6-80E1-99B50B717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541" y="2919350"/>
              <a:ext cx="91694" cy="8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object 7">
            <a:extLst>
              <a:ext uri="{FF2B5EF4-FFF2-40B4-BE49-F238E27FC236}">
                <a16:creationId xmlns:a16="http://schemas.microsoft.com/office/drawing/2014/main" id="{A7430F70-BE98-49F3-82E1-5BC0CF0C6B0E}"/>
              </a:ext>
            </a:extLst>
          </p:cNvPr>
          <p:cNvSpPr txBox="1"/>
          <p:nvPr/>
        </p:nvSpPr>
        <p:spPr>
          <a:xfrm>
            <a:off x="4251325" y="468313"/>
            <a:ext cx="528638" cy="239712"/>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X</a:t>
            </a:r>
            <a:r>
              <a:rPr sz="1400" kern="0" spc="-1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Axis</a:t>
            </a:r>
            <a:endParaRPr sz="1400" kern="0">
              <a:solidFill>
                <a:sysClr val="windowText" lastClr="000000"/>
              </a:solidFill>
              <a:latin typeface="Times New Roman"/>
              <a:cs typeface="Times New Roman"/>
            </a:endParaRPr>
          </a:p>
        </p:txBody>
      </p:sp>
      <p:sp>
        <p:nvSpPr>
          <p:cNvPr id="23556" name="object 8">
            <a:extLst>
              <a:ext uri="{FF2B5EF4-FFF2-40B4-BE49-F238E27FC236}">
                <a16:creationId xmlns:a16="http://schemas.microsoft.com/office/drawing/2014/main" id="{5BD8E05A-4296-4C06-8A87-EBDD047ADD35}"/>
              </a:ext>
            </a:extLst>
          </p:cNvPr>
          <p:cNvSpPr txBox="1">
            <a:spLocks noChangeArrowheads="1"/>
          </p:cNvSpPr>
          <p:nvPr/>
        </p:nvSpPr>
        <p:spPr bwMode="auto">
          <a:xfrm>
            <a:off x="460375" y="1169988"/>
            <a:ext cx="93630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9539" rIns="0" bIns="0">
            <a:spAutoFit/>
          </a:bodyPr>
          <a:lstStyle>
            <a:lvl1pPr marL="38036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25"/>
              </a:spcBef>
            </a:pPr>
            <a:r>
              <a:rPr lang="en-US" altLang="en-US" sz="1400" b="1">
                <a:solidFill>
                  <a:srgbClr val="000000"/>
                </a:solidFill>
                <a:latin typeface="Times New Roman" panose="02020603050405020304" pitchFamily="18" charset="0"/>
                <a:cs typeface="Times New Roman" panose="02020603050405020304" pitchFamily="18" charset="0"/>
              </a:rPr>
              <a:t>Figure 2.4: </a:t>
            </a:r>
            <a:r>
              <a:rPr lang="en-US" altLang="en-US" sz="1400">
                <a:solidFill>
                  <a:srgbClr val="000000"/>
                </a:solidFill>
                <a:latin typeface="Times New Roman" panose="02020603050405020304" pitchFamily="18" charset="0"/>
                <a:cs typeface="Times New Roman" panose="02020603050405020304" pitchFamily="18" charset="0"/>
              </a:rPr>
              <a:t>Cartesian Co-ordinate System</a:t>
            </a:r>
          </a:p>
          <a:p>
            <a:pPr eaLnBrk="1" hangingPunct="1">
              <a:spcBef>
                <a:spcPts val="925"/>
              </a:spcBef>
            </a:pPr>
            <a:r>
              <a:rPr lang="en-US" altLang="en-US" sz="1400" b="1">
                <a:solidFill>
                  <a:srgbClr val="000000"/>
                </a:solidFill>
                <a:latin typeface="Times New Roman" panose="02020603050405020304" pitchFamily="18" charset="0"/>
                <a:cs typeface="Times New Roman" panose="02020603050405020304" pitchFamily="18" charset="0"/>
              </a:rPr>
              <a:t>Polar Co-ordinate System</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600"/>
              </a:spcBef>
            </a:pPr>
            <a:r>
              <a:rPr lang="en-US" altLang="en-US" sz="1400">
                <a:solidFill>
                  <a:srgbClr val="000000"/>
                </a:solidFill>
                <a:latin typeface="Times New Roman" panose="02020603050405020304" pitchFamily="18" charset="0"/>
                <a:cs typeface="Times New Roman" panose="02020603050405020304" pitchFamily="18" charset="0"/>
              </a:rPr>
              <a:t>Polar co-ordinates achieve the same result i.e. the description of the position of a point. The main difference is that polar co- ordinates use one distance and one angle to describe the position of a point rather than the two distances in the Cartesian system. The distance and angle measured relative to an origin. This results in a point description which looks like this 34.897&lt;30 where the first figure is the distance and the second is the angle.</a:t>
            </a:r>
          </a:p>
          <a:p>
            <a:pPr eaLnBrk="1" hangingPunct="1">
              <a:lnSpc>
                <a:spcPts val="1625"/>
              </a:lnSpc>
            </a:pPr>
            <a:r>
              <a:rPr lang="en-US" altLang="en-US" sz="1400">
                <a:solidFill>
                  <a:srgbClr val="000000"/>
                </a:solidFill>
                <a:latin typeface="Times New Roman" panose="02020603050405020304" pitchFamily="18" charset="0"/>
                <a:cs typeface="Times New Roman" panose="02020603050405020304" pitchFamily="18" charset="0"/>
              </a:rPr>
              <a:t>Y Axis</a:t>
            </a:r>
          </a:p>
          <a:p>
            <a:pPr eaLnBrk="1" hangingPunct="1">
              <a:spcBef>
                <a:spcPts val="925"/>
              </a:spcBef>
            </a:pPr>
            <a:r>
              <a:rPr lang="en-US" altLang="en-US" sz="1400">
                <a:solidFill>
                  <a:srgbClr val="000000"/>
                </a:solidFill>
                <a:latin typeface="Times New Roman" panose="02020603050405020304" pitchFamily="18" charset="0"/>
                <a:cs typeface="Times New Roman" panose="02020603050405020304" pitchFamily="18" charset="0"/>
              </a:rPr>
              <a:t>(35.8, 60)</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sz="190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1400">
                <a:solidFill>
                  <a:srgbClr val="000000"/>
                </a:solidFill>
                <a:latin typeface="Times New Roman" panose="02020603050405020304" pitchFamily="18" charset="0"/>
                <a:cs typeface="Times New Roman" panose="02020603050405020304" pitchFamily="18" charset="0"/>
              </a:rPr>
              <a:t>X Axis</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sz="21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b="1">
                <a:solidFill>
                  <a:srgbClr val="000000"/>
                </a:solidFill>
                <a:latin typeface="Times New Roman" panose="02020603050405020304" pitchFamily="18" charset="0"/>
                <a:cs typeface="Times New Roman" panose="02020603050405020304" pitchFamily="18" charset="0"/>
              </a:rPr>
              <a:t>Figure 2.5: </a:t>
            </a:r>
            <a:r>
              <a:rPr lang="en-US" altLang="en-US" sz="1400">
                <a:solidFill>
                  <a:srgbClr val="000000"/>
                </a:solidFill>
                <a:latin typeface="Times New Roman" panose="02020603050405020304" pitchFamily="18" charset="0"/>
                <a:cs typeface="Times New Roman" panose="02020603050405020304" pitchFamily="18" charset="0"/>
              </a:rPr>
              <a:t>Polar Co-Ordinate System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2">
            <a:extLst>
              <a:ext uri="{FF2B5EF4-FFF2-40B4-BE49-F238E27FC236}">
                <a16:creationId xmlns:a16="http://schemas.microsoft.com/office/drawing/2014/main" id="{CBE5E376-BCD8-4B5B-BFF8-6F7954ABA881}"/>
              </a:ext>
            </a:extLst>
          </p:cNvPr>
          <p:cNvSpPr txBox="1">
            <a:spLocks noChangeArrowheads="1"/>
          </p:cNvSpPr>
          <p:nvPr/>
        </p:nvSpPr>
        <p:spPr bwMode="auto">
          <a:xfrm>
            <a:off x="460375" y="373063"/>
            <a:ext cx="9415463"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58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850"/>
              </a:spcBef>
            </a:pPr>
            <a:r>
              <a:rPr lang="en-US" altLang="en-US" sz="1400" b="1">
                <a:solidFill>
                  <a:srgbClr val="000000"/>
                </a:solidFill>
                <a:latin typeface="Times New Roman" panose="02020603050405020304" pitchFamily="18" charset="0"/>
                <a:cs typeface="Times New Roman" panose="02020603050405020304" pitchFamily="18" charset="0"/>
              </a:rPr>
              <a:t>Object Selection</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875"/>
              </a:spcBef>
            </a:pPr>
            <a:r>
              <a:rPr lang="en-US" altLang="en-US" sz="1400">
                <a:solidFill>
                  <a:srgbClr val="000000"/>
                </a:solidFill>
                <a:latin typeface="Times New Roman" panose="02020603050405020304" pitchFamily="18" charset="0"/>
                <a:cs typeface="Times New Roman" panose="02020603050405020304" pitchFamily="18" charset="0"/>
              </a:rPr>
              <a:t>Before you start to use your AutoCAD commands, you need to know something about selecting objects. All of the modify commands require that you make one or more object selections. AutoCAD has wide range of tools which are designed to help you select just the object you need.</a:t>
            </a:r>
          </a:p>
          <a:p>
            <a:pPr eaLnBrk="1" hangingPunct="1">
              <a:spcBef>
                <a:spcPts val="875"/>
              </a:spcBef>
            </a:pPr>
            <a:r>
              <a:rPr lang="en-US" altLang="en-US" sz="1200" b="1">
                <a:solidFill>
                  <a:srgbClr val="000000"/>
                </a:solidFill>
                <a:latin typeface="Times New Roman" panose="02020603050405020304" pitchFamily="18" charset="0"/>
                <a:cs typeface="Times New Roman" panose="02020603050405020304" pitchFamily="18" charset="0"/>
              </a:rPr>
              <a:t>1. </a:t>
            </a:r>
            <a:r>
              <a:rPr lang="en-US" altLang="en-US" sz="1400" b="1">
                <a:solidFill>
                  <a:srgbClr val="000000"/>
                </a:solidFill>
                <a:latin typeface="Times New Roman" panose="02020603050405020304" pitchFamily="18" charset="0"/>
                <a:cs typeface="Times New Roman" panose="02020603050405020304" pitchFamily="18" charset="0"/>
              </a:rPr>
              <a:t>Selecting Object by Picking</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613"/>
              </a:spcBef>
            </a:pPr>
            <a:r>
              <a:rPr lang="en-US" altLang="en-US" sz="1400">
                <a:solidFill>
                  <a:srgbClr val="000000"/>
                </a:solidFill>
                <a:latin typeface="Times New Roman" panose="02020603050405020304" pitchFamily="18" charset="0"/>
                <a:cs typeface="Times New Roman" panose="02020603050405020304" pitchFamily="18" charset="0"/>
              </a:rPr>
              <a:t>Perhaps the most obvious way to select an object is simply to pick it. To select an object, place the pick-box over a part of the object and left click the mouse. When the object has been picked, it is highlighted in a dashed line to show that it is part of the current selection and the command line reports “1 found”.</a:t>
            </a:r>
          </a:p>
        </p:txBody>
      </p:sp>
      <p:sp>
        <p:nvSpPr>
          <p:cNvPr id="3" name="object 3">
            <a:extLst>
              <a:ext uri="{FF2B5EF4-FFF2-40B4-BE49-F238E27FC236}">
                <a16:creationId xmlns:a16="http://schemas.microsoft.com/office/drawing/2014/main" id="{63249403-291B-4282-8315-9ACF9E3CFD77}"/>
              </a:ext>
            </a:extLst>
          </p:cNvPr>
          <p:cNvSpPr txBox="1"/>
          <p:nvPr/>
        </p:nvSpPr>
        <p:spPr>
          <a:xfrm>
            <a:off x="444500" y="4343400"/>
            <a:ext cx="1797050"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2.6:</a:t>
            </a:r>
            <a:r>
              <a:rPr sz="1400" b="1"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Pickbox</a:t>
            </a:r>
            <a:endParaRPr sz="1400" kern="0">
              <a:solidFill>
                <a:sysClr val="windowText" lastClr="000000"/>
              </a:solidFill>
              <a:latin typeface="Times New Roman"/>
              <a:cs typeface="Times New Roman"/>
            </a:endParaRPr>
          </a:p>
        </p:txBody>
      </p:sp>
      <p:pic>
        <p:nvPicPr>
          <p:cNvPr id="24580" name="object 4">
            <a:extLst>
              <a:ext uri="{FF2B5EF4-FFF2-40B4-BE49-F238E27FC236}">
                <a16:creationId xmlns:a16="http://schemas.microsoft.com/office/drawing/2014/main" id="{DF10DC7A-C276-41FD-A806-E8F6F7A0C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550" y="2546350"/>
            <a:ext cx="29781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2">
            <a:extLst>
              <a:ext uri="{FF2B5EF4-FFF2-40B4-BE49-F238E27FC236}">
                <a16:creationId xmlns:a16="http://schemas.microsoft.com/office/drawing/2014/main" id="{98EB0E37-ADF6-4BF8-A01E-23448422E6C4}"/>
              </a:ext>
            </a:extLst>
          </p:cNvPr>
          <p:cNvSpPr txBox="1">
            <a:spLocks noChangeArrowheads="1"/>
          </p:cNvSpPr>
          <p:nvPr/>
        </p:nvSpPr>
        <p:spPr bwMode="auto">
          <a:xfrm>
            <a:off x="460375" y="733425"/>
            <a:ext cx="94059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937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25"/>
              </a:spcBef>
            </a:pPr>
            <a:r>
              <a:rPr lang="en-US" altLang="en-US" sz="1200" b="1">
                <a:solidFill>
                  <a:srgbClr val="000000"/>
                </a:solidFill>
                <a:latin typeface="Times New Roman" panose="02020603050405020304" pitchFamily="18" charset="0"/>
                <a:cs typeface="Times New Roman" panose="02020603050405020304" pitchFamily="18" charset="0"/>
              </a:rPr>
              <a:t>2. </a:t>
            </a:r>
            <a:r>
              <a:rPr lang="en-US" altLang="en-US" sz="1400" b="1">
                <a:solidFill>
                  <a:srgbClr val="000000"/>
                </a:solidFill>
                <a:latin typeface="Times New Roman" panose="02020603050405020304" pitchFamily="18" charset="0"/>
                <a:cs typeface="Times New Roman" panose="02020603050405020304" pitchFamily="18" charset="0"/>
              </a:rPr>
              <a:t>Window Selection</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638"/>
              </a:spcBef>
            </a:pPr>
            <a:r>
              <a:rPr lang="en-US" altLang="en-US" sz="1400">
                <a:solidFill>
                  <a:srgbClr val="000000"/>
                </a:solidFill>
                <a:latin typeface="Times New Roman" panose="02020603050405020304" pitchFamily="18" charset="0"/>
                <a:cs typeface="Times New Roman" panose="02020603050405020304" pitchFamily="18" charset="0"/>
              </a:rPr>
              <a:t>The window option is invoked by typing </a:t>
            </a:r>
            <a:r>
              <a:rPr lang="en-US" altLang="en-US" sz="1400" b="1">
                <a:solidFill>
                  <a:srgbClr val="000000"/>
                </a:solidFill>
                <a:latin typeface="Times New Roman" panose="02020603050405020304" pitchFamily="18" charset="0"/>
                <a:cs typeface="Times New Roman" panose="02020603050405020304" pitchFamily="18" charset="0"/>
              </a:rPr>
              <a:t>W </a:t>
            </a:r>
            <a:r>
              <a:rPr lang="en-US" altLang="en-US" sz="1400">
                <a:solidFill>
                  <a:srgbClr val="000000"/>
                </a:solidFill>
                <a:latin typeface="Times New Roman" panose="02020603050405020304" pitchFamily="18" charset="0"/>
                <a:cs typeface="Times New Roman" panose="02020603050405020304" pitchFamily="18" charset="0"/>
              </a:rPr>
              <a:t>in response to the “select objects” prompt. Window allows you to define a rectangle using two points in exactly the same way as the RECTANGLE command. Once all objects which lie within the window will be selected.</a:t>
            </a:r>
          </a:p>
        </p:txBody>
      </p:sp>
      <p:sp>
        <p:nvSpPr>
          <p:cNvPr id="25603" name="object 3">
            <a:extLst>
              <a:ext uri="{FF2B5EF4-FFF2-40B4-BE49-F238E27FC236}">
                <a16:creationId xmlns:a16="http://schemas.microsoft.com/office/drawing/2014/main" id="{727935D0-71B1-4444-9B2D-0D3F8F288147}"/>
              </a:ext>
            </a:extLst>
          </p:cNvPr>
          <p:cNvSpPr txBox="1">
            <a:spLocks noChangeArrowheads="1"/>
          </p:cNvSpPr>
          <p:nvPr/>
        </p:nvSpPr>
        <p:spPr bwMode="auto">
          <a:xfrm>
            <a:off x="460375" y="3140075"/>
            <a:ext cx="923925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1445" rIns="0" bIns="0">
            <a:spAutoFit/>
          </a:bodyPr>
          <a:lstStyle>
            <a:lvl1pPr marL="6524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38"/>
              </a:spcBef>
            </a:pPr>
            <a:r>
              <a:rPr lang="en-US" altLang="en-US" sz="1400" b="1">
                <a:solidFill>
                  <a:srgbClr val="000000"/>
                </a:solidFill>
                <a:latin typeface="Times New Roman" panose="02020603050405020304" pitchFamily="18" charset="0"/>
                <a:cs typeface="Times New Roman" panose="02020603050405020304" pitchFamily="18" charset="0"/>
              </a:rPr>
              <a:t>Figure 2.7: </a:t>
            </a:r>
            <a:r>
              <a:rPr lang="en-US" altLang="en-US" sz="1400">
                <a:solidFill>
                  <a:srgbClr val="000000"/>
                </a:solidFill>
                <a:latin typeface="Times New Roman" panose="02020603050405020304" pitchFamily="18" charset="0"/>
                <a:cs typeface="Times New Roman" panose="02020603050405020304" pitchFamily="18" charset="0"/>
              </a:rPr>
              <a:t>The Window selection box is shown as a rectangle with a solid line</a:t>
            </a:r>
          </a:p>
          <a:p>
            <a:pPr eaLnBrk="1" hangingPunct="1">
              <a:spcBef>
                <a:spcPts val="938"/>
              </a:spcBef>
            </a:pPr>
            <a:r>
              <a:rPr lang="en-US" altLang="en-US" sz="1200" b="1">
                <a:solidFill>
                  <a:srgbClr val="000000"/>
                </a:solidFill>
                <a:latin typeface="Times New Roman" panose="02020603050405020304" pitchFamily="18" charset="0"/>
                <a:cs typeface="Times New Roman" panose="02020603050405020304" pitchFamily="18" charset="0"/>
              </a:rPr>
              <a:t>3. </a:t>
            </a:r>
            <a:r>
              <a:rPr lang="en-US" altLang="en-US" sz="1400" b="1">
                <a:solidFill>
                  <a:srgbClr val="000000"/>
                </a:solidFill>
                <a:latin typeface="Times New Roman" panose="02020603050405020304" pitchFamily="18" charset="0"/>
                <a:cs typeface="Times New Roman" panose="02020603050405020304" pitchFamily="18" charset="0"/>
              </a:rPr>
              <a:t>Crossing Window Selection</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638"/>
              </a:spcBef>
            </a:pPr>
            <a:r>
              <a:rPr lang="en-US" altLang="en-US" sz="1400">
                <a:solidFill>
                  <a:srgbClr val="000000"/>
                </a:solidFill>
                <a:latin typeface="Times New Roman" panose="02020603050405020304" pitchFamily="18" charset="0"/>
                <a:cs typeface="Times New Roman" panose="02020603050405020304" pitchFamily="18" charset="0"/>
              </a:rPr>
              <a:t>The crossing window option is invoked by typing </a:t>
            </a:r>
            <a:r>
              <a:rPr lang="en-US" altLang="en-US" sz="1400" b="1">
                <a:solidFill>
                  <a:srgbClr val="000000"/>
                </a:solidFill>
                <a:latin typeface="Times New Roman" panose="02020603050405020304" pitchFamily="18" charset="0"/>
                <a:cs typeface="Times New Roman" panose="02020603050405020304" pitchFamily="18" charset="0"/>
              </a:rPr>
              <a:t>C </a:t>
            </a:r>
            <a:r>
              <a:rPr lang="en-US" altLang="en-US" sz="1400">
                <a:solidFill>
                  <a:srgbClr val="000000"/>
                </a:solidFill>
                <a:latin typeface="Times New Roman" panose="02020603050405020304" pitchFamily="18" charset="0"/>
                <a:cs typeface="Times New Roman" panose="02020603050405020304" pitchFamily="18" charset="0"/>
              </a:rPr>
              <a:t>at the “Select objects” prompt and is variation of the Window command. The command sequence is exactly the same but objects are selected which lie within the window and those which cross the window border.</a:t>
            </a:r>
          </a:p>
        </p:txBody>
      </p:sp>
      <p:sp>
        <p:nvSpPr>
          <p:cNvPr id="4" name="object 4">
            <a:extLst>
              <a:ext uri="{FF2B5EF4-FFF2-40B4-BE49-F238E27FC236}">
                <a16:creationId xmlns:a16="http://schemas.microsoft.com/office/drawing/2014/main" id="{F521C1A2-9779-4C5A-82E5-D58575F7C74D}"/>
              </a:ext>
            </a:extLst>
          </p:cNvPr>
          <p:cNvSpPr txBox="1"/>
          <p:nvPr/>
        </p:nvSpPr>
        <p:spPr>
          <a:xfrm>
            <a:off x="3187700" y="5964238"/>
            <a:ext cx="6470650"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6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2.8:</a:t>
            </a:r>
            <a:r>
              <a:rPr sz="1400" b="1"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Crossing</a:t>
            </a:r>
            <a:r>
              <a:rPr sz="1400" kern="0" spc="-5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Window</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selection</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box</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is</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shown</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as</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a:t>
            </a:r>
            <a:r>
              <a:rPr sz="1400" kern="0" spc="-5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rectangle</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with</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broken</a:t>
            </a:r>
            <a:r>
              <a:rPr sz="1400" kern="0" spc="-5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line</a:t>
            </a:r>
            <a:endParaRPr sz="1400" kern="0">
              <a:solidFill>
                <a:sysClr val="windowText" lastClr="000000"/>
              </a:solidFill>
              <a:latin typeface="Times New Roman"/>
              <a:cs typeface="Times New Roman"/>
            </a:endParaRPr>
          </a:p>
        </p:txBody>
      </p:sp>
      <p:grpSp>
        <p:nvGrpSpPr>
          <p:cNvPr id="25605" name="object 5">
            <a:extLst>
              <a:ext uri="{FF2B5EF4-FFF2-40B4-BE49-F238E27FC236}">
                <a16:creationId xmlns:a16="http://schemas.microsoft.com/office/drawing/2014/main" id="{7CBCDE6C-B232-42A5-8533-686E172C9D91}"/>
              </a:ext>
            </a:extLst>
          </p:cNvPr>
          <p:cNvGrpSpPr>
            <a:grpSpLocks/>
          </p:cNvGrpSpPr>
          <p:nvPr/>
        </p:nvGrpSpPr>
        <p:grpSpPr bwMode="auto">
          <a:xfrm>
            <a:off x="3819525" y="1579563"/>
            <a:ext cx="3198813" cy="4264025"/>
            <a:chOff x="3819525" y="1578863"/>
            <a:chExt cx="3198495" cy="4264025"/>
          </a:xfrm>
        </p:grpSpPr>
        <p:pic>
          <p:nvPicPr>
            <p:cNvPr id="25606" name="object 6">
              <a:extLst>
                <a:ext uri="{FF2B5EF4-FFF2-40B4-BE49-F238E27FC236}">
                  <a16:creationId xmlns:a16="http://schemas.microsoft.com/office/drawing/2014/main" id="{15AEA56B-FE60-438B-8269-345EC47FD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1578863"/>
              <a:ext cx="3015615" cy="135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object 7">
              <a:extLst>
                <a:ext uri="{FF2B5EF4-FFF2-40B4-BE49-F238E27FC236}">
                  <a16:creationId xmlns:a16="http://schemas.microsoft.com/office/drawing/2014/main" id="{BE83B4BC-DE89-4D5E-A9FD-99891E274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525" y="4518152"/>
              <a:ext cx="3198495" cy="132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ject 2">
            <a:extLst>
              <a:ext uri="{FF2B5EF4-FFF2-40B4-BE49-F238E27FC236}">
                <a16:creationId xmlns:a16="http://schemas.microsoft.com/office/drawing/2014/main" id="{EEF7F37D-9142-4608-8FC0-C3692446445A}"/>
              </a:ext>
            </a:extLst>
          </p:cNvPr>
          <p:cNvSpPr txBox="1">
            <a:spLocks noChangeArrowheads="1"/>
          </p:cNvSpPr>
          <p:nvPr/>
        </p:nvSpPr>
        <p:spPr bwMode="auto">
          <a:xfrm>
            <a:off x="460375" y="401638"/>
            <a:ext cx="9377363"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0010" rIns="0" bIns="0">
            <a:spAutoFit/>
          </a:bodyPr>
          <a:lstStyle>
            <a:lvl1pPr marL="165100" indent="-152400">
              <a:tabLst>
                <a:tab pos="165100" algn="l"/>
              </a:tabLst>
              <a:defRPr>
                <a:solidFill>
                  <a:schemeClr val="tx1"/>
                </a:solidFill>
                <a:latin typeface="Arial" panose="020B0604020202020204" pitchFamily="34" charset="0"/>
              </a:defRPr>
            </a:lvl1pPr>
            <a:lvl2pPr marL="742950" indent="-285750">
              <a:tabLst>
                <a:tab pos="165100" algn="l"/>
              </a:tabLst>
              <a:defRPr>
                <a:solidFill>
                  <a:schemeClr val="tx1"/>
                </a:solidFill>
                <a:latin typeface="Arial" panose="020B0604020202020204" pitchFamily="34" charset="0"/>
              </a:defRPr>
            </a:lvl2pPr>
            <a:lvl3pPr marL="1143000" indent="-228600">
              <a:tabLst>
                <a:tab pos="165100" algn="l"/>
              </a:tabLst>
              <a:defRPr>
                <a:solidFill>
                  <a:schemeClr val="tx1"/>
                </a:solidFill>
                <a:latin typeface="Arial" panose="020B0604020202020204" pitchFamily="34" charset="0"/>
              </a:defRPr>
            </a:lvl3pPr>
            <a:lvl4pPr marL="1600200" indent="-228600">
              <a:tabLst>
                <a:tab pos="165100" algn="l"/>
              </a:tabLst>
              <a:defRPr>
                <a:solidFill>
                  <a:schemeClr val="tx1"/>
                </a:solidFill>
                <a:latin typeface="Arial" panose="020B0604020202020204" pitchFamily="34" charset="0"/>
              </a:defRPr>
            </a:lvl4pPr>
            <a:lvl5pPr marL="2057400" indent="-228600">
              <a:tabLst>
                <a:tab pos="1651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651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651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651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65100" algn="l"/>
              </a:tabLst>
              <a:defRPr>
                <a:solidFill>
                  <a:schemeClr val="tx1"/>
                </a:solidFill>
                <a:latin typeface="Arial" panose="020B0604020202020204" pitchFamily="34" charset="0"/>
              </a:defRPr>
            </a:lvl9pPr>
          </a:lstStyle>
          <a:p>
            <a:pPr eaLnBrk="1" hangingPunct="1">
              <a:spcBef>
                <a:spcPts val="625"/>
              </a:spcBef>
              <a:buSzPct val="86000"/>
              <a:buFontTx/>
              <a:buAutoNum type="arabicPeriod" startAt="4"/>
            </a:pPr>
            <a:r>
              <a:rPr lang="en-US" altLang="en-US" sz="1400" b="1">
                <a:solidFill>
                  <a:srgbClr val="000000"/>
                </a:solidFill>
                <a:latin typeface="Times New Roman" panose="02020603050405020304" pitchFamily="18" charset="0"/>
                <a:cs typeface="Times New Roman" panose="02020603050405020304" pitchFamily="18" charset="0"/>
              </a:rPr>
              <a:t>Selecting All Object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638"/>
              </a:spcBef>
            </a:pPr>
            <a:r>
              <a:rPr lang="en-US" altLang="en-US" sz="1400">
                <a:solidFill>
                  <a:srgbClr val="000000"/>
                </a:solidFill>
                <a:latin typeface="Times New Roman" panose="02020603050405020304" pitchFamily="18" charset="0"/>
                <a:cs typeface="Times New Roman" panose="02020603050405020304" pitchFamily="18" charset="0"/>
              </a:rPr>
              <a:t>The All option is invoked by typing ALL at the “Select objects” prompt. You can use this option to select all the objects in the drawing, no picking is required. Objects on Locked or Frozen layers are not selected but objects on layers which are simply turned off are selected.</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975"/>
              </a:spcBef>
              <a:buSzPct val="86000"/>
              <a:buFontTx/>
              <a:buAutoNum type="arabicPeriod" startAt="5"/>
            </a:pPr>
            <a:r>
              <a:rPr lang="en-US" altLang="en-US" sz="1400" b="1">
                <a:solidFill>
                  <a:srgbClr val="000000"/>
                </a:solidFill>
                <a:latin typeface="Times New Roman" panose="02020603050405020304" pitchFamily="18" charset="0"/>
                <a:cs typeface="Times New Roman" panose="02020603050405020304" pitchFamily="18" charset="0"/>
              </a:rPr>
              <a:t>Using Previous Selection</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600"/>
              </a:spcBef>
            </a:pPr>
            <a:r>
              <a:rPr lang="en-US" altLang="en-US" sz="1400">
                <a:solidFill>
                  <a:srgbClr val="000000"/>
                </a:solidFill>
                <a:latin typeface="Times New Roman" panose="02020603050405020304" pitchFamily="18" charset="0"/>
                <a:cs typeface="Times New Roman" panose="02020603050405020304" pitchFamily="18" charset="0"/>
              </a:rPr>
              <a:t>AutoCAD always remembers the last selection set you defined. This is very useful because you may need to make a number of changes using different commands to the same group of objects. In order to reselect the last selection, you can use the previous selection. The previous option is invoked by typing </a:t>
            </a:r>
            <a:r>
              <a:rPr lang="en-US" altLang="en-US" sz="1400" b="1">
                <a:solidFill>
                  <a:srgbClr val="000000"/>
                </a:solidFill>
                <a:latin typeface="Times New Roman" panose="02020603050405020304" pitchFamily="18" charset="0"/>
                <a:cs typeface="Times New Roman" panose="02020603050405020304" pitchFamily="18" charset="0"/>
              </a:rPr>
              <a:t>P </a:t>
            </a:r>
            <a:r>
              <a:rPr lang="en-US" altLang="en-US" sz="1400">
                <a:solidFill>
                  <a:srgbClr val="000000"/>
                </a:solidFill>
                <a:latin typeface="Times New Roman" panose="02020603050405020304" pitchFamily="18" charset="0"/>
                <a:cs typeface="Times New Roman" panose="02020603050405020304" pitchFamily="18" charset="0"/>
              </a:rPr>
              <a:t>at the “Select objects” prompt.</a:t>
            </a:r>
          </a:p>
          <a:p>
            <a:pPr eaLnBrk="1" hangingPunct="1">
              <a:spcBef>
                <a:spcPts val="525"/>
              </a:spcBef>
              <a:buSzPct val="86000"/>
              <a:buFontTx/>
              <a:buAutoNum type="arabicPeriod" startAt="6"/>
            </a:pPr>
            <a:r>
              <a:rPr lang="en-US" altLang="en-US" sz="1400" b="1">
                <a:solidFill>
                  <a:srgbClr val="000000"/>
                </a:solidFill>
                <a:latin typeface="Times New Roman" panose="02020603050405020304" pitchFamily="18" charset="0"/>
                <a:cs typeface="Times New Roman" panose="02020603050405020304" pitchFamily="18" charset="0"/>
              </a:rPr>
              <a:t>Selecting the Last Object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525"/>
              </a:spcBef>
            </a:pPr>
            <a:r>
              <a:rPr lang="en-US" altLang="en-US" sz="1400">
                <a:solidFill>
                  <a:srgbClr val="000000"/>
                </a:solidFill>
                <a:latin typeface="Times New Roman" panose="02020603050405020304" pitchFamily="18" charset="0"/>
                <a:cs typeface="Times New Roman" panose="02020603050405020304" pitchFamily="18" charset="0"/>
              </a:rPr>
              <a:t>You can select the last object created by entering </a:t>
            </a:r>
            <a:r>
              <a:rPr lang="en-US" altLang="en-US" sz="1400" b="1">
                <a:solidFill>
                  <a:srgbClr val="000000"/>
                </a:solidFill>
                <a:latin typeface="Times New Roman" panose="02020603050405020304" pitchFamily="18" charset="0"/>
                <a:cs typeface="Times New Roman" panose="02020603050405020304" pitchFamily="18" charset="0"/>
              </a:rPr>
              <a:t>L </a:t>
            </a:r>
            <a:r>
              <a:rPr lang="en-US" altLang="en-US" sz="1400">
                <a:solidFill>
                  <a:srgbClr val="000000"/>
                </a:solidFill>
                <a:latin typeface="Times New Roman" panose="02020603050405020304" pitchFamily="18" charset="0"/>
                <a:cs typeface="Times New Roman" panose="02020603050405020304" pitchFamily="18" charset="0"/>
              </a:rPr>
              <a:t>at the “Select objects” prompt.</a:t>
            </a:r>
          </a:p>
          <a:p>
            <a:pPr eaLnBrk="1" hangingPunct="1">
              <a:lnSpc>
                <a:spcPct val="109000"/>
              </a:lnSpc>
              <a:spcBef>
                <a:spcPts val="375"/>
              </a:spcBef>
            </a:pPr>
            <a:r>
              <a:rPr lang="en-US" altLang="en-US" sz="1400" b="1">
                <a:solidFill>
                  <a:srgbClr val="000000"/>
                </a:solidFill>
                <a:latin typeface="Times New Roman" panose="02020603050405020304" pitchFamily="18" charset="0"/>
                <a:cs typeface="Times New Roman" panose="02020603050405020304" pitchFamily="18" charset="0"/>
              </a:rPr>
              <a:t>Units and Scales Introduction:</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575"/>
              </a:lnSpc>
            </a:pPr>
            <a:r>
              <a:rPr lang="en-US" altLang="en-US" sz="1400">
                <a:solidFill>
                  <a:srgbClr val="000000"/>
                </a:solidFill>
                <a:latin typeface="Times New Roman" panose="02020603050405020304" pitchFamily="18" charset="0"/>
                <a:cs typeface="Times New Roman" panose="02020603050405020304" pitchFamily="18" charset="0"/>
              </a:rPr>
              <a:t>Among the most important concepts that newcomers to AutoCAD need to get to grips with are those of drawing scale and units.</a:t>
            </a:r>
          </a:p>
          <a:p>
            <a:pPr eaLnBrk="1" hangingPunct="1">
              <a:lnSpc>
                <a:spcPts val="1613"/>
              </a:lnSpc>
              <a:spcBef>
                <a:spcPts val="88"/>
              </a:spcBef>
            </a:pPr>
            <a:r>
              <a:rPr lang="en-US" altLang="en-US" sz="1400">
                <a:solidFill>
                  <a:srgbClr val="000000"/>
                </a:solidFill>
                <a:latin typeface="Times New Roman" panose="02020603050405020304" pitchFamily="18" charset="0"/>
                <a:cs typeface="Times New Roman" panose="02020603050405020304" pitchFamily="18" charset="0"/>
              </a:rPr>
              <a:t>You cannot start crating sensible drawings with AutoCAD until you are familiar with scale, units and commands you use to control them.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6960D00-4335-4081-AAB5-74CBF2117785}"/>
              </a:ext>
            </a:extLst>
          </p:cNvPr>
          <p:cNvSpPr txBox="1"/>
          <p:nvPr/>
        </p:nvSpPr>
        <p:spPr>
          <a:xfrm>
            <a:off x="460375" y="468313"/>
            <a:ext cx="3556000" cy="649287"/>
          </a:xfrm>
          <a:prstGeom prst="rect">
            <a:avLst/>
          </a:prstGeom>
        </p:spPr>
        <p:txBody>
          <a:bodyPr lIns="0" tIns="12700" rIns="0" bIns="0">
            <a:spAutoFit/>
          </a:bodyPr>
          <a:lstStyle/>
          <a:p>
            <a:pPr marL="12700" eaLnBrk="1" fontAlgn="auto" hangingPunct="1">
              <a:lnSpc>
                <a:spcPts val="1645"/>
              </a:lnSpc>
              <a:spcBef>
                <a:spcPts val="100"/>
              </a:spcBef>
              <a:spcAft>
                <a:spcPts val="0"/>
              </a:spcAft>
              <a:defRPr/>
            </a:pPr>
            <a:r>
              <a:rPr sz="1400" b="1" kern="0" dirty="0">
                <a:solidFill>
                  <a:sysClr val="windowText" lastClr="000000"/>
                </a:solidFill>
                <a:latin typeface="Times New Roman"/>
                <a:cs typeface="Times New Roman"/>
              </a:rPr>
              <a:t>Units</a:t>
            </a:r>
            <a:r>
              <a:rPr sz="1400" b="1" kern="0" spc="-2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Control:</a:t>
            </a:r>
            <a:endParaRPr sz="1400" kern="0">
              <a:solidFill>
                <a:sysClr val="windowText" lastClr="000000"/>
              </a:solidFill>
              <a:latin typeface="Times New Roman"/>
              <a:cs typeface="Times New Roman"/>
            </a:endParaRPr>
          </a:p>
          <a:p>
            <a:pPr marL="12700" eaLnBrk="1" fontAlgn="auto" hangingPunct="1">
              <a:lnSpc>
                <a:spcPts val="1610"/>
              </a:lnSpc>
              <a:spcBef>
                <a:spcPts val="0"/>
              </a:spcBef>
              <a:spcAft>
                <a:spcPts val="0"/>
              </a:spcAft>
              <a:defRPr/>
            </a:pPr>
            <a:r>
              <a:rPr sz="1400" b="1" kern="0" dirty="0">
                <a:solidFill>
                  <a:sysClr val="windowText" lastClr="000000"/>
                </a:solidFill>
                <a:latin typeface="Times New Roman"/>
                <a:cs typeface="Times New Roman"/>
              </a:rPr>
              <a:t>Command</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line:</a:t>
            </a:r>
            <a:r>
              <a:rPr sz="1400" b="1"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Type</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(units)</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and</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press</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Enter</a:t>
            </a:r>
            <a:endParaRPr sz="1400" kern="0">
              <a:solidFill>
                <a:sysClr val="windowText" lastClr="000000"/>
              </a:solidFill>
              <a:latin typeface="Times New Roman"/>
              <a:cs typeface="Times New Roman"/>
            </a:endParaRPr>
          </a:p>
          <a:p>
            <a:pPr marL="12700" eaLnBrk="1" fontAlgn="auto" hangingPunct="1">
              <a:lnSpc>
                <a:spcPts val="1645"/>
              </a:lnSpc>
              <a:spcBef>
                <a:spcPts val="0"/>
              </a:spcBef>
              <a:spcAft>
                <a:spcPts val="0"/>
              </a:spcAft>
              <a:defRPr/>
            </a:pPr>
            <a:r>
              <a:rPr sz="1400" b="1" kern="0" dirty="0">
                <a:solidFill>
                  <a:sysClr val="windowText" lastClr="000000"/>
                </a:solidFill>
                <a:latin typeface="Times New Roman"/>
                <a:cs typeface="Times New Roman"/>
              </a:rPr>
              <a:t>Format</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menu:</a:t>
            </a:r>
            <a:r>
              <a:rPr sz="1400" b="1" kern="0" spc="-3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Units</a:t>
            </a:r>
            <a:endParaRPr sz="1400"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63206BD7-DB5E-42C0-92A1-70F6C9E7B6A1}"/>
              </a:ext>
            </a:extLst>
          </p:cNvPr>
          <p:cNvSpPr txBox="1"/>
          <p:nvPr/>
        </p:nvSpPr>
        <p:spPr>
          <a:xfrm>
            <a:off x="4559300" y="3535363"/>
            <a:ext cx="2571750" cy="239712"/>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Figure</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2.9:</a:t>
            </a:r>
            <a:r>
              <a:rPr sz="1400" b="1"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Drawing</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Unit</a:t>
            </a:r>
            <a:r>
              <a:rPr sz="1400" kern="0" spc="-4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Selection</a:t>
            </a:r>
            <a:endParaRPr sz="1400" kern="0">
              <a:solidFill>
                <a:sysClr val="windowText" lastClr="000000"/>
              </a:solidFill>
              <a:latin typeface="Times New Roman"/>
              <a:cs typeface="Times New Roman"/>
            </a:endParaRPr>
          </a:p>
        </p:txBody>
      </p:sp>
      <p:pic>
        <p:nvPicPr>
          <p:cNvPr id="27652" name="object 4">
            <a:extLst>
              <a:ext uri="{FF2B5EF4-FFF2-40B4-BE49-F238E27FC236}">
                <a16:creationId xmlns:a16="http://schemas.microsoft.com/office/drawing/2014/main" id="{F28D0A5B-B5CA-4A67-BAD3-96F42BFB5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1068388"/>
            <a:ext cx="257333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2">
            <a:extLst>
              <a:ext uri="{FF2B5EF4-FFF2-40B4-BE49-F238E27FC236}">
                <a16:creationId xmlns:a16="http://schemas.microsoft.com/office/drawing/2014/main" id="{345BD4DE-3977-4B07-B75D-72C2CED741F5}"/>
              </a:ext>
            </a:extLst>
          </p:cNvPr>
          <p:cNvSpPr txBox="1">
            <a:spLocks noChangeArrowheads="1"/>
          </p:cNvSpPr>
          <p:nvPr/>
        </p:nvSpPr>
        <p:spPr bwMode="auto">
          <a:xfrm>
            <a:off x="460375" y="641350"/>
            <a:ext cx="93726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Toolbar: </a:t>
            </a:r>
            <a:r>
              <a:rPr lang="en-US" altLang="en-US" sz="1400">
                <a:solidFill>
                  <a:srgbClr val="000000"/>
                </a:solidFill>
                <a:latin typeface="Times New Roman" panose="02020603050405020304" pitchFamily="18" charset="0"/>
                <a:cs typeface="Times New Roman" panose="02020603050405020304" pitchFamily="18" charset="0"/>
              </a:rPr>
              <a:t>none</a:t>
            </a:r>
          </a:p>
          <a:p>
            <a:pPr eaLnBrk="1" hangingPunct="1">
              <a:lnSpc>
                <a:spcPts val="1625"/>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When you start the Units command, the first thing you see is the Drawing Units dialogue box. The dialogue box is divided into four main sections:</a:t>
            </a:r>
          </a:p>
          <a:p>
            <a:pPr eaLnBrk="1" hangingPunct="1">
              <a:lnSpc>
                <a:spcPts val="1613"/>
              </a:lnSpc>
              <a:spcBef>
                <a:spcPts val="988"/>
              </a:spcBef>
            </a:pPr>
            <a:r>
              <a:rPr lang="en-US" altLang="en-US" sz="1400" b="1">
                <a:solidFill>
                  <a:srgbClr val="000000"/>
                </a:solidFill>
                <a:latin typeface="Times New Roman" panose="02020603050405020304" pitchFamily="18" charset="0"/>
                <a:cs typeface="Times New Roman" panose="02020603050405020304" pitchFamily="18" charset="0"/>
              </a:rPr>
              <a:t>Length: </a:t>
            </a:r>
            <a:r>
              <a:rPr lang="en-US" altLang="en-US" sz="1400">
                <a:solidFill>
                  <a:srgbClr val="000000"/>
                </a:solidFill>
                <a:latin typeface="Times New Roman" panose="02020603050405020304" pitchFamily="18" charset="0"/>
                <a:cs typeface="Times New Roman" panose="02020603050405020304" pitchFamily="18" charset="0"/>
              </a:rPr>
              <a:t>You can see from the dialogue box that there are five different linear unit types for you to choose from, one of which is “Decimal”, the default. The table shows the effect of the different unit settings on two drawing unit values to give you an idea how various settings must be used along with a brief description.</a:t>
            </a:r>
          </a:p>
        </p:txBody>
      </p:sp>
      <p:graphicFrame>
        <p:nvGraphicFramePr>
          <p:cNvPr id="3" name="object 3">
            <a:extLst>
              <a:ext uri="{FF2B5EF4-FFF2-40B4-BE49-F238E27FC236}">
                <a16:creationId xmlns:a16="http://schemas.microsoft.com/office/drawing/2014/main" id="{568B3BD1-9A73-4A86-906E-AF4019AB76F0}"/>
              </a:ext>
            </a:extLst>
          </p:cNvPr>
          <p:cNvGraphicFramePr>
            <a:graphicFrameLocks noGrp="1"/>
          </p:cNvGraphicFramePr>
          <p:nvPr/>
        </p:nvGraphicFramePr>
        <p:xfrm>
          <a:off x="477838" y="2227263"/>
          <a:ext cx="9299575" cy="3033712"/>
        </p:xfrm>
        <a:graphic>
          <a:graphicData uri="http://schemas.openxmlformats.org/drawingml/2006/table">
            <a:tbl>
              <a:tblPr/>
              <a:tblGrid>
                <a:gridCol w="2330450">
                  <a:extLst>
                    <a:ext uri="{9D8B030D-6E8A-4147-A177-3AD203B41FA5}">
                      <a16:colId xmlns:a16="http://schemas.microsoft.com/office/drawing/2014/main" val="20000"/>
                    </a:ext>
                  </a:extLst>
                </a:gridCol>
                <a:gridCol w="2325687">
                  <a:extLst>
                    <a:ext uri="{9D8B030D-6E8A-4147-A177-3AD203B41FA5}">
                      <a16:colId xmlns:a16="http://schemas.microsoft.com/office/drawing/2014/main" val="20001"/>
                    </a:ext>
                  </a:extLst>
                </a:gridCol>
                <a:gridCol w="2324100">
                  <a:extLst>
                    <a:ext uri="{9D8B030D-6E8A-4147-A177-3AD203B41FA5}">
                      <a16:colId xmlns:a16="http://schemas.microsoft.com/office/drawing/2014/main" val="20002"/>
                    </a:ext>
                  </a:extLst>
                </a:gridCol>
                <a:gridCol w="2319338">
                  <a:extLst>
                    <a:ext uri="{9D8B030D-6E8A-4147-A177-3AD203B41FA5}">
                      <a16:colId xmlns:a16="http://schemas.microsoft.com/office/drawing/2014/main" val="20003"/>
                    </a:ext>
                  </a:extLst>
                </a:gridCol>
              </a:tblGrid>
              <a:tr h="304800">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Unit type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 Drawing Units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1500 Drawing Units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Description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563">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Decimal</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1.5000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1500.0000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Metric or SI units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6425">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Scientific</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1.5000E+00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1.5000E+03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ts val="5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Decimal value raised to a power</a:t>
                      </a: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4838">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Engineering</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0’-1.5000”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125’-0.0000”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tabLst>
                          <a:tab pos="877888" algn="l"/>
                        </a:tabLst>
                        <a:defRPr sz="1600">
                          <a:solidFill>
                            <a:schemeClr val="tx1"/>
                          </a:solidFill>
                          <a:latin typeface="Calibri" panose="020F0502020204030204" pitchFamily="34" charset="0"/>
                        </a:defRPr>
                      </a:lvl1pPr>
                      <a:lvl2pPr marL="742950" indent="-285750">
                        <a:spcBef>
                          <a:spcPct val="20000"/>
                        </a:spcBef>
                        <a:tabLst>
                          <a:tab pos="877888" algn="l"/>
                        </a:tabLst>
                        <a:defRPr sz="1600">
                          <a:solidFill>
                            <a:schemeClr val="tx1"/>
                          </a:solidFill>
                          <a:latin typeface="Calibri" panose="020F0502020204030204" pitchFamily="34" charset="0"/>
                        </a:defRPr>
                      </a:lvl2pPr>
                      <a:lvl3pPr marL="1143000" indent="-228600">
                        <a:spcBef>
                          <a:spcPct val="20000"/>
                        </a:spcBef>
                        <a:tabLst>
                          <a:tab pos="877888" algn="l"/>
                        </a:tabLst>
                        <a:defRPr sz="1600">
                          <a:solidFill>
                            <a:schemeClr val="tx1"/>
                          </a:solidFill>
                          <a:latin typeface="Calibri" panose="020F0502020204030204" pitchFamily="34" charset="0"/>
                        </a:defRPr>
                      </a:lvl3pPr>
                      <a:lvl4pPr marL="1600200" indent="-228600">
                        <a:spcBef>
                          <a:spcPct val="20000"/>
                        </a:spcBef>
                        <a:tabLst>
                          <a:tab pos="877888" algn="l"/>
                        </a:tabLst>
                        <a:defRPr sz="1600">
                          <a:solidFill>
                            <a:schemeClr val="tx1"/>
                          </a:solidFill>
                          <a:latin typeface="Calibri" panose="020F0502020204030204" pitchFamily="34" charset="0"/>
                        </a:defRPr>
                      </a:lvl4pPr>
                      <a:lvl5pPr marL="2057400" indent="-228600">
                        <a:spcBef>
                          <a:spcPct val="20000"/>
                        </a:spcBef>
                        <a:tabLst>
                          <a:tab pos="877888"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877888"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877888"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877888"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877888" algn="l"/>
                        </a:tabLs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tab pos="877888"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Feet  and	decimal inches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4838">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Architectural</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0’- 1 ½”</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125’-0”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Feet and fractional inches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3250">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Fractional</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½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Whole numbers and fractions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712" name="object 4">
            <a:extLst>
              <a:ext uri="{FF2B5EF4-FFF2-40B4-BE49-F238E27FC236}">
                <a16:creationId xmlns:a16="http://schemas.microsoft.com/office/drawing/2014/main" id="{5DE5FBC2-0864-4CF5-A3B5-F0F28CA33A9D}"/>
              </a:ext>
            </a:extLst>
          </p:cNvPr>
          <p:cNvSpPr txBox="1">
            <a:spLocks noChangeArrowheads="1"/>
          </p:cNvSpPr>
          <p:nvPr/>
        </p:nvSpPr>
        <p:spPr bwMode="auto">
          <a:xfrm>
            <a:off x="460375" y="5245100"/>
            <a:ext cx="93948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Notice that when you change the unit type, the co-ordinate display on the status bar changes to show co-ordinates using the current unit type. Units such as “Architectural” and “Engineering” are mainly for AutoCAD users where Feet and inches are still in common use.</a:t>
            </a:r>
          </a:p>
          <a:p>
            <a:pPr eaLnBrk="1" hangingPunct="1">
              <a:lnSpc>
                <a:spcPts val="1613"/>
              </a:lnSpc>
              <a:spcBef>
                <a:spcPts val="988"/>
              </a:spcBef>
            </a:pPr>
            <a:r>
              <a:rPr lang="en-US" altLang="en-US" sz="1400" b="1">
                <a:solidFill>
                  <a:srgbClr val="000000"/>
                </a:solidFill>
                <a:latin typeface="Times New Roman" panose="02020603050405020304" pitchFamily="18" charset="0"/>
                <a:cs typeface="Times New Roman" panose="02020603050405020304" pitchFamily="18" charset="0"/>
              </a:rPr>
              <a:t>Angles: </a:t>
            </a:r>
            <a:r>
              <a:rPr lang="en-US" altLang="en-US" sz="1400">
                <a:solidFill>
                  <a:srgbClr val="000000"/>
                </a:solidFill>
                <a:latin typeface="Times New Roman" panose="02020603050405020304" pitchFamily="18" charset="0"/>
                <a:cs typeface="Times New Roman" panose="02020603050405020304" pitchFamily="18" charset="0"/>
              </a:rPr>
              <a:t>Looking at the Drawing Units dialogue box again, you will notice that there are also five angular unit types. The default is decimal degrees, but there are other options. The table below shows the effect of the different unit types on two angular unit values.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E61BDD73-0B86-4933-B336-1A3CF3043BD3}"/>
              </a:ext>
            </a:extLst>
          </p:cNvPr>
          <p:cNvGraphicFramePr>
            <a:graphicFrameLocks noGrp="1"/>
          </p:cNvGraphicFramePr>
          <p:nvPr/>
        </p:nvGraphicFramePr>
        <p:xfrm>
          <a:off x="477838" y="1041400"/>
          <a:ext cx="9534525" cy="3429000"/>
        </p:xfrm>
        <a:graphic>
          <a:graphicData uri="http://schemas.openxmlformats.org/drawingml/2006/table">
            <a:tbl>
              <a:tblPr/>
              <a:tblGrid>
                <a:gridCol w="2395537">
                  <a:extLst>
                    <a:ext uri="{9D8B030D-6E8A-4147-A177-3AD203B41FA5}">
                      <a16:colId xmlns:a16="http://schemas.microsoft.com/office/drawing/2014/main" val="20000"/>
                    </a:ext>
                  </a:extLst>
                </a:gridCol>
                <a:gridCol w="2389188">
                  <a:extLst>
                    <a:ext uri="{9D8B030D-6E8A-4147-A177-3AD203B41FA5}">
                      <a16:colId xmlns:a16="http://schemas.microsoft.com/office/drawing/2014/main" val="20001"/>
                    </a:ext>
                  </a:extLst>
                </a:gridCol>
                <a:gridCol w="2366962">
                  <a:extLst>
                    <a:ext uri="{9D8B030D-6E8A-4147-A177-3AD203B41FA5}">
                      <a16:colId xmlns:a16="http://schemas.microsoft.com/office/drawing/2014/main" val="20002"/>
                    </a:ext>
                  </a:extLst>
                </a:gridCol>
                <a:gridCol w="2382838">
                  <a:extLst>
                    <a:ext uri="{9D8B030D-6E8A-4147-A177-3AD203B41FA5}">
                      <a16:colId xmlns:a16="http://schemas.microsoft.com/office/drawing/2014/main" val="20003"/>
                    </a:ext>
                  </a:extLst>
                </a:gridCol>
              </a:tblGrid>
              <a:tr h="381000">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Unit type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12.5 Angular units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180 Angular Units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Description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588">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Decimal Degrees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12.500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180.000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Metric units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0413">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Deg/Min/Sec</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12d30’0”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180d0’0”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tabLst>
                          <a:tab pos="863600" algn="l"/>
                        </a:tabLst>
                        <a:defRPr sz="1600">
                          <a:solidFill>
                            <a:schemeClr val="tx1"/>
                          </a:solidFill>
                          <a:latin typeface="Calibri" panose="020F0502020204030204" pitchFamily="34" charset="0"/>
                        </a:defRPr>
                      </a:lvl1pPr>
                      <a:lvl2pPr marL="742950" indent="-285750">
                        <a:spcBef>
                          <a:spcPct val="20000"/>
                        </a:spcBef>
                        <a:tabLst>
                          <a:tab pos="863600" algn="l"/>
                        </a:tabLst>
                        <a:defRPr sz="1600">
                          <a:solidFill>
                            <a:schemeClr val="tx1"/>
                          </a:solidFill>
                          <a:latin typeface="Calibri" panose="020F0502020204030204" pitchFamily="34" charset="0"/>
                        </a:defRPr>
                      </a:lvl2pPr>
                      <a:lvl3pPr marL="1143000" indent="-228600">
                        <a:spcBef>
                          <a:spcPct val="20000"/>
                        </a:spcBef>
                        <a:tabLst>
                          <a:tab pos="863600" algn="l"/>
                        </a:tabLst>
                        <a:defRPr sz="1600">
                          <a:solidFill>
                            <a:schemeClr val="tx1"/>
                          </a:solidFill>
                          <a:latin typeface="Calibri" panose="020F0502020204030204" pitchFamily="34" charset="0"/>
                        </a:defRPr>
                      </a:lvl3pPr>
                      <a:lvl4pPr marL="1600200" indent="-228600">
                        <a:spcBef>
                          <a:spcPct val="20000"/>
                        </a:spcBef>
                        <a:tabLst>
                          <a:tab pos="863600" algn="l"/>
                        </a:tabLst>
                        <a:defRPr sz="1600">
                          <a:solidFill>
                            <a:schemeClr val="tx1"/>
                          </a:solidFill>
                          <a:latin typeface="Calibri" panose="020F0502020204030204" pitchFamily="34" charset="0"/>
                        </a:defRPr>
                      </a:lvl4pPr>
                      <a:lvl5pPr marL="2057400" indent="-228600">
                        <a:spcBef>
                          <a:spcPct val="20000"/>
                        </a:spcBef>
                        <a:tabLst>
                          <a:tab pos="863600"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863600"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863600"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863600"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863600" algn="l"/>
                        </a:tabLs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ts val="38"/>
                        </a:spcBef>
                        <a:spcAft>
                          <a:spcPct val="0"/>
                        </a:spcAft>
                        <a:buClrTx/>
                        <a:buSzTx/>
                        <a:buFontTx/>
                        <a:buNone/>
                        <a:tabLst>
                          <a:tab pos="863600"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Degrees,	Minutes and Seconds</a:t>
                      </a:r>
                    </a:p>
                  </a:txBody>
                  <a:tcPr marL="0" marR="0" marT="444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0413">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Grads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13.889g</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200.000g</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tabLst>
                          <a:tab pos="717550" algn="l"/>
                        </a:tabLst>
                        <a:defRPr sz="1600">
                          <a:solidFill>
                            <a:schemeClr val="tx1"/>
                          </a:solidFill>
                          <a:latin typeface="Calibri" panose="020F0502020204030204" pitchFamily="34" charset="0"/>
                        </a:defRPr>
                      </a:lvl1pPr>
                      <a:lvl2pPr marL="742950" indent="-285750">
                        <a:spcBef>
                          <a:spcPct val="20000"/>
                        </a:spcBef>
                        <a:tabLst>
                          <a:tab pos="717550" algn="l"/>
                        </a:tabLst>
                        <a:defRPr sz="1600">
                          <a:solidFill>
                            <a:schemeClr val="tx1"/>
                          </a:solidFill>
                          <a:latin typeface="Calibri" panose="020F0502020204030204" pitchFamily="34" charset="0"/>
                        </a:defRPr>
                      </a:lvl2pPr>
                      <a:lvl3pPr marL="1143000" indent="-228600">
                        <a:spcBef>
                          <a:spcPct val="20000"/>
                        </a:spcBef>
                        <a:tabLst>
                          <a:tab pos="717550" algn="l"/>
                        </a:tabLst>
                        <a:defRPr sz="1600">
                          <a:solidFill>
                            <a:schemeClr val="tx1"/>
                          </a:solidFill>
                          <a:latin typeface="Calibri" panose="020F0502020204030204" pitchFamily="34" charset="0"/>
                        </a:defRPr>
                      </a:lvl3pPr>
                      <a:lvl4pPr marL="1600200" indent="-228600">
                        <a:spcBef>
                          <a:spcPct val="20000"/>
                        </a:spcBef>
                        <a:tabLst>
                          <a:tab pos="717550" algn="l"/>
                        </a:tabLst>
                        <a:defRPr sz="1600">
                          <a:solidFill>
                            <a:schemeClr val="tx1"/>
                          </a:solidFill>
                          <a:latin typeface="Calibri" panose="020F0502020204030204" pitchFamily="34" charset="0"/>
                        </a:defRPr>
                      </a:lvl4pPr>
                      <a:lvl5pPr marL="2057400" indent="-228600">
                        <a:spcBef>
                          <a:spcPct val="20000"/>
                        </a:spcBef>
                        <a:tabLst>
                          <a:tab pos="717550"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717550"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717550"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717550"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717550" algn="l"/>
                        </a:tabLs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tab pos="717550"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400	grads=360 degrees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8825">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Radians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.218r</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3.142r</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Pi radians=  360 degrees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5763">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surveyor</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N77d30’0”E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W</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Compass bearings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a:extLst>
              <a:ext uri="{FF2B5EF4-FFF2-40B4-BE49-F238E27FC236}">
                <a16:creationId xmlns:a16="http://schemas.microsoft.com/office/drawing/2014/main" id="{12702B82-D01D-4327-AA6F-2A7948C40CFB}"/>
              </a:ext>
            </a:extLst>
          </p:cNvPr>
          <p:cNvSpPr txBox="1">
            <a:spLocks noChangeArrowheads="1"/>
          </p:cNvSpPr>
          <p:nvPr/>
        </p:nvSpPr>
        <p:spPr bwMode="auto">
          <a:xfrm>
            <a:off x="444500" y="2078038"/>
            <a:ext cx="97805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938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938"/>
              </a:spcBef>
            </a:pPr>
            <a:r>
              <a:rPr lang="en-US" altLang="en-US" sz="1400" b="1">
                <a:solidFill>
                  <a:srgbClr val="000000"/>
                </a:solidFill>
                <a:latin typeface="Times New Roman" panose="02020603050405020304" pitchFamily="18" charset="0"/>
                <a:cs typeface="Times New Roman" panose="02020603050405020304" pitchFamily="18" charset="0"/>
              </a:rPr>
              <a:t>Figure 2.10: </a:t>
            </a:r>
            <a:r>
              <a:rPr lang="en-US" altLang="en-US" sz="1400">
                <a:solidFill>
                  <a:srgbClr val="000000"/>
                </a:solidFill>
                <a:latin typeface="Times New Roman" panose="02020603050405020304" pitchFamily="18" charset="0"/>
                <a:cs typeface="Times New Roman" panose="02020603050405020304" pitchFamily="18" charset="0"/>
              </a:rPr>
              <a:t>Direction Control</a:t>
            </a:r>
          </a:p>
          <a:p>
            <a:pPr eaLnBrk="1" hangingPunct="1">
              <a:lnSpc>
                <a:spcPct val="96000"/>
              </a:lnSpc>
              <a:spcBef>
                <a:spcPts val="900"/>
              </a:spcBef>
            </a:pPr>
            <a:r>
              <a:rPr lang="en-US" altLang="en-US" sz="1400">
                <a:solidFill>
                  <a:srgbClr val="000000"/>
                </a:solidFill>
                <a:latin typeface="Times New Roman" panose="02020603050405020304" pitchFamily="18" charset="0"/>
                <a:cs typeface="Times New Roman" panose="02020603050405020304" pitchFamily="18" charset="0"/>
              </a:rPr>
              <a:t>AutoCAD also allows you to control the direction in which angular units are measured and the position of the start angle. AutoCAD starts with the zero angle at the 3 o’clock position (East) with angles increasing in an anti-clockwise direction. This case may be changed for other modes.</a:t>
            </a:r>
          </a:p>
          <a:p>
            <a:pPr eaLnBrk="1" hangingPunct="1">
              <a:lnSpc>
                <a:spcPts val="1625"/>
              </a:lnSpc>
              <a:spcBef>
                <a:spcPts val="1025"/>
              </a:spcBef>
            </a:pPr>
            <a:r>
              <a:rPr lang="en-US" altLang="en-US" sz="1400" b="1">
                <a:solidFill>
                  <a:srgbClr val="000000"/>
                </a:solidFill>
                <a:latin typeface="Times New Roman" panose="02020603050405020304" pitchFamily="18" charset="0"/>
                <a:cs typeface="Times New Roman" panose="02020603050405020304" pitchFamily="18" charset="0"/>
              </a:rPr>
              <a:t>Drawing Units for Design Center Blocks: </a:t>
            </a:r>
            <a:r>
              <a:rPr lang="en-US" altLang="en-US" sz="1400">
                <a:solidFill>
                  <a:srgbClr val="000000"/>
                </a:solidFill>
                <a:latin typeface="Times New Roman" panose="02020603050405020304" pitchFamily="18" charset="0"/>
                <a:cs typeface="Times New Roman" panose="02020603050405020304" pitchFamily="18" charset="0"/>
              </a:rPr>
              <a:t>Allows you to assign a specific unit to the drawing so that when blocks are inserted via the AutoCAD Design Centre, they will automatically be scaled.</a:t>
            </a:r>
          </a:p>
          <a:p>
            <a:pPr eaLnBrk="1" hangingPunct="1">
              <a:spcBef>
                <a:spcPts val="900"/>
              </a:spcBef>
            </a:pPr>
            <a:r>
              <a:rPr lang="en-US" altLang="en-US" sz="1400" b="1">
                <a:solidFill>
                  <a:srgbClr val="000000"/>
                </a:solidFill>
                <a:latin typeface="Times New Roman" panose="02020603050405020304" pitchFamily="18" charset="0"/>
                <a:cs typeface="Times New Roman" panose="02020603050405020304" pitchFamily="18" charset="0"/>
              </a:rPr>
              <a:t>Sample output: </a:t>
            </a:r>
            <a:r>
              <a:rPr lang="en-US" altLang="en-US" sz="1400">
                <a:solidFill>
                  <a:srgbClr val="000000"/>
                </a:solidFill>
                <a:latin typeface="Times New Roman" panose="02020603050405020304" pitchFamily="18" charset="0"/>
                <a:cs typeface="Times New Roman" panose="02020603050405020304" pitchFamily="18" charset="0"/>
              </a:rPr>
              <a:t>Gives you a preview of the drawing units as they will be displayed using the current settings.</a:t>
            </a:r>
          </a:p>
          <a:p>
            <a:pPr eaLnBrk="1" hangingPunct="1">
              <a:lnSpc>
                <a:spcPct val="96000"/>
              </a:lnSpc>
              <a:spcBef>
                <a:spcPts val="1000"/>
              </a:spcBef>
            </a:pPr>
            <a:r>
              <a:rPr lang="en-US" altLang="en-US" sz="1400" b="1">
                <a:solidFill>
                  <a:srgbClr val="000000"/>
                </a:solidFill>
                <a:latin typeface="Times New Roman" panose="02020603050405020304" pitchFamily="18" charset="0"/>
                <a:cs typeface="Times New Roman" panose="02020603050405020304" pitchFamily="18" charset="0"/>
              </a:rPr>
              <a:t>Unit Precision </a:t>
            </a:r>
            <a:r>
              <a:rPr lang="en-US" altLang="en-US" sz="1400">
                <a:solidFill>
                  <a:srgbClr val="000000"/>
                </a:solidFill>
                <a:latin typeface="Times New Roman" panose="02020603050405020304" pitchFamily="18" charset="0"/>
                <a:cs typeface="Times New Roman" panose="02020603050405020304" pitchFamily="18" charset="0"/>
              </a:rPr>
              <a:t>The Drawing Units dialogue box can also be used to set the precision of linear and angular units. By default, AutoCAD sets the linear unit precision to four places of decimal, so appear in the form 0.0000. Angular unit precision is set to whole degrees only.To change the precision with which linear and angular values are displayed, simply click the down arrow against the appropriate drop-down list and select the number of decimal places required. The default setting of four decimal places is usually adequate for linear units. It is, however, often necessary to change the precision for angular units. Working in whole degrees does not usually give an adequate level of detail for many drawing functions. However, you do not need to change the precision of either linear or angular units unless you have a specific reason for doing so. Changing the unit precision does not make your drawing more accurate, it just means that the co-ordinate display on the status bar and the results from the various inquiry commands will be displayed with a higher degree of precision. The accuracy of your drawing will be determined by the values you enter for the size of objects when ou draw and edit them and by the correct use of the various object snaps and drawing aids.</a:t>
            </a:r>
          </a:p>
        </p:txBody>
      </p:sp>
      <p:pic>
        <p:nvPicPr>
          <p:cNvPr id="30723" name="object 3">
            <a:extLst>
              <a:ext uri="{FF2B5EF4-FFF2-40B4-BE49-F238E27FC236}">
                <a16:creationId xmlns:a16="http://schemas.microsoft.com/office/drawing/2014/main" id="{B04A36CD-26ED-439C-80F8-93DC4F20F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50" y="493713"/>
            <a:ext cx="20494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object 2">
            <a:extLst>
              <a:ext uri="{FF2B5EF4-FFF2-40B4-BE49-F238E27FC236}">
                <a16:creationId xmlns:a16="http://schemas.microsoft.com/office/drawing/2014/main" id="{3B8D50F4-8F6C-412C-A2B8-582EBFA0E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87688"/>
            <a:ext cx="1619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object 3">
            <a:extLst>
              <a:ext uri="{FF2B5EF4-FFF2-40B4-BE49-F238E27FC236}">
                <a16:creationId xmlns:a16="http://schemas.microsoft.com/office/drawing/2014/main" id="{D1BCF396-B2D7-4493-B4B7-AD5FBF22B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92475"/>
            <a:ext cx="1619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object 4">
            <a:extLst>
              <a:ext uri="{FF2B5EF4-FFF2-40B4-BE49-F238E27FC236}">
                <a16:creationId xmlns:a16="http://schemas.microsoft.com/office/drawing/2014/main" id="{5047F642-6CE1-4302-8256-59F710DC2F21}"/>
              </a:ext>
            </a:extLst>
          </p:cNvPr>
          <p:cNvSpPr txBox="1">
            <a:spLocks noChangeArrowheads="1"/>
          </p:cNvSpPr>
          <p:nvPr/>
        </p:nvSpPr>
        <p:spPr bwMode="auto">
          <a:xfrm>
            <a:off x="460375" y="527050"/>
            <a:ext cx="63881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8270" rIns="0" bIns="0">
            <a:spAutoFit/>
          </a:bodyPr>
          <a:lstStyle>
            <a:lvl1pPr marL="12700">
              <a:defRPr>
                <a:solidFill>
                  <a:schemeClr val="tx1"/>
                </a:solidFill>
                <a:latin typeface="Arial" panose="020B0604020202020204" pitchFamily="34" charset="0"/>
              </a:defRPr>
            </a:lvl1pPr>
            <a:lvl2pPr marL="1339850" indent="-22701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13"/>
              </a:spcBef>
            </a:pPr>
            <a:r>
              <a:rPr lang="en-US" altLang="en-US" sz="1400" b="1">
                <a:solidFill>
                  <a:srgbClr val="000000"/>
                </a:solidFill>
                <a:latin typeface="Times New Roman" panose="02020603050405020304" pitchFamily="18" charset="0"/>
                <a:cs typeface="Times New Roman" panose="02020603050405020304" pitchFamily="18" charset="0"/>
              </a:rPr>
              <a:t>Zoom (Standard Tool Bar) (z)</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spcBef>
                <a:spcPts val="913"/>
              </a:spcBef>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Pan real time: Move display.</a:t>
            </a:r>
          </a:p>
          <a:p>
            <a:pPr eaLnBrk="1" hangingPunct="1">
              <a:lnSpc>
                <a:spcPts val="1613"/>
              </a:lnSpc>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Zoom real time: Increase or decrease display size. (Use mouse scroll as alternative)</a:t>
            </a:r>
          </a:p>
          <a:p>
            <a:pPr eaLnBrk="1" hangingPunct="1">
              <a:lnSpc>
                <a:spcPts val="1613"/>
              </a:lnSpc>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Zoom window: Enlarge the part of the drawing</a:t>
            </a:r>
          </a:p>
          <a:p>
            <a:pPr eaLnBrk="1" hangingPunct="1">
              <a:lnSpc>
                <a:spcPts val="1650"/>
              </a:lnSpc>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Zoom previous: Returns to the last Zoom view.</a:t>
            </a:r>
          </a:p>
          <a:p>
            <a:pPr eaLnBrk="1" hangingPunct="1">
              <a:spcBef>
                <a:spcPts val="25"/>
              </a:spcBef>
            </a:pPr>
            <a:endParaRPr lang="en-US" altLang="en-US" sz="11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b="1">
                <a:solidFill>
                  <a:srgbClr val="000000"/>
                </a:solidFill>
                <a:latin typeface="Times New Roman" panose="02020603050405020304" pitchFamily="18" charset="0"/>
                <a:cs typeface="Times New Roman" panose="02020603050405020304" pitchFamily="18" charset="0"/>
              </a:rPr>
              <a:t>N.B.: </a:t>
            </a:r>
            <a:r>
              <a:rPr lang="en-US" altLang="en-US" sz="1400">
                <a:solidFill>
                  <a:srgbClr val="000000"/>
                </a:solidFill>
                <a:latin typeface="Times New Roman" panose="02020603050405020304" pitchFamily="18" charset="0"/>
                <a:cs typeface="Times New Roman" panose="02020603050405020304" pitchFamily="18" charset="0"/>
              </a:rPr>
              <a:t>To bring all drawings on screen use </a:t>
            </a:r>
            <a:r>
              <a:rPr lang="en-US" altLang="en-US" sz="1400" b="1">
                <a:solidFill>
                  <a:srgbClr val="000000"/>
                </a:solidFill>
                <a:latin typeface="Times New Roman" panose="02020603050405020304" pitchFamily="18" charset="0"/>
                <a:cs typeface="Times New Roman" panose="02020603050405020304" pitchFamily="18" charset="0"/>
              </a:rPr>
              <a:t>zoom all (Z</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A</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b="1">
                <a:solidFill>
                  <a:srgbClr val="000000"/>
                </a:solidFill>
                <a:latin typeface="Times New Roman" panose="02020603050405020304" pitchFamily="18" charset="0"/>
                <a:cs typeface="Times New Roman" panose="02020603050405020304" pitchFamily="18" charset="0"/>
              </a:rPr>
              <a:t>Status Bar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buFont typeface="Times New Roman" panose="02020603050405020304" pitchFamily="18" charset="0"/>
              <a:buAutoNum type="arabicPeriod"/>
            </a:pPr>
            <a:r>
              <a:rPr lang="en-US" altLang="en-US" sz="1400" b="1">
                <a:solidFill>
                  <a:srgbClr val="000000"/>
                </a:solidFill>
                <a:latin typeface="Times New Roman" panose="02020603050405020304" pitchFamily="18" charset="0"/>
                <a:cs typeface="Times New Roman" panose="02020603050405020304" pitchFamily="18" charset="0"/>
              </a:rPr>
              <a:t>ORTHO </a:t>
            </a:r>
            <a:r>
              <a:rPr lang="en-US" altLang="en-US" sz="1400">
                <a:solidFill>
                  <a:srgbClr val="000000"/>
                </a:solidFill>
                <a:latin typeface="Times New Roman" panose="02020603050405020304" pitchFamily="18" charset="0"/>
                <a:cs typeface="Times New Roman" panose="02020603050405020304" pitchFamily="18" charset="0"/>
              </a:rPr>
              <a:t>(Ortho mode)</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Click on “ORTHO” button on Status bar or Press F8 Enforces to draw horizontal or vertical lines only</a:t>
            </a:r>
          </a:p>
          <a:p>
            <a:pPr eaLnBrk="1" hangingPunct="1">
              <a:lnSpc>
                <a:spcPts val="1650"/>
              </a:lnSpc>
              <a:spcBef>
                <a:spcPts val="1275"/>
              </a:spcBef>
              <a:buFont typeface="Times New Roman" panose="02020603050405020304" pitchFamily="18" charset="0"/>
              <a:buAutoNum type="arabicPeriod" startAt="2"/>
            </a:pPr>
            <a:r>
              <a:rPr lang="en-US" altLang="en-US" sz="1400" b="1">
                <a:solidFill>
                  <a:srgbClr val="000000"/>
                </a:solidFill>
                <a:latin typeface="Times New Roman" panose="02020603050405020304" pitchFamily="18" charset="0"/>
                <a:cs typeface="Times New Roman" panose="02020603050405020304" pitchFamily="18" charset="0"/>
              </a:rPr>
              <a:t>OSNAP </a:t>
            </a:r>
            <a:r>
              <a:rPr lang="en-US" altLang="en-US" sz="1400">
                <a:solidFill>
                  <a:srgbClr val="000000"/>
                </a:solidFill>
                <a:latin typeface="Times New Roman" panose="02020603050405020304" pitchFamily="18" charset="0"/>
                <a:cs typeface="Times New Roman" panose="02020603050405020304" pitchFamily="18" charset="0"/>
              </a:rPr>
              <a:t>(Object snap)</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Click on “OSNAP” button on Status bar or Press F3</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Right click on “OSNAP” button on Status bar</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Press “Setting”</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Check desired object snap options</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Press “ok”</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Helps to snap (grip) different points during drafting</a:t>
            </a:r>
          </a:p>
        </p:txBody>
      </p:sp>
      <p:pic>
        <p:nvPicPr>
          <p:cNvPr id="31749" name="object 5">
            <a:extLst>
              <a:ext uri="{FF2B5EF4-FFF2-40B4-BE49-F238E27FC236}">
                <a16:creationId xmlns:a16="http://schemas.microsoft.com/office/drawing/2014/main" id="{6C71D19D-D64A-45C4-849D-5C3EF46C7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013" y="31194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object 6">
            <a:extLst>
              <a:ext uri="{FF2B5EF4-FFF2-40B4-BE49-F238E27FC236}">
                <a16:creationId xmlns:a16="http://schemas.microsoft.com/office/drawing/2014/main" id="{E84B6B2E-5BA2-4BD4-BA01-E9C1557E6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39084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object 7">
            <a:extLst>
              <a:ext uri="{FF2B5EF4-FFF2-40B4-BE49-F238E27FC236}">
                <a16:creationId xmlns:a16="http://schemas.microsoft.com/office/drawing/2014/main" id="{29EF7732-FC6B-44A3-A031-564E1BC40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9307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object 8">
            <a:extLst>
              <a:ext uri="{FF2B5EF4-FFF2-40B4-BE49-F238E27FC236}">
                <a16:creationId xmlns:a16="http://schemas.microsoft.com/office/drawing/2014/main" id="{4FB45B69-80D9-490D-AA95-9D40C97D6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001713"/>
            <a:ext cx="19240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8089243-89F3-4361-862F-6BBDCEF1A998}"/>
              </a:ext>
            </a:extLst>
          </p:cNvPr>
          <p:cNvSpPr txBox="1"/>
          <p:nvPr/>
        </p:nvSpPr>
        <p:spPr>
          <a:xfrm>
            <a:off x="2289175" y="4865688"/>
            <a:ext cx="2647950"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2.11:</a:t>
            </a:r>
            <a:r>
              <a:rPr sz="1400" b="1"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Available</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snap</a:t>
            </a:r>
            <a:r>
              <a:rPr sz="1400" kern="0" spc="-4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options.</a:t>
            </a:r>
            <a:endParaRPr sz="1400" kern="0">
              <a:solidFill>
                <a:sysClr val="windowText" lastClr="000000"/>
              </a:solidFill>
              <a:latin typeface="Times New Roman"/>
              <a:cs typeface="Times New Roman"/>
            </a:endParaRPr>
          </a:p>
        </p:txBody>
      </p:sp>
      <p:pic>
        <p:nvPicPr>
          <p:cNvPr id="32771" name="object 3">
            <a:extLst>
              <a:ext uri="{FF2B5EF4-FFF2-40B4-BE49-F238E27FC236}">
                <a16:creationId xmlns:a16="http://schemas.microsoft.com/office/drawing/2014/main" id="{E07EAB96-BB05-4373-8F10-634C8438D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20713"/>
            <a:ext cx="3925888"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object 2">
            <a:extLst>
              <a:ext uri="{FF2B5EF4-FFF2-40B4-BE49-F238E27FC236}">
                <a16:creationId xmlns:a16="http://schemas.microsoft.com/office/drawing/2014/main" id="{44532A0D-1562-4D78-A5B0-443C0794C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1235075"/>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C3D62512-BF6D-4C2E-95F5-D7F724DCC5C1}"/>
              </a:ext>
            </a:extLst>
          </p:cNvPr>
          <p:cNvSpPr txBox="1"/>
          <p:nvPr/>
        </p:nvSpPr>
        <p:spPr>
          <a:xfrm>
            <a:off x="444500" y="592138"/>
            <a:ext cx="5475288" cy="649287"/>
          </a:xfrm>
          <a:prstGeom prst="rect">
            <a:avLst/>
          </a:prstGeom>
        </p:spPr>
        <p:txBody>
          <a:bodyPr lIns="0" tIns="12700" rIns="0" bIns="0">
            <a:spAutoFit/>
          </a:bodyPr>
          <a:lstStyle/>
          <a:p>
            <a:pPr marL="12700" eaLnBrk="1" fontAlgn="auto" hangingPunct="1">
              <a:spcBef>
                <a:spcPts val="100"/>
              </a:spcBef>
              <a:spcAft>
                <a:spcPts val="0"/>
              </a:spcAft>
              <a:defRPr/>
            </a:pPr>
            <a:r>
              <a:rPr sz="1400" b="1" kern="0" spc="-10" dirty="0">
                <a:solidFill>
                  <a:sysClr val="windowText" lastClr="000000"/>
                </a:solidFill>
                <a:latin typeface="Times New Roman"/>
                <a:cs typeface="Times New Roman"/>
              </a:rPr>
              <a:t>Course</a:t>
            </a:r>
            <a:r>
              <a:rPr sz="1400" b="1" kern="0" spc="-8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Learning</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Outcomes</a:t>
            </a:r>
            <a:r>
              <a:rPr sz="1400" b="1" kern="0" spc="-2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(CLOs):</a:t>
            </a:r>
            <a:endParaRPr sz="1400" kern="0">
              <a:solidFill>
                <a:sysClr val="windowText" lastClr="000000"/>
              </a:solidFill>
              <a:latin typeface="Times New Roman"/>
              <a:cs typeface="Times New Roman"/>
            </a:endParaRPr>
          </a:p>
          <a:p>
            <a:pPr eaLnBrk="1" fontAlgn="auto" hangingPunct="1">
              <a:spcBef>
                <a:spcPts val="55"/>
              </a:spcBef>
              <a:spcAft>
                <a:spcPts val="0"/>
              </a:spcAft>
              <a:defRPr/>
            </a:pPr>
            <a:endParaRPr sz="1300" kern="0">
              <a:solidFill>
                <a:sysClr val="windowText" lastClr="000000"/>
              </a:solidFill>
              <a:latin typeface="Times New Roman"/>
              <a:cs typeface="Times New Roman"/>
            </a:endParaRPr>
          </a:p>
          <a:p>
            <a:pPr marL="12700" eaLnBrk="1" fontAlgn="auto" hangingPunct="1">
              <a:spcBef>
                <a:spcPts val="0"/>
              </a:spcBef>
              <a:spcAft>
                <a:spcPts val="0"/>
              </a:spcAft>
              <a:defRPr/>
            </a:pPr>
            <a:r>
              <a:rPr sz="1400" kern="0" dirty="0">
                <a:solidFill>
                  <a:sysClr val="windowText" lastClr="000000"/>
                </a:solidFill>
                <a:latin typeface="Times New Roman"/>
                <a:cs typeface="Times New Roman"/>
              </a:rPr>
              <a:t>After</a:t>
            </a:r>
            <a:r>
              <a:rPr sz="1400" kern="0" spc="-7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completion</a:t>
            </a:r>
            <a:r>
              <a:rPr sz="1400" kern="0" spc="-6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8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this</a:t>
            </a:r>
            <a:r>
              <a:rPr sz="1400" kern="0" spc="-7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course</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successfully,</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students</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will</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be</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able</a:t>
            </a:r>
            <a:r>
              <a:rPr sz="1400" kern="0" spc="-1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to……</a:t>
            </a:r>
            <a:endParaRPr sz="1400" kern="0">
              <a:solidFill>
                <a:sysClr val="windowText" lastClr="000000"/>
              </a:solidFill>
              <a:latin typeface="Times New Roman"/>
              <a:cs typeface="Times New Roman"/>
            </a:endParaRPr>
          </a:p>
        </p:txBody>
      </p:sp>
      <p:graphicFrame>
        <p:nvGraphicFramePr>
          <p:cNvPr id="4" name="object 4">
            <a:extLst>
              <a:ext uri="{FF2B5EF4-FFF2-40B4-BE49-F238E27FC236}">
                <a16:creationId xmlns:a16="http://schemas.microsoft.com/office/drawing/2014/main" id="{13C98156-A419-4596-811D-0CE7128E96F3}"/>
              </a:ext>
            </a:extLst>
          </p:cNvPr>
          <p:cNvGraphicFramePr>
            <a:graphicFrameLocks noGrp="1"/>
          </p:cNvGraphicFramePr>
          <p:nvPr/>
        </p:nvGraphicFramePr>
        <p:xfrm>
          <a:off x="911225" y="2312988"/>
          <a:ext cx="8867775" cy="3484562"/>
        </p:xfrm>
        <a:graphic>
          <a:graphicData uri="http://schemas.openxmlformats.org/drawingml/2006/table">
            <a:tbl>
              <a:tblPr firstRow="1" bandRow="1">
                <a:tableStyleId>{2D5ABB26-0587-4C30-8999-92F81FD0307C}</a:tableStyleId>
              </a:tblPr>
              <a:tblGrid>
                <a:gridCol w="1244054">
                  <a:extLst>
                    <a:ext uri="{9D8B030D-6E8A-4147-A177-3AD203B41FA5}">
                      <a16:colId xmlns:a16="http://schemas.microsoft.com/office/drawing/2014/main" val="20000"/>
                    </a:ext>
                  </a:extLst>
                </a:gridCol>
                <a:gridCol w="7623721">
                  <a:extLst>
                    <a:ext uri="{9D8B030D-6E8A-4147-A177-3AD203B41FA5}">
                      <a16:colId xmlns:a16="http://schemas.microsoft.com/office/drawing/2014/main" val="20001"/>
                    </a:ext>
                  </a:extLst>
                </a:gridCol>
              </a:tblGrid>
              <a:tr h="716215">
                <a:tc>
                  <a:txBody>
                    <a:bodyPr/>
                    <a:lstStyle/>
                    <a:p>
                      <a:pPr marL="77470">
                        <a:lnSpc>
                          <a:spcPts val="1610"/>
                        </a:lnSpc>
                      </a:pPr>
                      <a:r>
                        <a:rPr sz="1400" spc="-20" dirty="0">
                          <a:latin typeface="Times New Roman"/>
                          <a:cs typeface="Times New Roman"/>
                        </a:rPr>
                        <a:t>CLO1</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890">
                        <a:lnSpc>
                          <a:spcPts val="1610"/>
                        </a:lnSpc>
                        <a:tabLst>
                          <a:tab pos="1042669" algn="l"/>
                        </a:tabLst>
                      </a:pPr>
                      <a:r>
                        <a:rPr sz="1400" b="1" spc="-10" dirty="0">
                          <a:latin typeface="Times New Roman"/>
                          <a:cs typeface="Times New Roman"/>
                        </a:rPr>
                        <a:t>Understand</a:t>
                      </a:r>
                      <a:r>
                        <a:rPr sz="1400" b="1" dirty="0">
                          <a:latin typeface="Times New Roman"/>
                          <a:cs typeface="Times New Roman"/>
                        </a:rPr>
                        <a:t>	</a:t>
                      </a:r>
                      <a:r>
                        <a:rPr sz="1400" dirty="0">
                          <a:latin typeface="Times New Roman"/>
                          <a:cs typeface="Times New Roman"/>
                        </a:rPr>
                        <a:t>Comprehend</a:t>
                      </a:r>
                      <a:r>
                        <a:rPr sz="1400" spc="-40" dirty="0">
                          <a:latin typeface="Times New Roman"/>
                          <a:cs typeface="Times New Roman"/>
                        </a:rPr>
                        <a:t> </a:t>
                      </a:r>
                      <a:r>
                        <a:rPr sz="1400" dirty="0">
                          <a:latin typeface="Times New Roman"/>
                          <a:cs typeface="Times New Roman"/>
                        </a:rPr>
                        <a:t>fundamental</a:t>
                      </a:r>
                      <a:r>
                        <a:rPr sz="1400" spc="-30" dirty="0">
                          <a:latin typeface="Times New Roman"/>
                          <a:cs typeface="Times New Roman"/>
                        </a:rPr>
                        <a:t> </a:t>
                      </a:r>
                      <a:r>
                        <a:rPr sz="1400" dirty="0">
                          <a:latin typeface="Times New Roman"/>
                          <a:cs typeface="Times New Roman"/>
                        </a:rPr>
                        <a:t>concepts</a:t>
                      </a:r>
                      <a:r>
                        <a:rPr sz="1400" spc="-25" dirty="0">
                          <a:latin typeface="Times New Roman"/>
                          <a:cs typeface="Times New Roman"/>
                        </a:rPr>
                        <a:t> </a:t>
                      </a:r>
                      <a:r>
                        <a:rPr sz="1400" dirty="0">
                          <a:latin typeface="Times New Roman"/>
                          <a:cs typeface="Times New Roman"/>
                        </a:rPr>
                        <a:t>of</a:t>
                      </a:r>
                      <a:r>
                        <a:rPr sz="1400" spc="-35" dirty="0">
                          <a:latin typeface="Times New Roman"/>
                          <a:cs typeface="Times New Roman"/>
                        </a:rPr>
                        <a:t> </a:t>
                      </a:r>
                      <a:r>
                        <a:rPr sz="1400" dirty="0">
                          <a:latin typeface="Times New Roman"/>
                          <a:cs typeface="Times New Roman"/>
                        </a:rPr>
                        <a:t>engineering</a:t>
                      </a:r>
                      <a:r>
                        <a:rPr sz="1400" spc="-30" dirty="0">
                          <a:latin typeface="Times New Roman"/>
                          <a:cs typeface="Times New Roman"/>
                        </a:rPr>
                        <a:t> </a:t>
                      </a:r>
                      <a:r>
                        <a:rPr sz="1400" dirty="0">
                          <a:latin typeface="Times New Roman"/>
                          <a:cs typeface="Times New Roman"/>
                        </a:rPr>
                        <a:t>drawing</a:t>
                      </a:r>
                      <a:r>
                        <a:rPr sz="1400" spc="-25" dirty="0">
                          <a:latin typeface="Times New Roman"/>
                          <a:cs typeface="Times New Roman"/>
                        </a:rPr>
                        <a:t> </a:t>
                      </a:r>
                      <a:r>
                        <a:rPr sz="1400" dirty="0">
                          <a:latin typeface="Times New Roman"/>
                          <a:cs typeface="Times New Roman"/>
                        </a:rPr>
                        <a:t>and</a:t>
                      </a:r>
                      <a:r>
                        <a:rPr sz="1400" spc="-30" dirty="0">
                          <a:latin typeface="Times New Roman"/>
                          <a:cs typeface="Times New Roman"/>
                        </a:rPr>
                        <a:t> </a:t>
                      </a:r>
                      <a:r>
                        <a:rPr sz="1400" dirty="0">
                          <a:latin typeface="Times New Roman"/>
                          <a:cs typeface="Times New Roman"/>
                        </a:rPr>
                        <a:t>CAD</a:t>
                      </a:r>
                      <a:r>
                        <a:rPr sz="1400" spc="-25" dirty="0">
                          <a:latin typeface="Times New Roman"/>
                          <a:cs typeface="Times New Roman"/>
                        </a:rPr>
                        <a:t> </a:t>
                      </a:r>
                      <a:r>
                        <a:rPr sz="1400" spc="-10" dirty="0">
                          <a:latin typeface="Times New Roman"/>
                          <a:cs typeface="Times New Roman"/>
                        </a:rPr>
                        <a:t>software.</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993685">
                <a:tc>
                  <a:txBody>
                    <a:bodyPr/>
                    <a:lstStyle/>
                    <a:p>
                      <a:pPr marL="77470">
                        <a:lnSpc>
                          <a:spcPts val="1625"/>
                        </a:lnSpc>
                      </a:pPr>
                      <a:r>
                        <a:rPr sz="1400" spc="-20" dirty="0">
                          <a:latin typeface="Times New Roman"/>
                          <a:cs typeface="Times New Roman"/>
                        </a:rPr>
                        <a:t>CLO2</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890">
                        <a:lnSpc>
                          <a:spcPts val="1625"/>
                        </a:lnSpc>
                      </a:pPr>
                      <a:r>
                        <a:rPr sz="1400" b="1" dirty="0">
                          <a:latin typeface="Times New Roman"/>
                          <a:cs typeface="Times New Roman"/>
                        </a:rPr>
                        <a:t>Analyze</a:t>
                      </a:r>
                      <a:r>
                        <a:rPr sz="1400" b="1" spc="125" dirty="0">
                          <a:latin typeface="Times New Roman"/>
                          <a:cs typeface="Times New Roman"/>
                        </a:rPr>
                        <a:t>  </a:t>
                      </a:r>
                      <a:r>
                        <a:rPr sz="1400" spc="-25" dirty="0">
                          <a:latin typeface="Times New Roman"/>
                          <a:cs typeface="Times New Roman"/>
                        </a:rPr>
                        <a:t>designs</a:t>
                      </a:r>
                      <a:r>
                        <a:rPr sz="1400" spc="-40" dirty="0">
                          <a:latin typeface="Times New Roman"/>
                          <a:cs typeface="Times New Roman"/>
                        </a:rPr>
                        <a:t> </a:t>
                      </a:r>
                      <a:r>
                        <a:rPr sz="1400" spc="-20" dirty="0">
                          <a:latin typeface="Times New Roman"/>
                          <a:cs typeface="Times New Roman"/>
                        </a:rPr>
                        <a:t>for</a:t>
                      </a:r>
                      <a:r>
                        <a:rPr sz="1400" spc="-65" dirty="0">
                          <a:latin typeface="Times New Roman"/>
                          <a:cs typeface="Times New Roman"/>
                        </a:rPr>
                        <a:t> </a:t>
                      </a:r>
                      <a:r>
                        <a:rPr sz="1400" spc="-25" dirty="0">
                          <a:latin typeface="Times New Roman"/>
                          <a:cs typeface="Times New Roman"/>
                        </a:rPr>
                        <a:t>errors</a:t>
                      </a:r>
                      <a:r>
                        <a:rPr sz="1400" spc="-60" dirty="0">
                          <a:latin typeface="Times New Roman"/>
                          <a:cs typeface="Times New Roman"/>
                        </a:rPr>
                        <a:t> </a:t>
                      </a:r>
                      <a:r>
                        <a:rPr sz="1400" spc="-20" dirty="0">
                          <a:latin typeface="Times New Roman"/>
                          <a:cs typeface="Times New Roman"/>
                        </a:rPr>
                        <a:t>and</a:t>
                      </a:r>
                      <a:r>
                        <a:rPr sz="1400" spc="-60" dirty="0">
                          <a:latin typeface="Times New Roman"/>
                          <a:cs typeface="Times New Roman"/>
                        </a:rPr>
                        <a:t> </a:t>
                      </a:r>
                      <a:r>
                        <a:rPr sz="1400" spc="-25" dirty="0">
                          <a:latin typeface="Times New Roman"/>
                          <a:cs typeface="Times New Roman"/>
                        </a:rPr>
                        <a:t>identify</a:t>
                      </a:r>
                      <a:r>
                        <a:rPr sz="1400" spc="-45" dirty="0">
                          <a:latin typeface="Times New Roman"/>
                          <a:cs typeface="Times New Roman"/>
                        </a:rPr>
                        <a:t> </a:t>
                      </a:r>
                      <a:r>
                        <a:rPr sz="1400" spc="-25" dirty="0">
                          <a:latin typeface="Times New Roman"/>
                          <a:cs typeface="Times New Roman"/>
                        </a:rPr>
                        <a:t>areas</a:t>
                      </a:r>
                      <a:r>
                        <a:rPr sz="1400" spc="-45" dirty="0">
                          <a:latin typeface="Times New Roman"/>
                          <a:cs typeface="Times New Roman"/>
                        </a:rPr>
                        <a:t> </a:t>
                      </a:r>
                      <a:r>
                        <a:rPr sz="1400" spc="-20" dirty="0">
                          <a:latin typeface="Times New Roman"/>
                          <a:cs typeface="Times New Roman"/>
                        </a:rPr>
                        <a:t>for</a:t>
                      </a:r>
                      <a:r>
                        <a:rPr sz="1400" spc="-65" dirty="0">
                          <a:latin typeface="Times New Roman"/>
                          <a:cs typeface="Times New Roman"/>
                        </a:rPr>
                        <a:t> </a:t>
                      </a:r>
                      <a:r>
                        <a:rPr sz="1400" spc="-10" dirty="0">
                          <a:latin typeface="Times New Roman"/>
                          <a:cs typeface="Times New Roman"/>
                        </a:rPr>
                        <a:t>improvement.</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953682">
                <a:tc>
                  <a:txBody>
                    <a:bodyPr/>
                    <a:lstStyle/>
                    <a:p>
                      <a:pPr marL="77470">
                        <a:lnSpc>
                          <a:spcPts val="1610"/>
                        </a:lnSpc>
                      </a:pPr>
                      <a:r>
                        <a:rPr sz="1400" spc="-20" dirty="0">
                          <a:latin typeface="Times New Roman"/>
                          <a:cs typeface="Times New Roman"/>
                        </a:rPr>
                        <a:t>CLO3</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890">
                        <a:lnSpc>
                          <a:spcPts val="1610"/>
                        </a:lnSpc>
                      </a:pPr>
                      <a:r>
                        <a:rPr sz="1400" b="1" dirty="0">
                          <a:latin typeface="Times New Roman"/>
                          <a:cs typeface="Times New Roman"/>
                        </a:rPr>
                        <a:t>Apply</a:t>
                      </a:r>
                      <a:r>
                        <a:rPr sz="1400" b="1" spc="-50" dirty="0">
                          <a:latin typeface="Times New Roman"/>
                          <a:cs typeface="Times New Roman"/>
                        </a:rPr>
                        <a:t> </a:t>
                      </a:r>
                      <a:r>
                        <a:rPr sz="1400" b="1" dirty="0">
                          <a:latin typeface="Times New Roman"/>
                          <a:cs typeface="Times New Roman"/>
                        </a:rPr>
                        <a:t>skills</a:t>
                      </a:r>
                      <a:r>
                        <a:rPr sz="1400" b="1" spc="155" dirty="0">
                          <a:latin typeface="Times New Roman"/>
                          <a:cs typeface="Times New Roman"/>
                        </a:rPr>
                        <a:t>  </a:t>
                      </a:r>
                      <a:r>
                        <a:rPr sz="1400" spc="-40" dirty="0">
                          <a:latin typeface="Times New Roman"/>
                          <a:cs typeface="Times New Roman"/>
                        </a:rPr>
                        <a:t>Implement</a:t>
                      </a:r>
                      <a:r>
                        <a:rPr sz="1400" spc="-90" dirty="0">
                          <a:latin typeface="Times New Roman"/>
                          <a:cs typeface="Times New Roman"/>
                        </a:rPr>
                        <a:t> </a:t>
                      </a:r>
                      <a:r>
                        <a:rPr sz="1400" spc="-45" dirty="0">
                          <a:latin typeface="Times New Roman"/>
                          <a:cs typeface="Times New Roman"/>
                        </a:rPr>
                        <a:t>designs</a:t>
                      </a:r>
                      <a:r>
                        <a:rPr sz="1400" spc="-70" dirty="0">
                          <a:latin typeface="Times New Roman"/>
                          <a:cs typeface="Times New Roman"/>
                        </a:rPr>
                        <a:t> </a:t>
                      </a:r>
                      <a:r>
                        <a:rPr sz="1400" spc="-40" dirty="0">
                          <a:latin typeface="Times New Roman"/>
                          <a:cs typeface="Times New Roman"/>
                        </a:rPr>
                        <a:t>using</a:t>
                      </a:r>
                      <a:r>
                        <a:rPr sz="1400" spc="-75" dirty="0">
                          <a:latin typeface="Times New Roman"/>
                          <a:cs typeface="Times New Roman"/>
                        </a:rPr>
                        <a:t> </a:t>
                      </a:r>
                      <a:r>
                        <a:rPr sz="1400" spc="-40" dirty="0">
                          <a:latin typeface="Times New Roman"/>
                          <a:cs typeface="Times New Roman"/>
                        </a:rPr>
                        <a:t>CAD</a:t>
                      </a:r>
                      <a:r>
                        <a:rPr sz="1400" spc="-75" dirty="0">
                          <a:latin typeface="Times New Roman"/>
                          <a:cs typeface="Times New Roman"/>
                        </a:rPr>
                        <a:t> </a:t>
                      </a:r>
                      <a:r>
                        <a:rPr sz="1400" spc="-10" dirty="0">
                          <a:latin typeface="Times New Roman"/>
                          <a:cs typeface="Times New Roman"/>
                        </a:rPr>
                        <a:t>software.</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820980">
                <a:tc>
                  <a:txBody>
                    <a:bodyPr/>
                    <a:lstStyle/>
                    <a:p>
                      <a:pPr marL="77470">
                        <a:lnSpc>
                          <a:spcPts val="1610"/>
                        </a:lnSpc>
                      </a:pPr>
                      <a:r>
                        <a:rPr sz="1400" spc="-20" dirty="0">
                          <a:latin typeface="Times New Roman"/>
                          <a:cs typeface="Times New Roman"/>
                        </a:rPr>
                        <a:t>CLO4</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890">
                        <a:lnSpc>
                          <a:spcPts val="1610"/>
                        </a:lnSpc>
                        <a:tabLst>
                          <a:tab pos="810260" algn="l"/>
                        </a:tabLst>
                      </a:pPr>
                      <a:r>
                        <a:rPr sz="1400" b="1" spc="-10" dirty="0">
                          <a:latin typeface="Times New Roman"/>
                          <a:cs typeface="Times New Roman"/>
                        </a:rPr>
                        <a:t>Evaluate</a:t>
                      </a:r>
                      <a:r>
                        <a:rPr sz="1400" b="1" dirty="0">
                          <a:latin typeface="Times New Roman"/>
                          <a:cs typeface="Times New Roman"/>
                        </a:rPr>
                        <a:t>	</a:t>
                      </a:r>
                      <a:r>
                        <a:rPr sz="1400" dirty="0">
                          <a:solidFill>
                            <a:srgbClr val="333333"/>
                          </a:solidFill>
                          <a:latin typeface="Times New Roman"/>
                          <a:cs typeface="Times New Roman"/>
                        </a:rPr>
                        <a:t>designs</a:t>
                      </a:r>
                      <a:r>
                        <a:rPr sz="1400" spc="-30" dirty="0">
                          <a:solidFill>
                            <a:srgbClr val="333333"/>
                          </a:solidFill>
                          <a:latin typeface="Times New Roman"/>
                          <a:cs typeface="Times New Roman"/>
                        </a:rPr>
                        <a:t> </a:t>
                      </a:r>
                      <a:r>
                        <a:rPr sz="1400" dirty="0">
                          <a:solidFill>
                            <a:srgbClr val="333333"/>
                          </a:solidFill>
                          <a:latin typeface="Times New Roman"/>
                          <a:cs typeface="Times New Roman"/>
                        </a:rPr>
                        <a:t>for</a:t>
                      </a:r>
                      <a:r>
                        <a:rPr sz="1400" spc="-20" dirty="0">
                          <a:solidFill>
                            <a:srgbClr val="333333"/>
                          </a:solidFill>
                          <a:latin typeface="Times New Roman"/>
                          <a:cs typeface="Times New Roman"/>
                        </a:rPr>
                        <a:t> </a:t>
                      </a:r>
                      <a:r>
                        <a:rPr sz="1400" dirty="0">
                          <a:solidFill>
                            <a:srgbClr val="333333"/>
                          </a:solidFill>
                          <a:latin typeface="Times New Roman"/>
                          <a:cs typeface="Times New Roman"/>
                        </a:rPr>
                        <a:t>errors</a:t>
                      </a:r>
                      <a:r>
                        <a:rPr sz="1400" spc="-15" dirty="0">
                          <a:solidFill>
                            <a:srgbClr val="333333"/>
                          </a:solidFill>
                          <a:latin typeface="Times New Roman"/>
                          <a:cs typeface="Times New Roman"/>
                        </a:rPr>
                        <a:t> </a:t>
                      </a:r>
                      <a:r>
                        <a:rPr sz="1400" dirty="0">
                          <a:solidFill>
                            <a:srgbClr val="333333"/>
                          </a:solidFill>
                          <a:latin typeface="Times New Roman"/>
                          <a:cs typeface="Times New Roman"/>
                        </a:rPr>
                        <a:t>and</a:t>
                      </a:r>
                      <a:r>
                        <a:rPr sz="1400" spc="-25" dirty="0">
                          <a:solidFill>
                            <a:srgbClr val="333333"/>
                          </a:solidFill>
                          <a:latin typeface="Times New Roman"/>
                          <a:cs typeface="Times New Roman"/>
                        </a:rPr>
                        <a:t> </a:t>
                      </a:r>
                      <a:r>
                        <a:rPr sz="1400" dirty="0">
                          <a:solidFill>
                            <a:srgbClr val="333333"/>
                          </a:solidFill>
                          <a:latin typeface="Times New Roman"/>
                          <a:cs typeface="Times New Roman"/>
                        </a:rPr>
                        <a:t>identify</a:t>
                      </a:r>
                      <a:r>
                        <a:rPr sz="1400" spc="-15" dirty="0">
                          <a:solidFill>
                            <a:srgbClr val="333333"/>
                          </a:solidFill>
                          <a:latin typeface="Times New Roman"/>
                          <a:cs typeface="Times New Roman"/>
                        </a:rPr>
                        <a:t> </a:t>
                      </a:r>
                      <a:r>
                        <a:rPr sz="1400" dirty="0">
                          <a:solidFill>
                            <a:srgbClr val="333333"/>
                          </a:solidFill>
                          <a:latin typeface="Times New Roman"/>
                          <a:cs typeface="Times New Roman"/>
                        </a:rPr>
                        <a:t>areas</a:t>
                      </a:r>
                      <a:r>
                        <a:rPr sz="1400" spc="-15" dirty="0">
                          <a:solidFill>
                            <a:srgbClr val="333333"/>
                          </a:solidFill>
                          <a:latin typeface="Times New Roman"/>
                          <a:cs typeface="Times New Roman"/>
                        </a:rPr>
                        <a:t> </a:t>
                      </a:r>
                      <a:r>
                        <a:rPr sz="1400" dirty="0">
                          <a:solidFill>
                            <a:srgbClr val="333333"/>
                          </a:solidFill>
                          <a:latin typeface="Times New Roman"/>
                          <a:cs typeface="Times New Roman"/>
                        </a:rPr>
                        <a:t>for</a:t>
                      </a:r>
                      <a:r>
                        <a:rPr sz="1400" spc="-20" dirty="0">
                          <a:solidFill>
                            <a:srgbClr val="333333"/>
                          </a:solidFill>
                          <a:latin typeface="Times New Roman"/>
                          <a:cs typeface="Times New Roman"/>
                        </a:rPr>
                        <a:t> </a:t>
                      </a:r>
                      <a:r>
                        <a:rPr sz="1400" spc="-10" dirty="0">
                          <a:solidFill>
                            <a:srgbClr val="333333"/>
                          </a:solidFill>
                          <a:latin typeface="Times New Roman"/>
                          <a:cs typeface="Times New Roman"/>
                        </a:rPr>
                        <a:t>improvement.</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ject 2">
            <a:extLst>
              <a:ext uri="{FF2B5EF4-FFF2-40B4-BE49-F238E27FC236}">
                <a16:creationId xmlns:a16="http://schemas.microsoft.com/office/drawing/2014/main" id="{308614BB-2685-4E10-AAF7-A2095ED23E0D}"/>
              </a:ext>
            </a:extLst>
          </p:cNvPr>
          <p:cNvSpPr txBox="1">
            <a:spLocks noChangeArrowheads="1"/>
          </p:cNvSpPr>
          <p:nvPr/>
        </p:nvSpPr>
        <p:spPr bwMode="auto">
          <a:xfrm>
            <a:off x="460375" y="641350"/>
            <a:ext cx="55832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66725" indent="-227013">
              <a:tabLst>
                <a:tab pos="468313" algn="l"/>
              </a:tabLst>
              <a:defRPr>
                <a:solidFill>
                  <a:schemeClr val="tx1"/>
                </a:solidFill>
                <a:latin typeface="Arial" panose="020B0604020202020204" pitchFamily="34" charset="0"/>
              </a:defRPr>
            </a:lvl1pPr>
            <a:lvl2pPr marL="742950" indent="-285750">
              <a:tabLst>
                <a:tab pos="468313" algn="l"/>
              </a:tabLst>
              <a:defRPr>
                <a:solidFill>
                  <a:schemeClr val="tx1"/>
                </a:solidFill>
                <a:latin typeface="Arial" panose="020B0604020202020204" pitchFamily="34" charset="0"/>
              </a:defRPr>
            </a:lvl2pPr>
            <a:lvl3pPr marL="1143000" indent="-228600">
              <a:tabLst>
                <a:tab pos="468313" algn="l"/>
              </a:tabLst>
              <a:defRPr>
                <a:solidFill>
                  <a:schemeClr val="tx1"/>
                </a:solidFill>
                <a:latin typeface="Arial" panose="020B0604020202020204" pitchFamily="34" charset="0"/>
              </a:defRPr>
            </a:lvl3pPr>
            <a:lvl4pPr marL="1600200" indent="-228600">
              <a:tabLst>
                <a:tab pos="468313" algn="l"/>
              </a:tabLst>
              <a:defRPr>
                <a:solidFill>
                  <a:schemeClr val="tx1"/>
                </a:solidFill>
                <a:latin typeface="Arial" panose="020B0604020202020204" pitchFamily="34" charset="0"/>
              </a:defRPr>
            </a:lvl4pPr>
            <a:lvl5pPr marL="2057400" indent="-228600">
              <a:tabLst>
                <a:tab pos="4683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683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683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683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68313" algn="l"/>
              </a:tabLst>
              <a:defRPr>
                <a:solidFill>
                  <a:schemeClr val="tx1"/>
                </a:solidFill>
                <a:latin typeface="Arial" panose="020B0604020202020204" pitchFamily="34" charset="0"/>
              </a:defRPr>
            </a:lvl9pPr>
          </a:lstStyle>
          <a:p>
            <a:pPr eaLnBrk="1" hangingPunct="1">
              <a:lnSpc>
                <a:spcPts val="1650"/>
              </a:lnSpc>
              <a:spcBef>
                <a:spcPts val="100"/>
              </a:spcBef>
              <a:buFont typeface="Times New Roman" panose="02020603050405020304" pitchFamily="18" charset="0"/>
              <a:buAutoNum type="arabicPeriod" startAt="3"/>
            </a:pPr>
            <a:r>
              <a:rPr lang="en-US" altLang="en-US" sz="1400" b="1">
                <a:solidFill>
                  <a:srgbClr val="000000"/>
                </a:solidFill>
                <a:latin typeface="Times New Roman" panose="02020603050405020304" pitchFamily="18" charset="0"/>
                <a:cs typeface="Times New Roman" panose="02020603050405020304" pitchFamily="18" charset="0"/>
              </a:rPr>
              <a:t>DYN </a:t>
            </a:r>
            <a:r>
              <a:rPr lang="en-US" altLang="en-US" sz="1400">
                <a:solidFill>
                  <a:srgbClr val="000000"/>
                </a:solidFill>
                <a:latin typeface="Times New Roman" panose="02020603050405020304" pitchFamily="18" charset="0"/>
                <a:cs typeface="Times New Roman" panose="02020603050405020304" pitchFamily="18" charset="0"/>
              </a:rPr>
              <a:t>(Dynamic Input)</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Click on “DYN” button on Status bar or Press F12</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Shows command line with cursor during execution of any command</a:t>
            </a:r>
          </a:p>
          <a:p>
            <a:pPr eaLnBrk="1" hangingPunct="1">
              <a:spcBef>
                <a:spcPts val="50"/>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buFont typeface="Times New Roman" panose="02020603050405020304" pitchFamily="18" charset="0"/>
              <a:buAutoNum type="arabicPeriod" startAt="4"/>
            </a:pPr>
            <a:r>
              <a:rPr lang="en-US" altLang="en-US" sz="1400" b="1">
                <a:solidFill>
                  <a:srgbClr val="000000"/>
                </a:solidFill>
                <a:latin typeface="Times New Roman" panose="02020603050405020304" pitchFamily="18" charset="0"/>
                <a:cs typeface="Times New Roman" panose="02020603050405020304" pitchFamily="18" charset="0"/>
              </a:rPr>
              <a:t>LWT </a:t>
            </a:r>
            <a:r>
              <a:rPr lang="en-US" altLang="en-US" sz="1400">
                <a:solidFill>
                  <a:srgbClr val="000000"/>
                </a:solidFill>
                <a:latin typeface="Times New Roman" panose="02020603050405020304" pitchFamily="18" charset="0"/>
                <a:cs typeface="Times New Roman" panose="02020603050405020304" pitchFamily="18" charset="0"/>
              </a:rPr>
              <a:t>(Line weight)</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Click on “LWT” button on Status bar Shows line thickness</a:t>
            </a:r>
          </a:p>
          <a:p>
            <a:pPr eaLnBrk="1" hangingPunct="1">
              <a:spcBef>
                <a:spcPts val="900"/>
              </a:spcBef>
            </a:pPr>
            <a:r>
              <a:rPr lang="en-US" altLang="en-US" sz="1400" b="1">
                <a:solidFill>
                  <a:srgbClr val="000000"/>
                </a:solidFill>
                <a:latin typeface="Times New Roman" panose="02020603050405020304" pitchFamily="18" charset="0"/>
                <a:cs typeface="Times New Roman" panose="02020603050405020304" pitchFamily="18" charset="0"/>
              </a:rPr>
              <a:t>Draw Toolbar</a:t>
            </a:r>
            <a:endParaRPr lang="en-US" altLang="en-US" sz="1400">
              <a:solidFill>
                <a:srgbClr val="000000"/>
              </a:solidFill>
              <a:latin typeface="Times New Roman" panose="02020603050405020304" pitchFamily="18" charset="0"/>
              <a:cs typeface="Times New Roman" panose="02020603050405020304" pitchFamily="18" charset="0"/>
            </a:endParaRPr>
          </a:p>
        </p:txBody>
      </p:sp>
      <p:sp>
        <p:nvSpPr>
          <p:cNvPr id="3" name="object 3">
            <a:extLst>
              <a:ext uri="{FF2B5EF4-FFF2-40B4-BE49-F238E27FC236}">
                <a16:creationId xmlns:a16="http://schemas.microsoft.com/office/drawing/2014/main" id="{0354914F-8937-42DA-A1F7-86176454D5D0}"/>
              </a:ext>
            </a:extLst>
          </p:cNvPr>
          <p:cNvSpPr txBox="1"/>
          <p:nvPr/>
        </p:nvSpPr>
        <p:spPr>
          <a:xfrm>
            <a:off x="4098925" y="3252788"/>
            <a:ext cx="270510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Specify</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next</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(click</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any</a:t>
            </a:r>
            <a:r>
              <a:rPr sz="1400" kern="0" spc="-5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33796" name="object 4">
            <a:extLst>
              <a:ext uri="{FF2B5EF4-FFF2-40B4-BE49-F238E27FC236}">
                <a16:creationId xmlns:a16="http://schemas.microsoft.com/office/drawing/2014/main" id="{2882CC9B-A6A4-4650-B53D-9D846DF0CBF1}"/>
              </a:ext>
            </a:extLst>
          </p:cNvPr>
          <p:cNvSpPr txBox="1">
            <a:spLocks noChangeArrowheads="1"/>
          </p:cNvSpPr>
          <p:nvPr/>
        </p:nvSpPr>
        <p:spPr bwMode="auto">
          <a:xfrm>
            <a:off x="688975" y="2841625"/>
            <a:ext cx="330517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38125" indent="-227013">
              <a:tabLst>
                <a:tab pos="239713" algn="l"/>
              </a:tabLst>
              <a:defRPr>
                <a:solidFill>
                  <a:schemeClr val="tx1"/>
                </a:solidFill>
                <a:latin typeface="Arial" panose="020B0604020202020204" pitchFamily="34" charset="0"/>
              </a:defRPr>
            </a:lvl1pPr>
            <a:lvl2pPr marL="238125" indent="-227013">
              <a:tabLst>
                <a:tab pos="239713" algn="l"/>
              </a:tabLst>
              <a:defRPr>
                <a:solidFill>
                  <a:schemeClr val="tx1"/>
                </a:solidFill>
                <a:latin typeface="Arial" panose="020B0604020202020204" pitchFamily="34" charset="0"/>
              </a:defRPr>
            </a:lvl2pPr>
            <a:lvl3pPr marL="1143000" indent="-228600">
              <a:tabLst>
                <a:tab pos="239713" algn="l"/>
              </a:tabLst>
              <a:defRPr>
                <a:solidFill>
                  <a:schemeClr val="tx1"/>
                </a:solidFill>
                <a:latin typeface="Arial" panose="020B0604020202020204" pitchFamily="34" charset="0"/>
              </a:defRPr>
            </a:lvl3pPr>
            <a:lvl4pPr marL="1600200" indent="-228600">
              <a:tabLst>
                <a:tab pos="239713" algn="l"/>
              </a:tabLst>
              <a:defRPr>
                <a:solidFill>
                  <a:schemeClr val="tx1"/>
                </a:solidFill>
                <a:latin typeface="Arial" panose="020B0604020202020204" pitchFamily="34" charset="0"/>
              </a:defRPr>
            </a:lvl4pPr>
            <a:lvl5pPr marL="2057400" indent="-228600">
              <a:tabLst>
                <a:tab pos="239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9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9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9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9713" algn="l"/>
              </a:tabLst>
              <a:defRPr>
                <a:solidFill>
                  <a:schemeClr val="tx1"/>
                </a:solidFill>
                <a:latin typeface="Arial" panose="020B0604020202020204" pitchFamily="34" charset="0"/>
              </a:defRPr>
            </a:lvl9pPr>
          </a:lstStyle>
          <a:p>
            <a:pPr eaLnBrk="1" hangingPunct="1">
              <a:lnSpc>
                <a:spcPts val="1650"/>
              </a:lnSpc>
              <a:spcBef>
                <a:spcPts val="100"/>
              </a:spcBef>
              <a:buFontTx/>
              <a:buAutoNum type="arabicPeriod"/>
            </a:pPr>
            <a:r>
              <a:rPr lang="en-US" altLang="en-US" sz="1400" b="1">
                <a:solidFill>
                  <a:srgbClr val="000000"/>
                </a:solidFill>
                <a:latin typeface="Times New Roman" panose="02020603050405020304" pitchFamily="18" charset="0"/>
                <a:cs typeface="Times New Roman" panose="02020603050405020304" pitchFamily="18" charset="0"/>
              </a:rPr>
              <a:t>Line (l)</a:t>
            </a:r>
            <a:endParaRPr lang="en-US" altLang="en-US" sz="1400">
              <a:solidFill>
                <a:srgbClr val="000000"/>
              </a:solidFill>
              <a:latin typeface="Times New Roman" panose="02020603050405020304" pitchFamily="18" charset="0"/>
              <a:cs typeface="Times New Roman" panose="02020603050405020304" pitchFamily="18" charset="0"/>
            </a:endParaRPr>
          </a:p>
          <a:p>
            <a:pPr lvl="1" eaLnBrk="1" hangingPunct="1">
              <a:lnSpc>
                <a:spcPts val="1613"/>
              </a:lnSpc>
              <a:buSzPct val="86000"/>
              <a:buFontTx/>
              <a:buAutoNum type="alphaLcPeriod"/>
            </a:pPr>
            <a:r>
              <a:rPr lang="en-US" altLang="en-US" sz="1400">
                <a:solidFill>
                  <a:srgbClr val="000000"/>
                </a:solidFill>
                <a:latin typeface="Times New Roman" panose="02020603050405020304" pitchFamily="18" charset="0"/>
                <a:cs typeface="Times New Roman" panose="02020603050405020304" pitchFamily="18" charset="0"/>
              </a:rPr>
              <a:t>By picking two points</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Specify first point (click at any point)</a:t>
            </a:r>
          </a:p>
          <a:p>
            <a:pPr algn="ctr" eaLnBrk="1" hangingPunct="1">
              <a:lnSpc>
                <a:spcPts val="1650"/>
              </a:lnSpc>
              <a:spcBef>
                <a:spcPts val="925"/>
              </a:spcBef>
            </a:pPr>
            <a:r>
              <a:rPr lang="en-US" altLang="en-US" sz="1400">
                <a:solidFill>
                  <a:srgbClr val="000000"/>
                </a:solidFill>
                <a:latin typeface="Times New Roman" panose="02020603050405020304" pitchFamily="18" charset="0"/>
                <a:cs typeface="Times New Roman" panose="02020603050405020304" pitchFamily="18" charset="0"/>
              </a:rPr>
              <a:t>Or</a:t>
            </a:r>
          </a:p>
          <a:p>
            <a:pPr lvl="1" eaLnBrk="1" hangingPunct="1">
              <a:lnSpc>
                <a:spcPts val="1613"/>
              </a:lnSpc>
              <a:buSzPct val="86000"/>
              <a:buFontTx/>
              <a:buAutoNum type="alphaLcPeriod" startAt="2"/>
            </a:pPr>
            <a:r>
              <a:rPr lang="en-US" altLang="en-US" sz="1400">
                <a:solidFill>
                  <a:srgbClr val="000000"/>
                </a:solidFill>
                <a:latin typeface="Times New Roman" panose="02020603050405020304" pitchFamily="18" charset="0"/>
                <a:cs typeface="Times New Roman" panose="02020603050405020304" pitchFamily="18" charset="0"/>
              </a:rPr>
              <a:t>By direct distance entry</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Specify first point (click at any point). Press “Tab” on the keyboard</a:t>
            </a:r>
          </a:p>
          <a:p>
            <a:pPr eaLnBrk="1" hangingPunct="1">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Input angle (type angle with the X axis)</a:t>
            </a:r>
          </a:p>
        </p:txBody>
      </p:sp>
      <p:sp>
        <p:nvSpPr>
          <p:cNvPr id="33797" name="object 5">
            <a:extLst>
              <a:ext uri="{FF2B5EF4-FFF2-40B4-BE49-F238E27FC236}">
                <a16:creationId xmlns:a16="http://schemas.microsoft.com/office/drawing/2014/main" id="{E8A6B83B-A105-4E88-BEEB-53CA0AAF24F4}"/>
              </a:ext>
            </a:extLst>
          </p:cNvPr>
          <p:cNvSpPr txBox="1">
            <a:spLocks noChangeArrowheads="1"/>
          </p:cNvSpPr>
          <p:nvPr/>
        </p:nvSpPr>
        <p:spPr bwMode="auto">
          <a:xfrm>
            <a:off x="4124325" y="3992563"/>
            <a:ext cx="26495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Input length (type length of the line)</a:t>
            </a:r>
          </a:p>
          <a:p>
            <a:pPr eaLnBrk="1" hangingPunct="1">
              <a:spcBef>
                <a:spcPts val="13"/>
              </a:spcBef>
            </a:pPr>
            <a:endParaRPr lang="en-US" altLang="en-US" sz="16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33798" name="object 6">
            <a:extLst>
              <a:ext uri="{FF2B5EF4-FFF2-40B4-BE49-F238E27FC236}">
                <a16:creationId xmlns:a16="http://schemas.microsoft.com/office/drawing/2014/main" id="{35930EAC-BFE3-42DF-B198-6F464DE2A6A6}"/>
              </a:ext>
            </a:extLst>
          </p:cNvPr>
          <p:cNvSpPr txBox="1">
            <a:spLocks noChangeArrowheads="1"/>
          </p:cNvSpPr>
          <p:nvPr/>
        </p:nvSpPr>
        <p:spPr bwMode="auto">
          <a:xfrm>
            <a:off x="917575" y="4827588"/>
            <a:ext cx="76866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Horizontal or vertical line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Specify first point (click at any point)</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Press “ORTHO” in status bar or press F8 on keyboard.</a:t>
            </a:r>
          </a:p>
          <a:p>
            <a:pPr eaLnBrk="1" hangingPunct="1">
              <a:spcBef>
                <a:spcPts val="263"/>
              </a:spcBef>
            </a:pPr>
            <a:r>
              <a:rPr lang="en-US" altLang="en-US" sz="1400">
                <a:solidFill>
                  <a:srgbClr val="000000"/>
                </a:solidFill>
                <a:latin typeface="Times New Roman" panose="02020603050405020304" pitchFamily="18" charset="0"/>
                <a:cs typeface="Times New Roman" panose="02020603050405020304" pitchFamily="18" charset="0"/>
              </a:rPr>
              <a:t>Input length (type length of the line) [Keep the cursor appropriately]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pic>
        <p:nvPicPr>
          <p:cNvPr id="33799" name="object 7">
            <a:extLst>
              <a:ext uri="{FF2B5EF4-FFF2-40B4-BE49-F238E27FC236}">
                <a16:creationId xmlns:a16="http://schemas.microsoft.com/office/drawing/2014/main" id="{E611073A-4DCC-4713-A2DF-771476917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191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object 8">
            <a:extLst>
              <a:ext uri="{FF2B5EF4-FFF2-40B4-BE49-F238E27FC236}">
                <a16:creationId xmlns:a16="http://schemas.microsoft.com/office/drawing/2014/main" id="{E4569140-632E-4892-9A57-6234A1EA6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239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object 9">
            <a:extLst>
              <a:ext uri="{FF2B5EF4-FFF2-40B4-BE49-F238E27FC236}">
                <a16:creationId xmlns:a16="http://schemas.microsoft.com/office/drawing/2014/main" id="{5CFDF801-903B-4586-9E5C-08CADE073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383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object 10">
            <a:extLst>
              <a:ext uri="{FF2B5EF4-FFF2-40B4-BE49-F238E27FC236}">
                <a16:creationId xmlns:a16="http://schemas.microsoft.com/office/drawing/2014/main" id="{8C4052CA-EC47-4A11-B403-0AEC900A7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9431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object 11">
            <a:extLst>
              <a:ext uri="{FF2B5EF4-FFF2-40B4-BE49-F238E27FC236}">
                <a16:creationId xmlns:a16="http://schemas.microsoft.com/office/drawing/2014/main" id="{D212850B-FDF0-472D-B63C-4629509CB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3258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object 12">
            <a:extLst>
              <a:ext uri="{FF2B5EF4-FFF2-40B4-BE49-F238E27FC236}">
                <a16:creationId xmlns:a16="http://schemas.microsoft.com/office/drawing/2014/main" id="{D0B992D3-FF90-42FC-AE16-5423FB72E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0655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object 13">
            <a:extLst>
              <a:ext uri="{FF2B5EF4-FFF2-40B4-BE49-F238E27FC236}">
                <a16:creationId xmlns:a16="http://schemas.microsoft.com/office/drawing/2014/main" id="{FCC0D518-371D-401B-A131-810B7F51D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688" y="40655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object 14">
            <a:extLst>
              <a:ext uri="{FF2B5EF4-FFF2-40B4-BE49-F238E27FC236}">
                <a16:creationId xmlns:a16="http://schemas.microsoft.com/office/drawing/2014/main" id="{1A72A9AC-1448-43D6-A69A-C1C04441E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5148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807" name="object 15">
            <a:extLst>
              <a:ext uri="{FF2B5EF4-FFF2-40B4-BE49-F238E27FC236}">
                <a16:creationId xmlns:a16="http://schemas.microsoft.com/office/drawing/2014/main" id="{11E363EE-63EE-41CA-98FE-69B269190C2B}"/>
              </a:ext>
            </a:extLst>
          </p:cNvPr>
          <p:cNvGrpSpPr>
            <a:grpSpLocks/>
          </p:cNvGrpSpPr>
          <p:nvPr/>
        </p:nvGrpSpPr>
        <p:grpSpPr bwMode="auto">
          <a:xfrm>
            <a:off x="3884613" y="3325813"/>
            <a:ext cx="266700" cy="1308100"/>
            <a:chOff x="3883914" y="3325240"/>
            <a:chExt cx="267335" cy="1308100"/>
          </a:xfrm>
        </p:grpSpPr>
        <p:pic>
          <p:nvPicPr>
            <p:cNvPr id="33813" name="object 16">
              <a:extLst>
                <a:ext uri="{FF2B5EF4-FFF2-40B4-BE49-F238E27FC236}">
                  <a16:creationId xmlns:a16="http://schemas.microsoft.com/office/drawing/2014/main" id="{EE3D8264-B1D7-4BD8-AC3A-47EDAEEB7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914" y="3325240"/>
              <a:ext cx="12586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4" name="object 17">
              <a:extLst>
                <a:ext uri="{FF2B5EF4-FFF2-40B4-BE49-F238E27FC236}">
                  <a16:creationId xmlns:a16="http://schemas.microsoft.com/office/drawing/2014/main" id="{25C85356-DAC6-487B-864F-46FF8F89D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934" y="4065523"/>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5" name="object 18">
              <a:extLst>
                <a:ext uri="{FF2B5EF4-FFF2-40B4-BE49-F238E27FC236}">
                  <a16:creationId xmlns:a16="http://schemas.microsoft.com/office/drawing/2014/main" id="{4E3B580E-586A-4AC5-B64F-AAFC47D67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84" y="4515611"/>
              <a:ext cx="12586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808" name="object 19">
            <a:extLst>
              <a:ext uri="{FF2B5EF4-FFF2-40B4-BE49-F238E27FC236}">
                <a16:creationId xmlns:a16="http://schemas.microsoft.com/office/drawing/2014/main" id="{5D49FF0C-448F-4030-B56A-F5795F461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1054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9" name="object 20">
            <a:extLst>
              <a:ext uri="{FF2B5EF4-FFF2-40B4-BE49-F238E27FC236}">
                <a16:creationId xmlns:a16="http://schemas.microsoft.com/office/drawing/2014/main" id="{63F03E88-8A64-4298-A570-3B5A4B52D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3086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0" name="object 21">
            <a:extLst>
              <a:ext uri="{FF2B5EF4-FFF2-40B4-BE49-F238E27FC236}">
                <a16:creationId xmlns:a16="http://schemas.microsoft.com/office/drawing/2014/main" id="{2B548CB9-9C96-4F78-B3BF-645ACB33D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5546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1" name="object 22">
            <a:extLst>
              <a:ext uri="{FF2B5EF4-FFF2-40B4-BE49-F238E27FC236}">
                <a16:creationId xmlns:a16="http://schemas.microsoft.com/office/drawing/2014/main" id="{F6BA1D0C-C3F5-4A58-A290-95E65764D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075" y="555466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object 23">
            <a:extLst>
              <a:ext uri="{FF2B5EF4-FFF2-40B4-BE49-F238E27FC236}">
                <a16:creationId xmlns:a16="http://schemas.microsoft.com/office/drawing/2014/main" id="{14E868DC-3879-4190-AE63-428059062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2305050"/>
            <a:ext cx="4454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7B30CED-F3BA-46A9-AA31-9C22AF38E739}"/>
              </a:ext>
            </a:extLst>
          </p:cNvPr>
          <p:cNvSpPr txBox="1"/>
          <p:nvPr/>
        </p:nvSpPr>
        <p:spPr>
          <a:xfrm>
            <a:off x="688975" y="466725"/>
            <a:ext cx="3667125" cy="1389063"/>
          </a:xfrm>
          <a:prstGeom prst="rect">
            <a:avLst/>
          </a:prstGeom>
        </p:spPr>
        <p:txBody>
          <a:bodyPr lIns="0" tIns="12700" rIns="0" bIns="0">
            <a:spAutoFit/>
          </a:bodyPr>
          <a:lstStyle/>
          <a:p>
            <a:pPr marL="239395" indent="-227329" eaLnBrk="1" fontAlgn="auto" hangingPunct="1">
              <a:lnSpc>
                <a:spcPts val="1650"/>
              </a:lnSpc>
              <a:spcBef>
                <a:spcPts val="100"/>
              </a:spcBef>
              <a:spcAft>
                <a:spcPts val="0"/>
              </a:spcAft>
              <a:buFontTx/>
              <a:buAutoNum type="arabicPeriod" startAt="2"/>
              <a:tabLst>
                <a:tab pos="240029" algn="l"/>
              </a:tabLst>
              <a:defRPr/>
            </a:pPr>
            <a:r>
              <a:rPr sz="1400" b="1" kern="0" dirty="0">
                <a:solidFill>
                  <a:sysClr val="windowText" lastClr="000000"/>
                </a:solidFill>
                <a:latin typeface="Times New Roman"/>
                <a:cs typeface="Times New Roman"/>
              </a:rPr>
              <a:t>Rectangl</a:t>
            </a:r>
            <a:r>
              <a:rPr sz="1400" kern="0" dirty="0">
                <a:solidFill>
                  <a:sysClr val="windowText" lastClr="000000"/>
                </a:solidFill>
                <a:latin typeface="Times New Roman"/>
                <a:cs typeface="Times New Roman"/>
              </a:rPr>
              <a:t>e</a:t>
            </a:r>
            <a:r>
              <a:rPr sz="1400" kern="0" spc="-5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(rec)</a:t>
            </a:r>
            <a:endParaRPr sz="1400" kern="0">
              <a:solidFill>
                <a:sysClr val="windowText" lastClr="000000"/>
              </a:solidFill>
              <a:latin typeface="Times New Roman"/>
              <a:cs typeface="Times New Roman"/>
            </a:endParaRPr>
          </a:p>
          <a:p>
            <a:pPr marL="239395" lvl="1" indent="-227329" eaLnBrk="1" fontAlgn="auto" hangingPunct="1">
              <a:lnSpc>
                <a:spcPts val="1614"/>
              </a:lnSpc>
              <a:spcBef>
                <a:spcPts val="0"/>
              </a:spcBef>
              <a:spcAft>
                <a:spcPts val="0"/>
              </a:spcAft>
              <a:buSzPct val="85714"/>
              <a:buFontTx/>
              <a:buAutoNum type="alphaLcPeriod"/>
              <a:tabLst>
                <a:tab pos="240029" algn="l"/>
              </a:tabLst>
              <a:defRPr/>
            </a:pPr>
            <a:r>
              <a:rPr sz="1400" kern="0" dirty="0">
                <a:solidFill>
                  <a:sysClr val="windowText" lastClr="000000"/>
                </a:solidFill>
                <a:latin typeface="Times New Roman"/>
                <a:cs typeface="Times New Roman"/>
              </a:rPr>
              <a:t>By</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picking</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two</a:t>
            </a:r>
            <a:r>
              <a:rPr sz="1400" kern="0" spc="-10" dirty="0">
                <a:solidFill>
                  <a:sysClr val="windowText" lastClr="000000"/>
                </a:solidFill>
                <a:latin typeface="Times New Roman"/>
                <a:cs typeface="Times New Roman"/>
              </a:rPr>
              <a:t> points</a:t>
            </a:r>
            <a:endParaRPr sz="1400" kern="0">
              <a:solidFill>
                <a:sysClr val="windowText" lastClr="000000"/>
              </a:solidFill>
              <a:latin typeface="Times New Roman"/>
              <a:cs typeface="Times New Roman"/>
            </a:endParaRPr>
          </a:p>
          <a:p>
            <a:pPr marL="480695"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Specify</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first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corner</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(click</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at</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any</a:t>
            </a:r>
            <a:r>
              <a:rPr sz="1400" kern="0" spc="-10" dirty="0">
                <a:solidFill>
                  <a:sysClr val="windowText" lastClr="000000"/>
                </a:solidFill>
                <a:latin typeface="Times New Roman"/>
                <a:cs typeface="Times New Roman"/>
              </a:rPr>
              <a:t> point)</a:t>
            </a:r>
            <a:endParaRPr sz="1400" kern="0">
              <a:solidFill>
                <a:sysClr val="windowText" lastClr="000000"/>
              </a:solidFill>
              <a:latin typeface="Times New Roman"/>
              <a:cs typeface="Times New Roman"/>
            </a:endParaRPr>
          </a:p>
          <a:p>
            <a:pPr marL="1117600" eaLnBrk="1" fontAlgn="auto" hangingPunct="1">
              <a:lnSpc>
                <a:spcPts val="1645"/>
              </a:lnSpc>
              <a:spcBef>
                <a:spcPts val="925"/>
              </a:spcBef>
              <a:spcAft>
                <a:spcPts val="0"/>
              </a:spcAft>
              <a:defRPr/>
            </a:pPr>
            <a:r>
              <a:rPr sz="1400" kern="0" spc="-25" dirty="0">
                <a:solidFill>
                  <a:sysClr val="windowText" lastClr="000000"/>
                </a:solidFill>
                <a:latin typeface="Times New Roman"/>
                <a:cs typeface="Times New Roman"/>
              </a:rPr>
              <a:t>Or</a:t>
            </a:r>
            <a:endParaRPr sz="1400" kern="0">
              <a:solidFill>
                <a:sysClr val="windowText" lastClr="000000"/>
              </a:solidFill>
              <a:latin typeface="Times New Roman"/>
              <a:cs typeface="Times New Roman"/>
            </a:endParaRPr>
          </a:p>
          <a:p>
            <a:pPr marL="239395" lvl="1" indent="-227329" eaLnBrk="1" fontAlgn="auto" hangingPunct="1">
              <a:lnSpc>
                <a:spcPts val="1610"/>
              </a:lnSpc>
              <a:spcBef>
                <a:spcPts val="0"/>
              </a:spcBef>
              <a:spcAft>
                <a:spcPts val="0"/>
              </a:spcAft>
              <a:buSzPct val="85714"/>
              <a:buFontTx/>
              <a:buAutoNum type="alphaLcPeriod" startAt="2"/>
              <a:tabLst>
                <a:tab pos="240029" algn="l"/>
              </a:tabLst>
              <a:defRPr/>
            </a:pPr>
            <a:r>
              <a:rPr sz="1400" kern="0" dirty="0">
                <a:solidFill>
                  <a:sysClr val="windowText" lastClr="000000"/>
                </a:solidFill>
                <a:latin typeface="Times New Roman"/>
                <a:cs typeface="Times New Roman"/>
              </a:rPr>
              <a:t>By</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direct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distance</a:t>
            </a:r>
            <a:r>
              <a:rPr sz="1400" kern="0" spc="-3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entry</a:t>
            </a:r>
            <a:endParaRPr sz="1400" kern="0">
              <a:solidFill>
                <a:sysClr val="windowText" lastClr="000000"/>
              </a:solidFill>
              <a:latin typeface="Times New Roman"/>
              <a:cs typeface="Times New Roman"/>
            </a:endParaRPr>
          </a:p>
          <a:p>
            <a:pPr marL="480695"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Specify</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first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corner</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(click</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at</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any</a:t>
            </a:r>
            <a:r>
              <a:rPr sz="1400" kern="0" spc="-10" dirty="0">
                <a:solidFill>
                  <a:sysClr val="windowText" lastClr="000000"/>
                </a:solidFill>
                <a:latin typeface="Times New Roman"/>
                <a:cs typeface="Times New Roman"/>
              </a:rPr>
              <a:t> point)</a:t>
            </a:r>
            <a:endParaRPr sz="1400"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4BD28022-4939-4599-B79B-AE73805D146D}"/>
              </a:ext>
            </a:extLst>
          </p:cNvPr>
          <p:cNvSpPr txBox="1"/>
          <p:nvPr/>
        </p:nvSpPr>
        <p:spPr>
          <a:xfrm>
            <a:off x="4551363" y="877888"/>
            <a:ext cx="1879600" cy="239712"/>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Specify</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other</a:t>
            </a:r>
            <a:r>
              <a:rPr sz="1400" kern="0" spc="-6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corner</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34820" name="object 4">
            <a:extLst>
              <a:ext uri="{FF2B5EF4-FFF2-40B4-BE49-F238E27FC236}">
                <a16:creationId xmlns:a16="http://schemas.microsoft.com/office/drawing/2014/main" id="{D8504513-0863-4F3C-9291-3A828BB90F25}"/>
              </a:ext>
            </a:extLst>
          </p:cNvPr>
          <p:cNvSpPr txBox="1">
            <a:spLocks noChangeArrowheads="1"/>
          </p:cNvSpPr>
          <p:nvPr/>
        </p:nvSpPr>
        <p:spPr bwMode="auto">
          <a:xfrm>
            <a:off x="688975" y="1820863"/>
            <a:ext cx="69992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479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25"/>
              </a:lnSpc>
              <a:spcBef>
                <a:spcPts val="200"/>
              </a:spcBef>
            </a:pPr>
            <a:r>
              <a:rPr lang="en-US" altLang="en-US" sz="1400">
                <a:solidFill>
                  <a:srgbClr val="000000"/>
                </a:solidFill>
                <a:latin typeface="Times New Roman" panose="02020603050405020304" pitchFamily="18" charset="0"/>
                <a:cs typeface="Times New Roman" panose="02020603050405020304" pitchFamily="18" charset="0"/>
              </a:rPr>
              <a:t>Input length along X (type length of the rectangle) Press “Tab” on keyboard</a:t>
            </a:r>
          </a:p>
          <a:p>
            <a:pPr eaLnBrk="1" hangingPunct="1">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Input width along Y (type width of the rectangle)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spcBef>
                <a:spcPts val="50"/>
              </a:spcBef>
            </a:pP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3. Circle (c)</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Specify center point (click at any point)</a:t>
            </a:r>
          </a:p>
          <a:p>
            <a:pPr eaLnBrk="1" hangingPunct="1">
              <a:spcBef>
                <a:spcPts val="263"/>
              </a:spcBef>
            </a:pPr>
            <a:r>
              <a:rPr lang="en-US" altLang="en-US" sz="1400">
                <a:solidFill>
                  <a:srgbClr val="000000"/>
                </a:solidFill>
                <a:latin typeface="Times New Roman" panose="02020603050405020304" pitchFamily="18" charset="0"/>
                <a:cs typeface="Times New Roman" panose="02020603050405020304" pitchFamily="18" charset="0"/>
              </a:rPr>
              <a:t>Input radius of the circle (type radius of the circle)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50"/>
              </a:lnSpc>
              <a:spcBef>
                <a:spcPts val="975"/>
              </a:spcBef>
            </a:pPr>
            <a:r>
              <a:rPr lang="en-US" altLang="en-US" sz="1400">
                <a:solidFill>
                  <a:srgbClr val="000000"/>
                </a:solidFill>
                <a:latin typeface="Times New Roman" panose="02020603050405020304" pitchFamily="18" charset="0"/>
                <a:cs typeface="Times New Roman" panose="02020603050405020304" pitchFamily="18" charset="0"/>
              </a:rPr>
              <a:t>Or</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Specify center point (click at any point)	Type d</a:t>
            </a:r>
          </a:p>
          <a:p>
            <a:pPr eaLnBrk="1" hangingPunct="1">
              <a:spcBef>
                <a:spcPts val="12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spcBef>
                <a:spcPts val="288"/>
              </a:spcBef>
            </a:pPr>
            <a:r>
              <a:rPr lang="en-US" altLang="en-US" sz="1400">
                <a:solidFill>
                  <a:srgbClr val="000000"/>
                </a:solidFill>
                <a:latin typeface="Times New Roman" panose="02020603050405020304" pitchFamily="18" charset="0"/>
                <a:cs typeface="Times New Roman" panose="02020603050405020304" pitchFamily="18" charset="0"/>
              </a:rPr>
              <a:t>Input diameter of the circle (type diameter of the circle)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pic>
        <p:nvPicPr>
          <p:cNvPr id="34821" name="object 5">
            <a:extLst>
              <a:ext uri="{FF2B5EF4-FFF2-40B4-BE49-F238E27FC236}">
                <a16:creationId xmlns:a16="http://schemas.microsoft.com/office/drawing/2014/main" id="{DB824C45-444F-4EF9-8D36-BEBDBC1EF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509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object 6">
            <a:extLst>
              <a:ext uri="{FF2B5EF4-FFF2-40B4-BE49-F238E27FC236}">
                <a16:creationId xmlns:a16="http://schemas.microsoft.com/office/drawing/2014/main" id="{D12393AA-A44F-47DD-B315-077AA1833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438" y="9509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object 7">
            <a:extLst>
              <a:ext uri="{FF2B5EF4-FFF2-40B4-BE49-F238E27FC236}">
                <a16:creationId xmlns:a16="http://schemas.microsoft.com/office/drawing/2014/main" id="{EBC804B7-AE5A-4870-B0C4-FF6422DBC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89100"/>
            <a:ext cx="127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object 8">
            <a:extLst>
              <a:ext uri="{FF2B5EF4-FFF2-40B4-BE49-F238E27FC236}">
                <a16:creationId xmlns:a16="http://schemas.microsoft.com/office/drawing/2014/main" id="{D3E225DB-F521-4323-B23B-E6DBEDC6E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93888"/>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object 9">
            <a:extLst>
              <a:ext uri="{FF2B5EF4-FFF2-40B4-BE49-F238E27FC236}">
                <a16:creationId xmlns:a16="http://schemas.microsoft.com/office/drawing/2014/main" id="{6B551504-5DFD-4B2F-909E-93C69E133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98675"/>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object 10">
            <a:extLst>
              <a:ext uri="{FF2B5EF4-FFF2-40B4-BE49-F238E27FC236}">
                <a16:creationId xmlns:a16="http://schemas.microsoft.com/office/drawing/2014/main" id="{3A2BE2CB-F920-4B7F-A6AD-BB926D061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344738"/>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object 11">
            <a:extLst>
              <a:ext uri="{FF2B5EF4-FFF2-40B4-BE49-F238E27FC236}">
                <a16:creationId xmlns:a16="http://schemas.microsoft.com/office/drawing/2014/main" id="{6F8360E7-F07B-4F56-8CF0-E71C616E3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9813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object 12">
            <a:extLst>
              <a:ext uri="{FF2B5EF4-FFF2-40B4-BE49-F238E27FC236}">
                <a16:creationId xmlns:a16="http://schemas.microsoft.com/office/drawing/2014/main" id="{5C814E20-73A0-40EC-AD0E-2BB0637A9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2273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object 13">
            <a:extLst>
              <a:ext uri="{FF2B5EF4-FFF2-40B4-BE49-F238E27FC236}">
                <a16:creationId xmlns:a16="http://schemas.microsoft.com/office/drawing/2014/main" id="{ED7DBFA6-56EF-4F99-9459-DE576D1A8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687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object 14">
            <a:extLst>
              <a:ext uri="{FF2B5EF4-FFF2-40B4-BE49-F238E27FC236}">
                <a16:creationId xmlns:a16="http://schemas.microsoft.com/office/drawing/2014/main" id="{6979F79A-C4A8-4444-A6D8-C8DC34555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989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object 15">
            <a:extLst>
              <a:ext uri="{FF2B5EF4-FFF2-40B4-BE49-F238E27FC236}">
                <a16:creationId xmlns:a16="http://schemas.microsoft.com/office/drawing/2014/main" id="{8264AFBF-4326-453F-93F4-4B546F76D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2481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32" name="object 16">
            <a:extLst>
              <a:ext uri="{FF2B5EF4-FFF2-40B4-BE49-F238E27FC236}">
                <a16:creationId xmlns:a16="http://schemas.microsoft.com/office/drawing/2014/main" id="{B157600E-6494-45DB-A1A5-3A6812E41971}"/>
              </a:ext>
            </a:extLst>
          </p:cNvPr>
          <p:cNvGrpSpPr>
            <a:grpSpLocks/>
          </p:cNvGrpSpPr>
          <p:nvPr/>
        </p:nvGrpSpPr>
        <p:grpSpPr bwMode="auto">
          <a:xfrm>
            <a:off x="4019550" y="2344738"/>
            <a:ext cx="1260475" cy="2020887"/>
            <a:chOff x="4019169" y="2344673"/>
            <a:chExt cx="1261110" cy="2021205"/>
          </a:xfrm>
        </p:grpSpPr>
        <p:pic>
          <p:nvPicPr>
            <p:cNvPr id="34833" name="object 17">
              <a:extLst>
                <a:ext uri="{FF2B5EF4-FFF2-40B4-BE49-F238E27FC236}">
                  <a16:creationId xmlns:a16="http://schemas.microsoft.com/office/drawing/2014/main" id="{F81962A3-292B-464C-B36F-366DE9097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543" y="2344673"/>
              <a:ext cx="125915"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object 18">
              <a:extLst>
                <a:ext uri="{FF2B5EF4-FFF2-40B4-BE49-F238E27FC236}">
                  <a16:creationId xmlns:a16="http://schemas.microsoft.com/office/drawing/2014/main" id="{1C06234A-0F8D-434C-A09A-82B80C5F3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915" y="3226815"/>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object 19">
              <a:extLst>
                <a:ext uri="{FF2B5EF4-FFF2-40B4-BE49-F238E27FC236}">
                  <a16:creationId xmlns:a16="http://schemas.microsoft.com/office/drawing/2014/main" id="{52406E65-95FB-4427-B00C-09AEDB00F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169" y="3768343"/>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object 20">
              <a:extLst>
                <a:ext uri="{FF2B5EF4-FFF2-40B4-BE49-F238E27FC236}">
                  <a16:creationId xmlns:a16="http://schemas.microsoft.com/office/drawing/2014/main" id="{4E168E4B-EC41-4BDF-8DA7-294014569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913" y="4248403"/>
              <a:ext cx="125867" cy="11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2">
            <a:extLst>
              <a:ext uri="{FF2B5EF4-FFF2-40B4-BE49-F238E27FC236}">
                <a16:creationId xmlns:a16="http://schemas.microsoft.com/office/drawing/2014/main" id="{264FCB40-DF5A-428F-B7E8-768F179F65BD}"/>
              </a:ext>
            </a:extLst>
          </p:cNvPr>
          <p:cNvSpPr txBox="1">
            <a:spLocks noChangeArrowheads="1"/>
          </p:cNvSpPr>
          <p:nvPr/>
        </p:nvSpPr>
        <p:spPr bwMode="auto">
          <a:xfrm>
            <a:off x="444500" y="466725"/>
            <a:ext cx="916463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555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4. Arc (a)</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88"/>
              </a:spcBef>
            </a:pPr>
            <a:r>
              <a:rPr lang="en-US" altLang="en-US" sz="1400">
                <a:solidFill>
                  <a:srgbClr val="000000"/>
                </a:solidFill>
                <a:latin typeface="Times New Roman" panose="02020603050405020304" pitchFamily="18" charset="0"/>
                <a:cs typeface="Times New Roman" panose="02020603050405020304" pitchFamily="18" charset="0"/>
              </a:rPr>
              <a:t>To draw an arc three points on the arc are necessary. The choice of these points depends on the user or availability of defined points. AutoCAD by default draw arc anticlockwise. So select start and end points properly to get the desired arc shape.</a:t>
            </a:r>
          </a:p>
          <a:p>
            <a:pPr eaLnBrk="1" hangingPunct="1">
              <a:spcBef>
                <a:spcPts val="25"/>
              </a:spcBef>
            </a:pPr>
            <a:endParaRPr lang="en-US" altLang="en-US" sz="20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Start point	End point</a:t>
            </a:r>
          </a:p>
        </p:txBody>
      </p:sp>
      <p:sp>
        <p:nvSpPr>
          <p:cNvPr id="3" name="object 3">
            <a:extLst>
              <a:ext uri="{FF2B5EF4-FFF2-40B4-BE49-F238E27FC236}">
                <a16:creationId xmlns:a16="http://schemas.microsoft.com/office/drawing/2014/main" id="{DCE4A460-3E4C-42F8-801E-8DFE21750EE0}"/>
              </a:ext>
            </a:extLst>
          </p:cNvPr>
          <p:cNvSpPr txBox="1"/>
          <p:nvPr/>
        </p:nvSpPr>
        <p:spPr>
          <a:xfrm>
            <a:off x="444500" y="4324350"/>
            <a:ext cx="688975"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85" dirty="0">
                <a:solidFill>
                  <a:sysClr val="windowText" lastClr="000000"/>
                </a:solidFill>
                <a:latin typeface="Times New Roman"/>
                <a:cs typeface="Times New Roman"/>
              </a:rPr>
              <a:t>End</a:t>
            </a:r>
            <a:r>
              <a:rPr sz="1400" kern="0" spc="1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82DE0C6C-C23F-4F18-8BAB-AECDD993AFAB}"/>
              </a:ext>
            </a:extLst>
          </p:cNvPr>
          <p:cNvSpPr txBox="1"/>
          <p:nvPr/>
        </p:nvSpPr>
        <p:spPr>
          <a:xfrm>
            <a:off x="3576638" y="4324350"/>
            <a:ext cx="712787"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60" dirty="0">
                <a:solidFill>
                  <a:sysClr val="windowText" lastClr="000000"/>
                </a:solidFill>
                <a:latin typeface="Times New Roman"/>
                <a:cs typeface="Times New Roman"/>
              </a:rPr>
              <a:t>Start</a:t>
            </a:r>
            <a:r>
              <a:rPr sz="1400" kern="0" spc="5" dirty="0">
                <a:solidFill>
                  <a:sysClr val="windowText" lastClr="000000"/>
                </a:solidFill>
                <a:latin typeface="Times New Roman"/>
                <a:cs typeface="Times New Roman"/>
              </a:rPr>
              <a:t> </a:t>
            </a:r>
            <a:r>
              <a:rPr sz="1400" kern="0" spc="-35"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3B4D2997-995C-403C-8580-0A1E11A51A34}"/>
              </a:ext>
            </a:extLst>
          </p:cNvPr>
          <p:cNvSpPr txBox="1"/>
          <p:nvPr/>
        </p:nvSpPr>
        <p:spPr>
          <a:xfrm>
            <a:off x="2078038" y="5259388"/>
            <a:ext cx="3182937"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2.12:</a:t>
            </a:r>
            <a:r>
              <a:rPr sz="1400" b="1"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Start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and</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end</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30"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arc</a:t>
            </a:r>
            <a:endParaRPr sz="1400" kern="0">
              <a:solidFill>
                <a:sysClr val="windowText" lastClr="000000"/>
              </a:solidFill>
              <a:latin typeface="Times New Roman"/>
              <a:cs typeface="Times New Roman"/>
            </a:endParaRPr>
          </a:p>
        </p:txBody>
      </p:sp>
      <p:sp>
        <p:nvSpPr>
          <p:cNvPr id="35846" name="object 6">
            <a:extLst>
              <a:ext uri="{FF2B5EF4-FFF2-40B4-BE49-F238E27FC236}">
                <a16:creationId xmlns:a16="http://schemas.microsoft.com/office/drawing/2014/main" id="{A97E8923-3792-45FC-84A8-D044B951B216}"/>
              </a:ext>
            </a:extLst>
          </p:cNvPr>
          <p:cNvSpPr>
            <a:spLocks/>
          </p:cNvSpPr>
          <p:nvPr/>
        </p:nvSpPr>
        <p:spPr bwMode="auto">
          <a:xfrm>
            <a:off x="1966913" y="1485900"/>
            <a:ext cx="3548062" cy="2925763"/>
          </a:xfrm>
          <a:custGeom>
            <a:avLst/>
            <a:gdLst>
              <a:gd name="T0" fmla="*/ 2804559 w 3549015"/>
              <a:gd name="T1" fmla="*/ 2925699 h 2925445"/>
              <a:gd name="T2" fmla="*/ 2866755 w 3549015"/>
              <a:gd name="T3" fmla="*/ 2923033 h 2925445"/>
              <a:gd name="T4" fmla="*/ 2988228 w 3549015"/>
              <a:gd name="T5" fmla="*/ 2901055 h 2925445"/>
              <a:gd name="T6" fmla="*/ 3104498 w 3549015"/>
              <a:gd name="T7" fmla="*/ 2857740 h 2925445"/>
              <a:gd name="T8" fmla="*/ 3212898 w 3549015"/>
              <a:gd name="T9" fmla="*/ 2794353 h 2925445"/>
              <a:gd name="T10" fmla="*/ 3310127 w 3549015"/>
              <a:gd name="T11" fmla="*/ 2712294 h 2925445"/>
              <a:gd name="T12" fmla="*/ 3392886 w 3549015"/>
              <a:gd name="T13" fmla="*/ 2614227 h 2925445"/>
              <a:gd name="T14" fmla="*/ 3459526 w 3549015"/>
              <a:gd name="T15" fmla="*/ 2502189 h 2925445"/>
              <a:gd name="T16" fmla="*/ 3507888 w 3549015"/>
              <a:gd name="T17" fmla="*/ 2381513 h 2925445"/>
              <a:gd name="T18" fmla="*/ 3537335 w 3549015"/>
              <a:gd name="T19" fmla="*/ 2252072 h 2925445"/>
              <a:gd name="T20" fmla="*/ 3546600 w 3549015"/>
              <a:gd name="T21" fmla="*/ 2119327 h 2925445"/>
              <a:gd name="T22" fmla="*/ 3535304 w 3549015"/>
              <a:gd name="T23" fmla="*/ 1987982 h 2925445"/>
              <a:gd name="T24" fmla="*/ 3503572 w 3549015"/>
              <a:gd name="T25" fmla="*/ 1859937 h 2925445"/>
              <a:gd name="T26" fmla="*/ 3452545 w 3549015"/>
              <a:gd name="T27" fmla="*/ 1738499 h 2925445"/>
              <a:gd name="T28" fmla="*/ 3384002 w 3549015"/>
              <a:gd name="T29" fmla="*/ 1629129 h 2925445"/>
              <a:gd name="T30" fmla="*/ 3299466 w 3549015"/>
              <a:gd name="T31" fmla="*/ 1532461 h 2925445"/>
              <a:gd name="T32" fmla="*/ 3299466 w 3549015"/>
              <a:gd name="T33" fmla="*/ 1685782 h 2925445"/>
              <a:gd name="T34" fmla="*/ 3443914 w 3549015"/>
              <a:gd name="T35" fmla="*/ 1532461 h 2925445"/>
              <a:gd name="T36" fmla="*/ 3443914 w 3549015"/>
              <a:gd name="T37" fmla="*/ 1532461 h 2925445"/>
              <a:gd name="T38" fmla="*/ 741536 w 3549015"/>
              <a:gd name="T39" fmla="*/ 0 h 2925445"/>
              <a:gd name="T40" fmla="*/ 683654 w 3549015"/>
              <a:gd name="T41" fmla="*/ 1904 h 2925445"/>
              <a:gd name="T42" fmla="*/ 569670 w 3549015"/>
              <a:gd name="T43" fmla="*/ 21212 h 2925445"/>
              <a:gd name="T44" fmla="*/ 460127 w 3549015"/>
              <a:gd name="T45" fmla="*/ 59320 h 2925445"/>
              <a:gd name="T46" fmla="*/ 357313 w 3549015"/>
              <a:gd name="T47" fmla="*/ 115341 h 2925445"/>
              <a:gd name="T48" fmla="*/ 263383 w 3549015"/>
              <a:gd name="T49" fmla="*/ 187999 h 2925445"/>
              <a:gd name="T50" fmla="*/ 181131 w 3549015"/>
              <a:gd name="T51" fmla="*/ 274760 h 2925445"/>
              <a:gd name="T52" fmla="*/ 112715 w 3549015"/>
              <a:gd name="T53" fmla="*/ 374096 h 2925445"/>
              <a:gd name="T54" fmla="*/ 59149 w 3549015"/>
              <a:gd name="T55" fmla="*/ 484102 h 2925445"/>
              <a:gd name="T56" fmla="*/ 21831 w 3549015"/>
              <a:gd name="T57" fmla="*/ 602236 h 2925445"/>
              <a:gd name="T58" fmla="*/ 2538 w 3549015"/>
              <a:gd name="T59" fmla="*/ 724311 h 2925445"/>
              <a:gd name="T60" fmla="*/ 635 w 3549015"/>
              <a:gd name="T61" fmla="*/ 848289 h 2925445"/>
              <a:gd name="T62" fmla="*/ 17389 w 3549015"/>
              <a:gd name="T63" fmla="*/ 971762 h 2925445"/>
              <a:gd name="T64" fmla="*/ 51026 w 3549015"/>
              <a:gd name="T65" fmla="*/ 1089768 h 2925445"/>
              <a:gd name="T66" fmla="*/ 101546 w 3549015"/>
              <a:gd name="T67" fmla="*/ 1201808 h 2925445"/>
              <a:gd name="T68" fmla="*/ 167422 w 3549015"/>
              <a:gd name="T69" fmla="*/ 1303176 h 2925445"/>
              <a:gd name="T70" fmla="*/ 247137 w 3549015"/>
              <a:gd name="T71" fmla="*/ 1393237 h 2925445"/>
              <a:gd name="T72" fmla="*/ 247137 w 3549015"/>
              <a:gd name="T73" fmla="*/ 1239154 h 2925445"/>
              <a:gd name="T74" fmla="*/ 102053 w 3549015"/>
              <a:gd name="T75" fmla="*/ 1393237 h 2925445"/>
              <a:gd name="T76" fmla="*/ 102053 w 3549015"/>
              <a:gd name="T77" fmla="*/ 1393237 h 29254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49015" h="2925445">
                <a:moveTo>
                  <a:pt x="2806065" y="1329435"/>
                </a:moveTo>
                <a:lnTo>
                  <a:pt x="2806065" y="2925063"/>
                </a:lnTo>
              </a:path>
              <a:path w="3549015" h="2925445">
                <a:moveTo>
                  <a:pt x="2806065" y="2925063"/>
                </a:moveTo>
                <a:lnTo>
                  <a:pt x="2868295" y="2922397"/>
                </a:lnTo>
                <a:lnTo>
                  <a:pt x="2929382" y="2914395"/>
                </a:lnTo>
                <a:lnTo>
                  <a:pt x="2989834" y="2900425"/>
                </a:lnTo>
                <a:lnTo>
                  <a:pt x="3049016" y="2881122"/>
                </a:lnTo>
                <a:lnTo>
                  <a:pt x="3106166" y="2857118"/>
                </a:lnTo>
                <a:lnTo>
                  <a:pt x="3161538" y="2827781"/>
                </a:lnTo>
                <a:lnTo>
                  <a:pt x="3214624" y="2793745"/>
                </a:lnTo>
                <a:lnTo>
                  <a:pt x="3265043" y="2755010"/>
                </a:lnTo>
                <a:lnTo>
                  <a:pt x="3311905" y="2711704"/>
                </a:lnTo>
                <a:lnTo>
                  <a:pt x="3354704" y="2664332"/>
                </a:lnTo>
                <a:lnTo>
                  <a:pt x="3394709" y="2613659"/>
                </a:lnTo>
                <a:lnTo>
                  <a:pt x="3430143" y="2559050"/>
                </a:lnTo>
                <a:lnTo>
                  <a:pt x="3461384" y="2501645"/>
                </a:lnTo>
                <a:lnTo>
                  <a:pt x="3488054" y="2442337"/>
                </a:lnTo>
                <a:lnTo>
                  <a:pt x="3509772" y="2380995"/>
                </a:lnTo>
                <a:lnTo>
                  <a:pt x="3527425" y="2316988"/>
                </a:lnTo>
                <a:lnTo>
                  <a:pt x="3539235" y="2251582"/>
                </a:lnTo>
                <a:lnTo>
                  <a:pt x="3546475" y="2185542"/>
                </a:lnTo>
                <a:lnTo>
                  <a:pt x="3548506" y="2118867"/>
                </a:lnTo>
                <a:lnTo>
                  <a:pt x="3545458" y="2052954"/>
                </a:lnTo>
                <a:lnTo>
                  <a:pt x="3537204" y="1987550"/>
                </a:lnTo>
                <a:lnTo>
                  <a:pt x="3523615" y="1922906"/>
                </a:lnTo>
                <a:lnTo>
                  <a:pt x="3505454" y="1859533"/>
                </a:lnTo>
                <a:lnTo>
                  <a:pt x="3482594" y="1797557"/>
                </a:lnTo>
                <a:lnTo>
                  <a:pt x="3454400" y="1738121"/>
                </a:lnTo>
                <a:lnTo>
                  <a:pt x="3422650" y="1682114"/>
                </a:lnTo>
                <a:lnTo>
                  <a:pt x="3385820" y="1628775"/>
                </a:lnTo>
                <a:lnTo>
                  <a:pt x="3344799" y="1578102"/>
                </a:lnTo>
                <a:lnTo>
                  <a:pt x="3301238" y="1532127"/>
                </a:lnTo>
              </a:path>
              <a:path w="3549015" h="2925445">
                <a:moveTo>
                  <a:pt x="3301238" y="1532127"/>
                </a:moveTo>
                <a:lnTo>
                  <a:pt x="3301238" y="1685416"/>
                </a:lnTo>
              </a:path>
              <a:path w="3549015" h="2925445">
                <a:moveTo>
                  <a:pt x="3301238" y="1532127"/>
                </a:moveTo>
                <a:lnTo>
                  <a:pt x="3445764" y="1532127"/>
                </a:lnTo>
              </a:path>
              <a:path w="3549015" h="2925445">
                <a:moveTo>
                  <a:pt x="3301238" y="1685416"/>
                </a:moveTo>
                <a:lnTo>
                  <a:pt x="3445764" y="1532127"/>
                </a:lnTo>
              </a:path>
              <a:path w="3549015" h="2925445">
                <a:moveTo>
                  <a:pt x="741934" y="1595627"/>
                </a:moveTo>
                <a:lnTo>
                  <a:pt x="741934" y="0"/>
                </a:lnTo>
              </a:path>
              <a:path w="3549015" h="2925445">
                <a:moveTo>
                  <a:pt x="741934" y="0"/>
                </a:moveTo>
                <a:lnTo>
                  <a:pt x="684022" y="1904"/>
                </a:lnTo>
                <a:lnTo>
                  <a:pt x="626618" y="9270"/>
                </a:lnTo>
                <a:lnTo>
                  <a:pt x="569976" y="21208"/>
                </a:lnTo>
                <a:lnTo>
                  <a:pt x="514477" y="37972"/>
                </a:lnTo>
                <a:lnTo>
                  <a:pt x="460375" y="59308"/>
                </a:lnTo>
                <a:lnTo>
                  <a:pt x="408050" y="84581"/>
                </a:lnTo>
                <a:lnTo>
                  <a:pt x="357505" y="115315"/>
                </a:lnTo>
                <a:lnTo>
                  <a:pt x="308991" y="149351"/>
                </a:lnTo>
                <a:lnTo>
                  <a:pt x="263525" y="187959"/>
                </a:lnTo>
                <a:lnTo>
                  <a:pt x="221106" y="229362"/>
                </a:lnTo>
                <a:lnTo>
                  <a:pt x="181229" y="274700"/>
                </a:lnTo>
                <a:lnTo>
                  <a:pt x="145161" y="323341"/>
                </a:lnTo>
                <a:lnTo>
                  <a:pt x="112775" y="374014"/>
                </a:lnTo>
                <a:lnTo>
                  <a:pt x="84074" y="427989"/>
                </a:lnTo>
                <a:lnTo>
                  <a:pt x="59181" y="483996"/>
                </a:lnTo>
                <a:lnTo>
                  <a:pt x="38607" y="542035"/>
                </a:lnTo>
                <a:lnTo>
                  <a:pt x="21843" y="602106"/>
                </a:lnTo>
                <a:lnTo>
                  <a:pt x="9906" y="662813"/>
                </a:lnTo>
                <a:lnTo>
                  <a:pt x="2540" y="724153"/>
                </a:lnTo>
                <a:lnTo>
                  <a:pt x="0" y="786129"/>
                </a:lnTo>
                <a:lnTo>
                  <a:pt x="635" y="848105"/>
                </a:lnTo>
                <a:lnTo>
                  <a:pt x="7493" y="910208"/>
                </a:lnTo>
                <a:lnTo>
                  <a:pt x="17399" y="971550"/>
                </a:lnTo>
                <a:lnTo>
                  <a:pt x="31750" y="1030858"/>
                </a:lnTo>
                <a:lnTo>
                  <a:pt x="51054" y="1089532"/>
                </a:lnTo>
                <a:lnTo>
                  <a:pt x="74168" y="1146937"/>
                </a:lnTo>
                <a:lnTo>
                  <a:pt x="101600" y="1201546"/>
                </a:lnTo>
                <a:lnTo>
                  <a:pt x="132715" y="1253616"/>
                </a:lnTo>
                <a:lnTo>
                  <a:pt x="167512" y="1302892"/>
                </a:lnTo>
                <a:lnTo>
                  <a:pt x="205612" y="1349628"/>
                </a:lnTo>
                <a:lnTo>
                  <a:pt x="247269" y="1392935"/>
                </a:lnTo>
              </a:path>
              <a:path w="3549015" h="2925445">
                <a:moveTo>
                  <a:pt x="247269" y="1392935"/>
                </a:moveTo>
                <a:lnTo>
                  <a:pt x="247269" y="1238884"/>
                </a:lnTo>
              </a:path>
              <a:path w="3549015" h="2925445">
                <a:moveTo>
                  <a:pt x="247269" y="1392935"/>
                </a:moveTo>
                <a:lnTo>
                  <a:pt x="102107" y="1392935"/>
                </a:lnTo>
              </a:path>
              <a:path w="3549015" h="2925445">
                <a:moveTo>
                  <a:pt x="247269" y="1238884"/>
                </a:moveTo>
                <a:lnTo>
                  <a:pt x="102107" y="1392935"/>
                </a:lnTo>
              </a:path>
            </a:pathLst>
          </a:custGeom>
          <a:noFill/>
          <a:ln w="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BD2CF1C0-04DA-46DD-8442-5EA4A320B9D9}"/>
              </a:ext>
            </a:extLst>
          </p:cNvPr>
          <p:cNvGraphicFramePr>
            <a:graphicFrameLocks noGrp="1"/>
          </p:cNvGraphicFramePr>
          <p:nvPr/>
        </p:nvGraphicFramePr>
        <p:xfrm>
          <a:off x="849313" y="490538"/>
          <a:ext cx="8231187" cy="5318125"/>
        </p:xfrm>
        <a:graphic>
          <a:graphicData uri="http://schemas.openxmlformats.org/drawingml/2006/table">
            <a:tbl>
              <a:tblPr/>
              <a:tblGrid>
                <a:gridCol w="2205037">
                  <a:extLst>
                    <a:ext uri="{9D8B030D-6E8A-4147-A177-3AD203B41FA5}">
                      <a16:colId xmlns:a16="http://schemas.microsoft.com/office/drawing/2014/main" val="814772458"/>
                    </a:ext>
                  </a:extLst>
                </a:gridCol>
                <a:gridCol w="6026150">
                  <a:extLst>
                    <a:ext uri="{9D8B030D-6E8A-4147-A177-3AD203B41FA5}">
                      <a16:colId xmlns:a16="http://schemas.microsoft.com/office/drawing/2014/main" val="1522281613"/>
                    </a:ext>
                  </a:extLst>
                </a:gridCol>
              </a:tblGrid>
              <a:tr h="209550">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56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Available options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8" marR="0" lvl="0" indent="0" algn="l" defTabSz="914400" rtl="0" eaLnBrk="1" fontAlgn="base" latinLnBrk="0" hangingPunct="1">
                        <a:lnSpc>
                          <a:spcPts val="156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Steps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5334278"/>
                  </a:ext>
                </a:extLst>
              </a:tr>
              <a:tr h="12811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Center, Start, End</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4222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2227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Type c</a:t>
                      </a:r>
                    </a:p>
                    <a:p>
                      <a:pPr marL="422275" marR="0" lvl="0" indent="0" algn="l" defTabSz="914400" rtl="0" eaLnBrk="1" fontAlgn="base" latinLnBrk="0" hangingPunct="1">
                        <a:lnSpc>
                          <a:spcPts val="1675"/>
                        </a:lnSpc>
                        <a:spcBef>
                          <a:spcPts val="1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Press enter( </a:t>
                      </a:r>
                      <a:r>
                        <a:rPr kumimoji="0" lang="en-US" altLang="en-US" sz="1400" b="0" i="0" u="none" strike="noStrike" cap="none" normalizeH="0" baseline="0">
                          <a:ln>
                            <a:noFill/>
                          </a:ln>
                          <a:solidFill>
                            <a:schemeClr val="tx1"/>
                          </a:solidFill>
                          <a:effectLst/>
                          <a:latin typeface="Segoe UI Symbol" panose="020B0502040204020203" pitchFamily="34" charset="0"/>
                          <a:ea typeface="Segoe UI Symbol" panose="020B0502040204020203" pitchFamily="34" charset="0"/>
                          <a:cs typeface="Segoe UI Symbol" panose="020B0502040204020203" pitchFamily="34" charset="0"/>
                        </a:rPr>
                        <a:t>⮠  </a:t>
                      </a: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on the keyboard</a:t>
                      </a:r>
                    </a:p>
                    <a:p>
                      <a:pPr marL="422275" marR="0" lvl="0" indent="0" algn="l" defTabSz="914400" rtl="0" eaLnBrk="1" fontAlgn="base" latinLnBrk="0" hangingPunct="1">
                        <a:lnSpc>
                          <a:spcPts val="1613"/>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Specify center point of the arc (Click at the center point of the desired arc) Specify start point of the arc (Click at the start point of the desired arc) Specify end point of the arc (Click at the end point of the desired arc)</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9688532"/>
                  </a:ext>
                </a:extLst>
              </a:tr>
              <a:tr h="126523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Start, center, end</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4222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22275" marR="0" lvl="0" indent="0" algn="l" defTabSz="914400" rtl="0" eaLnBrk="1" fontAlgn="base" latinLnBrk="0" hangingPunct="1">
                        <a:lnSpc>
                          <a:spcPts val="1613"/>
                        </a:lnSpc>
                        <a:spcBef>
                          <a:spcPts val="5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Specify start point of the arc (Click at the start point of the desired arc) Type c</a:t>
                      </a:r>
                    </a:p>
                    <a:p>
                      <a:pPr marL="422275" marR="0" lvl="0" indent="0" algn="l" defTabSz="914400" rtl="0" eaLnBrk="1" fontAlgn="base" latinLnBrk="0" hangingPunct="1">
                        <a:lnSpc>
                          <a:spcPts val="1675"/>
                        </a:lnSpc>
                        <a:spcBef>
                          <a:spcPts val="8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Press enter( </a:t>
                      </a:r>
                      <a:r>
                        <a:rPr kumimoji="0" lang="en-US" altLang="en-US" sz="1400" b="0" i="0" u="none" strike="noStrike" cap="none" normalizeH="0" baseline="0">
                          <a:ln>
                            <a:noFill/>
                          </a:ln>
                          <a:solidFill>
                            <a:schemeClr val="tx1"/>
                          </a:solidFill>
                          <a:effectLst/>
                          <a:latin typeface="Segoe UI Symbol" panose="020B0502040204020203" pitchFamily="34" charset="0"/>
                          <a:ea typeface="Segoe UI Symbol" panose="020B0502040204020203" pitchFamily="34" charset="0"/>
                          <a:cs typeface="Segoe UI Symbol" panose="020B0502040204020203" pitchFamily="34" charset="0"/>
                        </a:rPr>
                        <a:t>⮠  </a:t>
                      </a: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on the keyboard</a:t>
                      </a:r>
                    </a:p>
                    <a:p>
                      <a:pPr marL="422275" marR="0" lvl="0" indent="0" algn="l" defTabSz="914400" rtl="0" eaLnBrk="1" fontAlgn="base" latinLnBrk="0" hangingPunct="1">
                        <a:lnSpc>
                          <a:spcPts val="1613"/>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Specify center point of the arc (Click at the center point of the desired arc)</a:t>
                      </a:r>
                    </a:p>
                    <a:p>
                      <a:pPr marL="422275" marR="0" lvl="0" indent="0" algn="l" defTabSz="914400" rtl="0" eaLnBrk="1" fontAlgn="base" latinLnBrk="0" hangingPunct="1">
                        <a:lnSpc>
                          <a:spcPts val="15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Specify end point of the arc (Click at the end point of the desired arc)</a:t>
                      </a: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7294287"/>
                  </a:ext>
                </a:extLst>
              </a:tr>
              <a:tr h="1060450">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ct val="100000"/>
                        </a:lnSpc>
                        <a:spcBef>
                          <a:spcPts val="13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Start, Center, Angle</a:t>
                      </a:r>
                    </a:p>
                  </a:txBody>
                  <a:tcPr marL="0" marR="0" marT="16510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4222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22275" marR="0" lvl="0" indent="0" algn="l" defTabSz="914400" rtl="0" eaLnBrk="1" fontAlgn="base" latinLnBrk="0" hangingPunct="1">
                        <a:lnSpc>
                          <a:spcPts val="1613"/>
                        </a:lnSpc>
                        <a:spcBef>
                          <a:spcPts val="3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Specify start point of the arc (Click at the start point of the desired arc) Type c</a:t>
                      </a:r>
                    </a:p>
                    <a:p>
                      <a:pPr marL="422275" marR="0" lvl="0" indent="0" algn="l" defTabSz="914400" rtl="0" eaLnBrk="1" fontAlgn="base" latinLnBrk="0" hangingPunct="1">
                        <a:lnSpc>
                          <a:spcPts val="1675"/>
                        </a:lnSpc>
                        <a:spcBef>
                          <a:spcPts val="8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Press enter( </a:t>
                      </a:r>
                      <a:r>
                        <a:rPr kumimoji="0" lang="en-US" altLang="en-US" sz="1400" b="0" i="0" u="none" strike="noStrike" cap="none" normalizeH="0" baseline="0">
                          <a:ln>
                            <a:noFill/>
                          </a:ln>
                          <a:solidFill>
                            <a:schemeClr val="tx1"/>
                          </a:solidFill>
                          <a:effectLst/>
                          <a:latin typeface="Segoe UI Symbol" panose="020B0502040204020203" pitchFamily="34" charset="0"/>
                          <a:ea typeface="Segoe UI Symbol" panose="020B0502040204020203" pitchFamily="34" charset="0"/>
                          <a:cs typeface="Segoe UI Symbol" panose="020B0502040204020203" pitchFamily="34" charset="0"/>
                        </a:rPr>
                        <a:t>⮠  </a:t>
                      </a: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on the keyboard</a:t>
                      </a:r>
                    </a:p>
                    <a:p>
                      <a:pPr marL="422275"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Specify center point of the arc (Click at the center point of the desired arc) Input angle (Angle of end point with X axis at center)</a:t>
                      </a: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104720"/>
                  </a:ext>
                </a:extLst>
              </a:tr>
              <a:tr h="150177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Start, End, Radius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4222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22275" marR="0" lvl="0" indent="0" algn="l" defTabSz="914400" rtl="0" eaLnBrk="1" fontAlgn="base" latinLnBrk="0" hangingPunct="1">
                        <a:lnSpc>
                          <a:spcPts val="1613"/>
                        </a:lnSpc>
                        <a:spcBef>
                          <a:spcPts val="3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Specify start point of the arc (Click at the start point of the desired arc) Type e</a:t>
                      </a:r>
                    </a:p>
                    <a:p>
                      <a:pPr marL="422275" marR="0" lvl="0" indent="0" algn="l" defTabSz="914400" rtl="0" eaLnBrk="1" fontAlgn="base" latinLnBrk="0" hangingPunct="1">
                        <a:lnSpc>
                          <a:spcPts val="1675"/>
                        </a:lnSpc>
                        <a:spcBef>
                          <a:spcPts val="8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Press enter( </a:t>
                      </a:r>
                      <a:r>
                        <a:rPr kumimoji="0" lang="en-US" altLang="en-US" sz="1400" b="0" i="0" u="none" strike="noStrike" cap="none" normalizeH="0" baseline="0">
                          <a:ln>
                            <a:noFill/>
                          </a:ln>
                          <a:solidFill>
                            <a:schemeClr val="tx1"/>
                          </a:solidFill>
                          <a:effectLst/>
                          <a:latin typeface="Segoe UI Symbol" panose="020B0502040204020203" pitchFamily="34" charset="0"/>
                          <a:ea typeface="Segoe UI Symbol" panose="020B0502040204020203" pitchFamily="34" charset="0"/>
                          <a:cs typeface="Segoe UI Symbol" panose="020B0502040204020203" pitchFamily="34" charset="0"/>
                        </a:rPr>
                        <a:t>⮠  </a:t>
                      </a: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on the keyboard</a:t>
                      </a:r>
                    </a:p>
                    <a:p>
                      <a:pPr marL="422275" marR="0" lvl="0" indent="0" algn="l" defTabSz="914400" rtl="0" eaLnBrk="1" fontAlgn="base" latinLnBrk="0" hangingPunct="1">
                        <a:lnSpc>
                          <a:spcPts val="1613"/>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Specify end point of the arc (Click at the center point of the desired arc) Type r</a:t>
                      </a:r>
                    </a:p>
                    <a:p>
                      <a:pPr marL="422275" marR="0" lvl="0" indent="0" algn="l" defTabSz="914400" rtl="0" eaLnBrk="1" fontAlgn="base" latinLnBrk="0" hangingPunct="1">
                        <a:lnSpc>
                          <a:spcPts val="1675"/>
                        </a:lnSpc>
                        <a:spcBef>
                          <a:spcPts val="1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Press enter( </a:t>
                      </a:r>
                      <a:r>
                        <a:rPr kumimoji="0" lang="en-US" altLang="en-US" sz="1400" b="0" i="0" u="none" strike="noStrike" cap="none" normalizeH="0" baseline="0">
                          <a:ln>
                            <a:noFill/>
                          </a:ln>
                          <a:solidFill>
                            <a:schemeClr val="tx1"/>
                          </a:solidFill>
                          <a:effectLst/>
                          <a:latin typeface="Segoe UI Symbol" panose="020B0502040204020203" pitchFamily="34" charset="0"/>
                          <a:ea typeface="Segoe UI Symbol" panose="020B0502040204020203" pitchFamily="34" charset="0"/>
                          <a:cs typeface="Segoe UI Symbol" panose="020B0502040204020203" pitchFamily="34" charset="0"/>
                        </a:rPr>
                        <a:t>⮠  </a:t>
                      </a: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on the keyboard</a:t>
                      </a:r>
                    </a:p>
                    <a:p>
                      <a:pPr marL="42227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Input radius. (type radius of the desired arc)</a:t>
                      </a: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1319064"/>
                  </a:ext>
                </a:extLst>
              </a:tr>
            </a:tbl>
          </a:graphicData>
        </a:graphic>
      </p:graphicFrame>
      <p:pic>
        <p:nvPicPr>
          <p:cNvPr id="36886" name="object 3">
            <a:extLst>
              <a:ext uri="{FF2B5EF4-FFF2-40B4-BE49-F238E27FC236}">
                <a16:creationId xmlns:a16="http://schemas.microsoft.com/office/drawing/2014/main" id="{C6E94B3A-1FF5-46ED-8FFA-6B9683AF4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7556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object 4">
            <a:extLst>
              <a:ext uri="{FF2B5EF4-FFF2-40B4-BE49-F238E27FC236}">
                <a16:creationId xmlns:a16="http://schemas.microsoft.com/office/drawing/2014/main" id="{5148934E-F4E5-4FBF-A73D-67D77D2F0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9858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object 5">
            <a:extLst>
              <a:ext uri="{FF2B5EF4-FFF2-40B4-BE49-F238E27FC236}">
                <a16:creationId xmlns:a16="http://schemas.microsoft.com/office/drawing/2014/main" id="{CAEB091E-A23C-42F1-B655-536F9E901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11969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9" name="object 6">
            <a:extLst>
              <a:ext uri="{FF2B5EF4-FFF2-40B4-BE49-F238E27FC236}">
                <a16:creationId xmlns:a16="http://schemas.microsoft.com/office/drawing/2014/main" id="{AD2A1B77-C72B-4B02-AA88-8DF20C22C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1400175"/>
            <a:ext cx="12541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0" name="object 7">
            <a:extLst>
              <a:ext uri="{FF2B5EF4-FFF2-40B4-BE49-F238E27FC236}">
                <a16:creationId xmlns:a16="http://schemas.microsoft.com/office/drawing/2014/main" id="{7C00AB0F-602A-47F0-9608-35296AE79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1604963"/>
            <a:ext cx="125413"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1" name="object 8">
            <a:extLst>
              <a:ext uri="{FF2B5EF4-FFF2-40B4-BE49-F238E27FC236}">
                <a16:creationId xmlns:a16="http://schemas.microsoft.com/office/drawing/2014/main" id="{8B95F132-0FC2-4D7A-9770-199DAAF20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203676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object 9">
            <a:extLst>
              <a:ext uri="{FF2B5EF4-FFF2-40B4-BE49-F238E27FC236}">
                <a16:creationId xmlns:a16="http://schemas.microsoft.com/office/drawing/2014/main" id="{54FCDB29-1C9B-436A-AAFF-92B39A74F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22415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3" name="object 10">
            <a:extLst>
              <a:ext uri="{FF2B5EF4-FFF2-40B4-BE49-F238E27FC236}">
                <a16:creationId xmlns:a16="http://schemas.microsoft.com/office/drawing/2014/main" id="{FAAA732B-973A-462E-8E1B-094B52137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24717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4" name="object 11">
            <a:extLst>
              <a:ext uri="{FF2B5EF4-FFF2-40B4-BE49-F238E27FC236}">
                <a16:creationId xmlns:a16="http://schemas.microsoft.com/office/drawing/2014/main" id="{5409DE24-D22B-42ED-9817-B7F23861E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26828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5" name="object 12">
            <a:extLst>
              <a:ext uri="{FF2B5EF4-FFF2-40B4-BE49-F238E27FC236}">
                <a16:creationId xmlns:a16="http://schemas.microsoft.com/office/drawing/2014/main" id="{F8DB924C-C73F-4777-B324-0E0E5FB1E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575" y="309086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object 13">
            <a:extLst>
              <a:ext uri="{FF2B5EF4-FFF2-40B4-BE49-F238E27FC236}">
                <a16:creationId xmlns:a16="http://schemas.microsoft.com/office/drawing/2014/main" id="{41D11329-1E9C-4CF4-88E4-8AB43256C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33020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7" name="object 14">
            <a:extLst>
              <a:ext uri="{FF2B5EF4-FFF2-40B4-BE49-F238E27FC236}">
                <a16:creationId xmlns:a16="http://schemas.microsoft.com/office/drawing/2014/main" id="{410359CF-E694-4A9B-807F-D7A72BFD7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35067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object 15">
            <a:extLst>
              <a:ext uri="{FF2B5EF4-FFF2-40B4-BE49-F238E27FC236}">
                <a16:creationId xmlns:a16="http://schemas.microsoft.com/office/drawing/2014/main" id="{A1950378-3F37-4B3D-A105-9A22E191F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37369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9" name="object 16">
            <a:extLst>
              <a:ext uri="{FF2B5EF4-FFF2-40B4-BE49-F238E27FC236}">
                <a16:creationId xmlns:a16="http://schemas.microsoft.com/office/drawing/2014/main" id="{824329EE-E899-4A64-B4B5-8CB7461D3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3948113"/>
            <a:ext cx="125413"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object 17">
            <a:extLst>
              <a:ext uri="{FF2B5EF4-FFF2-40B4-BE49-F238E27FC236}">
                <a16:creationId xmlns:a16="http://schemas.microsoft.com/office/drawing/2014/main" id="{65C8EF0A-F13C-4BFC-919F-B136EFA7C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41513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1" name="object 18">
            <a:extLst>
              <a:ext uri="{FF2B5EF4-FFF2-40B4-BE49-F238E27FC236}">
                <a16:creationId xmlns:a16="http://schemas.microsoft.com/office/drawing/2014/main" id="{CAFEB15A-0A61-4752-93FC-0F39210B4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43624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2" name="object 19">
            <a:extLst>
              <a:ext uri="{FF2B5EF4-FFF2-40B4-BE49-F238E27FC236}">
                <a16:creationId xmlns:a16="http://schemas.microsoft.com/office/drawing/2014/main" id="{8A2CDCE9-0A50-4022-AB77-931C6342A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45672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3" name="object 20">
            <a:extLst>
              <a:ext uri="{FF2B5EF4-FFF2-40B4-BE49-F238E27FC236}">
                <a16:creationId xmlns:a16="http://schemas.microsoft.com/office/drawing/2014/main" id="{9E7E7E98-10A2-4B52-9ABE-252F36145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47974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4" name="object 21">
            <a:extLst>
              <a:ext uri="{FF2B5EF4-FFF2-40B4-BE49-F238E27FC236}">
                <a16:creationId xmlns:a16="http://schemas.microsoft.com/office/drawing/2014/main" id="{0C239782-050B-4FF5-A025-DF2385AFA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500856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5" name="object 22">
            <a:extLst>
              <a:ext uri="{FF2B5EF4-FFF2-40B4-BE49-F238E27FC236}">
                <a16:creationId xmlns:a16="http://schemas.microsoft.com/office/drawing/2014/main" id="{6814803B-300C-48B8-BB20-75F0C2120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5213350"/>
            <a:ext cx="125413"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6" name="object 23">
            <a:extLst>
              <a:ext uri="{FF2B5EF4-FFF2-40B4-BE49-F238E27FC236}">
                <a16:creationId xmlns:a16="http://schemas.microsoft.com/office/drawing/2014/main" id="{F9060262-FDE0-4655-ACED-800DA4C11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5443538"/>
            <a:ext cx="125413"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7" name="object 24">
            <a:extLst>
              <a:ext uri="{FF2B5EF4-FFF2-40B4-BE49-F238E27FC236}">
                <a16:creationId xmlns:a16="http://schemas.microsoft.com/office/drawing/2014/main" id="{647BCF7B-124A-4735-9F46-C2049BCED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975" y="56530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FFE7B64-6EA7-43DF-8743-AC80F683799D}"/>
              </a:ext>
            </a:extLst>
          </p:cNvPr>
          <p:cNvSpPr txBox="1"/>
          <p:nvPr/>
        </p:nvSpPr>
        <p:spPr>
          <a:xfrm>
            <a:off x="917575" y="700088"/>
            <a:ext cx="3270250" cy="444500"/>
          </a:xfrm>
          <a:prstGeom prst="rect">
            <a:avLst/>
          </a:prstGeom>
        </p:spPr>
        <p:txBody>
          <a:bodyPr lIns="0" tIns="12700" rIns="0" bIns="0">
            <a:spAutoFit/>
          </a:bodyPr>
          <a:lstStyle/>
          <a:p>
            <a:pPr marL="12700" eaLnBrk="1" fontAlgn="auto" hangingPunct="1">
              <a:lnSpc>
                <a:spcPts val="1645"/>
              </a:lnSpc>
              <a:spcBef>
                <a:spcPts val="100"/>
              </a:spcBef>
              <a:spcAft>
                <a:spcPts val="0"/>
              </a:spcAft>
              <a:defRPr/>
            </a:pPr>
            <a:r>
              <a:rPr sz="1400" kern="0" dirty="0">
                <a:solidFill>
                  <a:sysClr val="windowText" lastClr="000000"/>
                </a:solidFill>
                <a:latin typeface="Times New Roman"/>
                <a:cs typeface="Times New Roman"/>
              </a:rPr>
              <a:t>Special</a:t>
            </a:r>
            <a:r>
              <a:rPr sz="1400" kern="0" spc="-3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note:</a:t>
            </a:r>
            <a:endParaRPr sz="1400" kern="0">
              <a:solidFill>
                <a:sysClr val="windowText" lastClr="000000"/>
              </a:solidFill>
              <a:latin typeface="Times New Roman"/>
              <a:cs typeface="Times New Roman"/>
            </a:endParaRPr>
          </a:p>
          <a:p>
            <a:pPr marL="469900" indent="-343535" eaLnBrk="1" fontAlgn="auto" hangingPunct="1">
              <a:lnSpc>
                <a:spcPts val="1645"/>
              </a:lnSpc>
              <a:spcBef>
                <a:spcPts val="0"/>
              </a:spcBef>
              <a:spcAft>
                <a:spcPts val="0"/>
              </a:spcAft>
              <a:buSzPct val="85714"/>
              <a:buFont typeface="Symbol"/>
              <a:buChar char=""/>
              <a:tabLst>
                <a:tab pos="469900" algn="l"/>
                <a:tab pos="470534" algn="l"/>
              </a:tabLst>
              <a:defRPr/>
            </a:pPr>
            <a:r>
              <a:rPr sz="1400" kern="0" dirty="0">
                <a:solidFill>
                  <a:sysClr val="windowText" lastClr="000000"/>
                </a:solidFill>
                <a:latin typeface="Times New Roman"/>
                <a:cs typeface="Times New Roman"/>
              </a:rPr>
              <a:t>For</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simplicity</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use</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polyline</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draw</a:t>
            </a:r>
            <a:r>
              <a:rPr sz="1400" kern="0" spc="-1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arc.</a:t>
            </a:r>
            <a:endParaRPr sz="1400" kern="0">
              <a:solidFill>
                <a:sysClr val="windowText" lastClr="000000"/>
              </a:solidFill>
              <a:latin typeface="Times New Roman"/>
              <a:cs typeface="Times New Roman"/>
            </a:endParaRPr>
          </a:p>
        </p:txBody>
      </p:sp>
      <p:sp>
        <p:nvSpPr>
          <p:cNvPr id="37891" name="object 3">
            <a:extLst>
              <a:ext uri="{FF2B5EF4-FFF2-40B4-BE49-F238E27FC236}">
                <a16:creationId xmlns:a16="http://schemas.microsoft.com/office/drawing/2014/main" id="{B4C0B1C3-0D7F-4142-94BC-477A1108285F}"/>
              </a:ext>
            </a:extLst>
          </p:cNvPr>
          <p:cNvSpPr txBox="1">
            <a:spLocks noChangeArrowheads="1"/>
          </p:cNvSpPr>
          <p:nvPr/>
        </p:nvSpPr>
        <p:spPr bwMode="auto">
          <a:xfrm>
            <a:off x="688975" y="1284288"/>
            <a:ext cx="62817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445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350"/>
              </a:spcBef>
            </a:pPr>
            <a:r>
              <a:rPr lang="en-US" altLang="en-US" sz="1400" b="1">
                <a:solidFill>
                  <a:srgbClr val="000000"/>
                </a:solidFill>
                <a:latin typeface="Times New Roman" panose="02020603050405020304" pitchFamily="18" charset="0"/>
                <a:cs typeface="Times New Roman" panose="02020603050405020304" pitchFamily="18" charset="0"/>
              </a:rPr>
              <a:t>5. Donut (do)</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108000"/>
              </a:lnSpc>
              <a:spcBef>
                <a:spcPts val="113"/>
              </a:spcBef>
            </a:pPr>
            <a:r>
              <a:rPr lang="en-US" altLang="en-US" sz="1400">
                <a:solidFill>
                  <a:srgbClr val="000000"/>
                </a:solidFill>
                <a:latin typeface="Times New Roman" panose="02020603050405020304" pitchFamily="18" charset="0"/>
                <a:cs typeface="Times New Roman" panose="02020603050405020304" pitchFamily="18" charset="0"/>
              </a:rPr>
              <a:t>Input inside diameter (generally zero (0))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Input outside diameter ( choose a value based on your drawing )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a:solidFill>
                  <a:srgbClr val="000000"/>
                </a:solidFill>
                <a:latin typeface="Times New Roman" panose="02020603050405020304" pitchFamily="18" charset="0"/>
                <a:cs typeface="Times New Roman" panose="02020603050405020304" pitchFamily="18" charset="0"/>
              </a:rPr>
              <a:t>Specify center of donut (click at points where donuts are necessary)</a:t>
            </a:r>
          </a:p>
        </p:txBody>
      </p:sp>
      <p:sp>
        <p:nvSpPr>
          <p:cNvPr id="4" name="object 4">
            <a:extLst>
              <a:ext uri="{FF2B5EF4-FFF2-40B4-BE49-F238E27FC236}">
                <a16:creationId xmlns:a16="http://schemas.microsoft.com/office/drawing/2014/main" id="{5C09B394-3F4E-4043-9734-08496CE4B57D}"/>
              </a:ext>
            </a:extLst>
          </p:cNvPr>
          <p:cNvSpPr txBox="1"/>
          <p:nvPr/>
        </p:nvSpPr>
        <p:spPr>
          <a:xfrm>
            <a:off x="7304088" y="1811338"/>
            <a:ext cx="1300162" cy="239712"/>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a:t>
            </a:r>
            <a:r>
              <a:rPr sz="1400" b="1" kern="0" spc="19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 the</a:t>
            </a:r>
            <a:r>
              <a:rPr sz="1400" kern="0" spc="-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keyboard</a:t>
            </a:r>
            <a:endParaRPr sz="1400" kern="0">
              <a:solidFill>
                <a:sysClr val="windowText" lastClr="000000"/>
              </a:solidFill>
              <a:latin typeface="Times New Roman"/>
              <a:cs typeface="Times New Roman"/>
            </a:endParaRPr>
          </a:p>
        </p:txBody>
      </p:sp>
      <p:sp>
        <p:nvSpPr>
          <p:cNvPr id="37893" name="object 5">
            <a:extLst>
              <a:ext uri="{FF2B5EF4-FFF2-40B4-BE49-F238E27FC236}">
                <a16:creationId xmlns:a16="http://schemas.microsoft.com/office/drawing/2014/main" id="{6B5DAC45-3A17-4007-B192-6B0CE091806B}"/>
              </a:ext>
            </a:extLst>
          </p:cNvPr>
          <p:cNvSpPr txBox="1">
            <a:spLocks noChangeArrowheads="1"/>
          </p:cNvSpPr>
          <p:nvPr/>
        </p:nvSpPr>
        <p:spPr bwMode="auto">
          <a:xfrm>
            <a:off x="688975" y="2430463"/>
            <a:ext cx="36004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38125" indent="-227013">
              <a:tabLst>
                <a:tab pos="239713" algn="l"/>
              </a:tabLst>
              <a:defRPr>
                <a:solidFill>
                  <a:schemeClr val="tx1"/>
                </a:solidFill>
                <a:latin typeface="Arial" panose="020B0604020202020204" pitchFamily="34" charset="0"/>
              </a:defRPr>
            </a:lvl1pPr>
            <a:lvl2pPr marL="1039813" indent="-227013">
              <a:tabLst>
                <a:tab pos="239713" algn="l"/>
              </a:tabLst>
              <a:defRPr>
                <a:solidFill>
                  <a:schemeClr val="tx1"/>
                </a:solidFill>
                <a:latin typeface="Arial" panose="020B0604020202020204" pitchFamily="34" charset="0"/>
              </a:defRPr>
            </a:lvl2pPr>
            <a:lvl3pPr marL="1143000" indent="-228600">
              <a:tabLst>
                <a:tab pos="239713" algn="l"/>
              </a:tabLst>
              <a:defRPr>
                <a:solidFill>
                  <a:schemeClr val="tx1"/>
                </a:solidFill>
                <a:latin typeface="Arial" panose="020B0604020202020204" pitchFamily="34" charset="0"/>
              </a:defRPr>
            </a:lvl3pPr>
            <a:lvl4pPr marL="1600200" indent="-228600">
              <a:tabLst>
                <a:tab pos="239713" algn="l"/>
              </a:tabLst>
              <a:defRPr>
                <a:solidFill>
                  <a:schemeClr val="tx1"/>
                </a:solidFill>
                <a:latin typeface="Arial" panose="020B0604020202020204" pitchFamily="34" charset="0"/>
              </a:defRPr>
            </a:lvl4pPr>
            <a:lvl5pPr marL="2057400" indent="-228600">
              <a:tabLst>
                <a:tab pos="239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9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9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9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9713" algn="l"/>
              </a:tabLst>
              <a:defRPr>
                <a:solidFill>
                  <a:schemeClr val="tx1"/>
                </a:solidFill>
                <a:latin typeface="Arial" panose="020B0604020202020204" pitchFamily="34" charset="0"/>
              </a:defRPr>
            </a:lvl9pPr>
          </a:lstStyle>
          <a:p>
            <a:pPr eaLnBrk="1" hangingPunct="1">
              <a:lnSpc>
                <a:spcPts val="1650"/>
              </a:lnSpc>
              <a:spcBef>
                <a:spcPts val="100"/>
              </a:spcBef>
              <a:buFontTx/>
              <a:buAutoNum type="arabicPeriod" startAt="6"/>
            </a:pPr>
            <a:r>
              <a:rPr lang="en-US" altLang="en-US" sz="1400" b="1">
                <a:solidFill>
                  <a:srgbClr val="000000"/>
                </a:solidFill>
                <a:latin typeface="Times New Roman" panose="02020603050405020304" pitchFamily="18" charset="0"/>
                <a:cs typeface="Times New Roman" panose="02020603050405020304" pitchFamily="18" charset="0"/>
              </a:rPr>
              <a:t>Polygon (pol)</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Input number of sides</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Specify center of polygon (click at point) Select an option</a:t>
            </a:r>
          </a:p>
          <a:p>
            <a:pPr lvl="1" eaLnBrk="1" hangingPunct="1">
              <a:lnSpc>
                <a:spcPts val="1525"/>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Inscribed in circle</a:t>
            </a:r>
          </a:p>
          <a:p>
            <a:pPr lvl="1" eaLnBrk="1" hangingPunct="1">
              <a:lnSpc>
                <a:spcPts val="1613"/>
              </a:lnSpc>
              <a:spcBef>
                <a:spcPts val="75"/>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Circumscribed about circle	Input radius of circle</a:t>
            </a:r>
          </a:p>
        </p:txBody>
      </p:sp>
      <p:sp>
        <p:nvSpPr>
          <p:cNvPr id="6" name="object 6">
            <a:extLst>
              <a:ext uri="{FF2B5EF4-FFF2-40B4-BE49-F238E27FC236}">
                <a16:creationId xmlns:a16="http://schemas.microsoft.com/office/drawing/2014/main" id="{99858D4E-420E-4F9E-BF53-76FC54EF362B}"/>
              </a:ext>
            </a:extLst>
          </p:cNvPr>
          <p:cNvSpPr txBox="1"/>
          <p:nvPr/>
        </p:nvSpPr>
        <p:spPr>
          <a:xfrm>
            <a:off x="444500" y="4624388"/>
            <a:ext cx="1571625"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2.13:</a:t>
            </a:r>
            <a:r>
              <a:rPr sz="1400" b="1"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Polygon</a:t>
            </a:r>
            <a:endParaRPr sz="1400" kern="0">
              <a:solidFill>
                <a:sysClr val="windowText" lastClr="000000"/>
              </a:solidFill>
              <a:latin typeface="Times New Roman"/>
              <a:cs typeface="Times New Roman"/>
            </a:endParaRPr>
          </a:p>
        </p:txBody>
      </p:sp>
      <p:pic>
        <p:nvPicPr>
          <p:cNvPr id="37895" name="object 7">
            <a:extLst>
              <a:ext uri="{FF2B5EF4-FFF2-40B4-BE49-F238E27FC236}">
                <a16:creationId xmlns:a16="http://schemas.microsoft.com/office/drawing/2014/main" id="{A9D826F7-93AA-4D2F-A6C8-8B7853188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335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object 8">
            <a:extLst>
              <a:ext uri="{FF2B5EF4-FFF2-40B4-BE49-F238E27FC236}">
                <a16:creationId xmlns:a16="http://schemas.microsoft.com/office/drawing/2014/main" id="{8ADFA4EF-AD77-4608-A407-BC0E8C291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438" y="16335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object 9">
            <a:extLst>
              <a:ext uri="{FF2B5EF4-FFF2-40B4-BE49-F238E27FC236}">
                <a16:creationId xmlns:a16="http://schemas.microsoft.com/office/drawing/2014/main" id="{DA4511CE-2383-4586-B8D8-E49743669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843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object 10">
            <a:extLst>
              <a:ext uri="{FF2B5EF4-FFF2-40B4-BE49-F238E27FC236}">
                <a16:creationId xmlns:a16="http://schemas.microsoft.com/office/drawing/2014/main" id="{1ECC95F8-7B32-42FD-BC4D-5F104081F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450" y="188436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object 11">
            <a:extLst>
              <a:ext uri="{FF2B5EF4-FFF2-40B4-BE49-F238E27FC236}">
                <a16:creationId xmlns:a16="http://schemas.microsoft.com/office/drawing/2014/main" id="{7C272345-21EB-4798-B620-3C1402B56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955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object 12">
            <a:extLst>
              <a:ext uri="{FF2B5EF4-FFF2-40B4-BE49-F238E27FC236}">
                <a16:creationId xmlns:a16="http://schemas.microsoft.com/office/drawing/2014/main" id="{207CA07B-CA84-4996-B9D3-9AC309D08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7082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object 13">
            <a:extLst>
              <a:ext uri="{FF2B5EF4-FFF2-40B4-BE49-F238E27FC236}">
                <a16:creationId xmlns:a16="http://schemas.microsoft.com/office/drawing/2014/main" id="{4F6A7B44-57E6-4246-AF8A-5EB554FC5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9130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2" name="object 14">
            <a:extLst>
              <a:ext uri="{FF2B5EF4-FFF2-40B4-BE49-F238E27FC236}">
                <a16:creationId xmlns:a16="http://schemas.microsoft.com/office/drawing/2014/main" id="{F51A2AEB-2BFE-40A0-B3C7-18CA0255B2E7}"/>
              </a:ext>
            </a:extLst>
          </p:cNvPr>
          <p:cNvGrpSpPr>
            <a:grpSpLocks/>
          </p:cNvGrpSpPr>
          <p:nvPr/>
        </p:nvGrpSpPr>
        <p:grpSpPr bwMode="auto">
          <a:xfrm>
            <a:off x="3679825" y="2913063"/>
            <a:ext cx="3000375" cy="2128837"/>
            <a:chOff x="3679316" y="2912998"/>
            <a:chExt cx="3000375" cy="2128520"/>
          </a:xfrm>
        </p:grpSpPr>
        <p:pic>
          <p:nvPicPr>
            <p:cNvPr id="37905" name="object 15">
              <a:extLst>
                <a:ext uri="{FF2B5EF4-FFF2-40B4-BE49-F238E27FC236}">
                  <a16:creationId xmlns:a16="http://schemas.microsoft.com/office/drawing/2014/main" id="{EDF4E535-DA93-4DF4-B128-1CE05BADF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293" y="2912998"/>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object 16">
              <a:extLst>
                <a:ext uri="{FF2B5EF4-FFF2-40B4-BE49-F238E27FC236}">
                  <a16:creationId xmlns:a16="http://schemas.microsoft.com/office/drawing/2014/main" id="{621563AE-C32E-423C-A067-FB8740B9D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316" y="3526408"/>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7" name="object 17">
              <a:extLst>
                <a:ext uri="{FF2B5EF4-FFF2-40B4-BE49-F238E27FC236}">
                  <a16:creationId xmlns:a16="http://schemas.microsoft.com/office/drawing/2014/main" id="{03311F96-223B-49B2-96C4-74E8CF1D1CF0}"/>
                </a:ext>
              </a:extLst>
            </p:cNvPr>
            <p:cNvSpPr>
              <a:spLocks/>
            </p:cNvSpPr>
            <p:nvPr/>
          </p:nvSpPr>
          <p:spPr bwMode="auto">
            <a:xfrm>
              <a:off x="4861686" y="3208781"/>
              <a:ext cx="1817370" cy="1831975"/>
            </a:xfrm>
            <a:custGeom>
              <a:avLst/>
              <a:gdLst>
                <a:gd name="T0" fmla="*/ 1812543 w 1817370"/>
                <a:gd name="T1" fmla="*/ 826007 h 1831975"/>
                <a:gd name="T2" fmla="*/ 1777745 w 1817370"/>
                <a:gd name="T3" fmla="*/ 649985 h 1831975"/>
                <a:gd name="T4" fmla="*/ 1709546 w 1817370"/>
                <a:gd name="T5" fmla="*/ 483869 h 1831975"/>
                <a:gd name="T6" fmla="*/ 1610740 w 1817370"/>
                <a:gd name="T7" fmla="*/ 334644 h 1831975"/>
                <a:gd name="T8" fmla="*/ 1484757 w 1817370"/>
                <a:gd name="T9" fmla="*/ 207899 h 1831975"/>
                <a:gd name="T10" fmla="*/ 1336675 w 1817370"/>
                <a:gd name="T11" fmla="*/ 108076 h 1831975"/>
                <a:gd name="T12" fmla="*/ 1172337 w 1817370"/>
                <a:gd name="T13" fmla="*/ 39369 h 1831975"/>
                <a:gd name="T14" fmla="*/ 997458 w 1817370"/>
                <a:gd name="T15" fmla="*/ 4317 h 1831975"/>
                <a:gd name="T16" fmla="*/ 819403 w 1817370"/>
                <a:gd name="T17" fmla="*/ 4317 h 1831975"/>
                <a:gd name="T18" fmla="*/ 644778 w 1817370"/>
                <a:gd name="T19" fmla="*/ 39369 h 1831975"/>
                <a:gd name="T20" fmla="*/ 480187 w 1817370"/>
                <a:gd name="T21" fmla="*/ 108076 h 1831975"/>
                <a:gd name="T22" fmla="*/ 331977 w 1817370"/>
                <a:gd name="T23" fmla="*/ 207899 h 1831975"/>
                <a:gd name="T24" fmla="*/ 206121 w 1817370"/>
                <a:gd name="T25" fmla="*/ 334644 h 1831975"/>
                <a:gd name="T26" fmla="*/ 107061 w 1817370"/>
                <a:gd name="T27" fmla="*/ 483869 h 1831975"/>
                <a:gd name="T28" fmla="*/ 38988 w 1817370"/>
                <a:gd name="T29" fmla="*/ 649985 h 1831975"/>
                <a:gd name="T30" fmla="*/ 4317 w 1817370"/>
                <a:gd name="T31" fmla="*/ 826007 h 1831975"/>
                <a:gd name="T32" fmla="*/ 4317 w 1817370"/>
                <a:gd name="T33" fmla="*/ 1005458 h 1831975"/>
                <a:gd name="T34" fmla="*/ 38988 w 1817370"/>
                <a:gd name="T35" fmla="*/ 1181607 h 1831975"/>
                <a:gd name="T36" fmla="*/ 107061 w 1817370"/>
                <a:gd name="T37" fmla="*/ 1347342 h 1831975"/>
                <a:gd name="T38" fmla="*/ 206121 w 1817370"/>
                <a:gd name="T39" fmla="*/ 1496694 h 1831975"/>
                <a:gd name="T40" fmla="*/ 331977 w 1817370"/>
                <a:gd name="T41" fmla="*/ 1623694 h 1831975"/>
                <a:gd name="T42" fmla="*/ 480187 w 1817370"/>
                <a:gd name="T43" fmla="*/ 1723516 h 1831975"/>
                <a:gd name="T44" fmla="*/ 644778 w 1817370"/>
                <a:gd name="T45" fmla="*/ 1792223 h 1831975"/>
                <a:gd name="T46" fmla="*/ 819403 w 1817370"/>
                <a:gd name="T47" fmla="*/ 1827021 h 1831975"/>
                <a:gd name="T48" fmla="*/ 997458 w 1817370"/>
                <a:gd name="T49" fmla="*/ 1827021 h 1831975"/>
                <a:gd name="T50" fmla="*/ 1172337 w 1817370"/>
                <a:gd name="T51" fmla="*/ 1792223 h 1831975"/>
                <a:gd name="T52" fmla="*/ 1336675 w 1817370"/>
                <a:gd name="T53" fmla="*/ 1723516 h 1831975"/>
                <a:gd name="T54" fmla="*/ 1484757 w 1817370"/>
                <a:gd name="T55" fmla="*/ 1623694 h 1831975"/>
                <a:gd name="T56" fmla="*/ 1610740 w 1817370"/>
                <a:gd name="T57" fmla="*/ 1496694 h 1831975"/>
                <a:gd name="T58" fmla="*/ 1709546 w 1817370"/>
                <a:gd name="T59" fmla="*/ 1347342 h 1831975"/>
                <a:gd name="T60" fmla="*/ 1777745 w 1817370"/>
                <a:gd name="T61" fmla="*/ 1181607 h 1831975"/>
                <a:gd name="T62" fmla="*/ 1812543 w 1817370"/>
                <a:gd name="T63" fmla="*/ 1005458 h 1831975"/>
                <a:gd name="T64" fmla="*/ 908558 w 1817370"/>
                <a:gd name="T65" fmla="*/ 0 h 1831975"/>
                <a:gd name="T66" fmla="*/ 374396 w 1817370"/>
                <a:gd name="T67" fmla="*/ 1656714 h 1831975"/>
                <a:gd name="T68" fmla="*/ 1772412 w 1817370"/>
                <a:gd name="T69" fmla="*/ 632713 h 18319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17370" h="1831975">
                  <a:moveTo>
                    <a:pt x="1816862" y="915796"/>
                  </a:moveTo>
                  <a:lnTo>
                    <a:pt x="1812543" y="826007"/>
                  </a:lnTo>
                  <a:lnTo>
                    <a:pt x="1799463" y="737107"/>
                  </a:lnTo>
                  <a:lnTo>
                    <a:pt x="1777745" y="649985"/>
                  </a:lnTo>
                  <a:lnTo>
                    <a:pt x="1747646" y="565276"/>
                  </a:lnTo>
                  <a:lnTo>
                    <a:pt x="1709546" y="483869"/>
                  </a:lnTo>
                  <a:lnTo>
                    <a:pt x="1663699" y="406907"/>
                  </a:lnTo>
                  <a:lnTo>
                    <a:pt x="1610740" y="334644"/>
                  </a:lnTo>
                  <a:lnTo>
                    <a:pt x="1550924" y="268096"/>
                  </a:lnTo>
                  <a:lnTo>
                    <a:pt x="1484757" y="207899"/>
                  </a:lnTo>
                  <a:lnTo>
                    <a:pt x="1413255" y="154304"/>
                  </a:lnTo>
                  <a:lnTo>
                    <a:pt x="1336675" y="108076"/>
                  </a:lnTo>
                  <a:lnTo>
                    <a:pt x="1256157" y="69722"/>
                  </a:lnTo>
                  <a:lnTo>
                    <a:pt x="1172337" y="39369"/>
                  </a:lnTo>
                  <a:lnTo>
                    <a:pt x="1085723" y="17525"/>
                  </a:lnTo>
                  <a:lnTo>
                    <a:pt x="997458" y="4317"/>
                  </a:lnTo>
                  <a:lnTo>
                    <a:pt x="908558" y="0"/>
                  </a:lnTo>
                  <a:lnTo>
                    <a:pt x="819403" y="4317"/>
                  </a:lnTo>
                  <a:lnTo>
                    <a:pt x="731138" y="17525"/>
                  </a:lnTo>
                  <a:lnTo>
                    <a:pt x="644778" y="39369"/>
                  </a:lnTo>
                  <a:lnTo>
                    <a:pt x="560832" y="69722"/>
                  </a:lnTo>
                  <a:lnTo>
                    <a:pt x="480187" y="108076"/>
                  </a:lnTo>
                  <a:lnTo>
                    <a:pt x="403605" y="154304"/>
                  </a:lnTo>
                  <a:lnTo>
                    <a:pt x="331977" y="207899"/>
                  </a:lnTo>
                  <a:lnTo>
                    <a:pt x="265938" y="268096"/>
                  </a:lnTo>
                  <a:lnTo>
                    <a:pt x="206121" y="334644"/>
                  </a:lnTo>
                  <a:lnTo>
                    <a:pt x="153035" y="406907"/>
                  </a:lnTo>
                  <a:lnTo>
                    <a:pt x="107061" y="483869"/>
                  </a:lnTo>
                  <a:lnTo>
                    <a:pt x="68961" y="565276"/>
                  </a:lnTo>
                  <a:lnTo>
                    <a:pt x="38988" y="649985"/>
                  </a:lnTo>
                  <a:lnTo>
                    <a:pt x="17272" y="737107"/>
                  </a:lnTo>
                  <a:lnTo>
                    <a:pt x="4317" y="826007"/>
                  </a:lnTo>
                  <a:lnTo>
                    <a:pt x="0" y="915796"/>
                  </a:lnTo>
                  <a:lnTo>
                    <a:pt x="4317" y="1005458"/>
                  </a:lnTo>
                  <a:lnTo>
                    <a:pt x="17272" y="1094485"/>
                  </a:lnTo>
                  <a:lnTo>
                    <a:pt x="38988" y="1181607"/>
                  </a:lnTo>
                  <a:lnTo>
                    <a:pt x="68961" y="1266189"/>
                  </a:lnTo>
                  <a:lnTo>
                    <a:pt x="107061" y="1347342"/>
                  </a:lnTo>
                  <a:lnTo>
                    <a:pt x="153035" y="1424558"/>
                  </a:lnTo>
                  <a:lnTo>
                    <a:pt x="206121" y="1496694"/>
                  </a:lnTo>
                  <a:lnTo>
                    <a:pt x="265938" y="1563242"/>
                  </a:lnTo>
                  <a:lnTo>
                    <a:pt x="331977" y="1623694"/>
                  </a:lnTo>
                  <a:lnTo>
                    <a:pt x="403605" y="1677161"/>
                  </a:lnTo>
                  <a:lnTo>
                    <a:pt x="480187" y="1723516"/>
                  </a:lnTo>
                  <a:lnTo>
                    <a:pt x="560832" y="1761870"/>
                  </a:lnTo>
                  <a:lnTo>
                    <a:pt x="644778" y="1792223"/>
                  </a:lnTo>
                  <a:lnTo>
                    <a:pt x="731138" y="1813940"/>
                  </a:lnTo>
                  <a:lnTo>
                    <a:pt x="819403" y="1827021"/>
                  </a:lnTo>
                  <a:lnTo>
                    <a:pt x="908558" y="1831466"/>
                  </a:lnTo>
                  <a:lnTo>
                    <a:pt x="997458" y="1827021"/>
                  </a:lnTo>
                  <a:lnTo>
                    <a:pt x="1085723" y="1813940"/>
                  </a:lnTo>
                  <a:lnTo>
                    <a:pt x="1172337" y="1792223"/>
                  </a:lnTo>
                  <a:lnTo>
                    <a:pt x="1256157" y="1761870"/>
                  </a:lnTo>
                  <a:lnTo>
                    <a:pt x="1336675" y="1723516"/>
                  </a:lnTo>
                  <a:lnTo>
                    <a:pt x="1413255" y="1677161"/>
                  </a:lnTo>
                  <a:lnTo>
                    <a:pt x="1484757" y="1623694"/>
                  </a:lnTo>
                  <a:lnTo>
                    <a:pt x="1550924" y="1563242"/>
                  </a:lnTo>
                  <a:lnTo>
                    <a:pt x="1610740" y="1496694"/>
                  </a:lnTo>
                  <a:lnTo>
                    <a:pt x="1663699" y="1424558"/>
                  </a:lnTo>
                  <a:lnTo>
                    <a:pt x="1709546" y="1347342"/>
                  </a:lnTo>
                  <a:lnTo>
                    <a:pt x="1747646" y="1266189"/>
                  </a:lnTo>
                  <a:lnTo>
                    <a:pt x="1777745" y="1181607"/>
                  </a:lnTo>
                  <a:lnTo>
                    <a:pt x="1799463" y="1094485"/>
                  </a:lnTo>
                  <a:lnTo>
                    <a:pt x="1812543" y="1005458"/>
                  </a:lnTo>
                  <a:lnTo>
                    <a:pt x="1816862" y="915796"/>
                  </a:lnTo>
                  <a:close/>
                </a:path>
                <a:path w="1817370" h="1831975">
                  <a:moveTo>
                    <a:pt x="908558" y="0"/>
                  </a:moveTo>
                  <a:lnTo>
                    <a:pt x="44323" y="632713"/>
                  </a:lnTo>
                  <a:lnTo>
                    <a:pt x="374396" y="1656714"/>
                  </a:lnTo>
                  <a:lnTo>
                    <a:pt x="1442339" y="1656714"/>
                  </a:lnTo>
                  <a:lnTo>
                    <a:pt x="1772412" y="632713"/>
                  </a:lnTo>
                  <a:lnTo>
                    <a:pt x="90855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7903" name="object 18">
            <a:extLst>
              <a:ext uri="{FF2B5EF4-FFF2-40B4-BE49-F238E27FC236}">
                <a16:creationId xmlns:a16="http://schemas.microsoft.com/office/drawing/2014/main" id="{152151DF-36D5-4E26-879A-25BF52710DF5}"/>
              </a:ext>
            </a:extLst>
          </p:cNvPr>
          <p:cNvSpPr>
            <a:spLocks/>
          </p:cNvSpPr>
          <p:nvPr/>
        </p:nvSpPr>
        <p:spPr bwMode="auto">
          <a:xfrm>
            <a:off x="7348538" y="2992438"/>
            <a:ext cx="2135187" cy="2047875"/>
          </a:xfrm>
          <a:custGeom>
            <a:avLst/>
            <a:gdLst>
              <a:gd name="T0" fmla="*/ 1973088 w 2136140"/>
              <a:gd name="T1" fmla="*/ 1074420 h 2047875"/>
              <a:gd name="T2" fmla="*/ 1958877 w 2136140"/>
              <a:gd name="T3" fmla="*/ 960374 h 2047875"/>
              <a:gd name="T4" fmla="*/ 1930453 w 2136140"/>
              <a:gd name="T5" fmla="*/ 848995 h 2047875"/>
              <a:gd name="T6" fmla="*/ 1888708 w 2136140"/>
              <a:gd name="T7" fmla="*/ 742061 h 2047875"/>
              <a:gd name="T8" fmla="*/ 1833640 w 2136140"/>
              <a:gd name="T9" fmla="*/ 641223 h 2047875"/>
              <a:gd name="T10" fmla="*/ 1766516 w 2136140"/>
              <a:gd name="T11" fmla="*/ 548132 h 2047875"/>
              <a:gd name="T12" fmla="*/ 1688607 w 2136140"/>
              <a:gd name="T13" fmla="*/ 464438 h 2047875"/>
              <a:gd name="T14" fmla="*/ 1600675 w 2136140"/>
              <a:gd name="T15" fmla="*/ 391160 h 2047875"/>
              <a:gd name="T16" fmla="*/ 1504494 w 2136140"/>
              <a:gd name="T17" fmla="*/ 329564 h 2047875"/>
              <a:gd name="T18" fmla="*/ 1401336 w 2136140"/>
              <a:gd name="T19" fmla="*/ 280415 h 2047875"/>
              <a:gd name="T20" fmla="*/ 1292975 w 2136140"/>
              <a:gd name="T21" fmla="*/ 244983 h 2047875"/>
              <a:gd name="T22" fmla="*/ 1181061 w 2136140"/>
              <a:gd name="T23" fmla="*/ 223393 h 2047875"/>
              <a:gd name="T24" fmla="*/ 1067117 w 2136140"/>
              <a:gd name="T25" fmla="*/ 216281 h 2047875"/>
              <a:gd name="T26" fmla="*/ 953300 w 2136140"/>
              <a:gd name="T27" fmla="*/ 223393 h 2047875"/>
              <a:gd name="T28" fmla="*/ 841638 w 2136140"/>
              <a:gd name="T29" fmla="*/ 244983 h 2047875"/>
              <a:gd name="T30" fmla="*/ 733151 w 2136140"/>
              <a:gd name="T31" fmla="*/ 280415 h 2047875"/>
              <a:gd name="T32" fmla="*/ 629865 w 2136140"/>
              <a:gd name="T33" fmla="*/ 329564 h 2047875"/>
              <a:gd name="T34" fmla="*/ 533685 w 2136140"/>
              <a:gd name="T35" fmla="*/ 391160 h 2047875"/>
              <a:gd name="T36" fmla="*/ 445752 w 2136140"/>
              <a:gd name="T37" fmla="*/ 464438 h 2047875"/>
              <a:gd name="T38" fmla="*/ 367717 w 2136140"/>
              <a:gd name="T39" fmla="*/ 548132 h 2047875"/>
              <a:gd name="T40" fmla="*/ 300848 w 2136140"/>
              <a:gd name="T41" fmla="*/ 641223 h 2047875"/>
              <a:gd name="T42" fmla="*/ 245779 w 2136140"/>
              <a:gd name="T43" fmla="*/ 742061 h 2047875"/>
              <a:gd name="T44" fmla="*/ 204033 w 2136140"/>
              <a:gd name="T45" fmla="*/ 848995 h 2047875"/>
              <a:gd name="T46" fmla="*/ 175484 w 2136140"/>
              <a:gd name="T47" fmla="*/ 960374 h 2047875"/>
              <a:gd name="T48" fmla="*/ 161272 w 2136140"/>
              <a:gd name="T49" fmla="*/ 1074420 h 2047875"/>
              <a:gd name="T50" fmla="*/ 161272 w 2136140"/>
              <a:gd name="T51" fmla="*/ 1189482 h 2047875"/>
              <a:gd name="T52" fmla="*/ 175484 w 2136140"/>
              <a:gd name="T53" fmla="*/ 1303527 h 2047875"/>
              <a:gd name="T54" fmla="*/ 204033 w 2136140"/>
              <a:gd name="T55" fmla="*/ 1415161 h 2047875"/>
              <a:gd name="T56" fmla="*/ 245779 w 2136140"/>
              <a:gd name="T57" fmla="*/ 1522095 h 2047875"/>
              <a:gd name="T58" fmla="*/ 300848 w 2136140"/>
              <a:gd name="T59" fmla="*/ 1622679 h 2047875"/>
              <a:gd name="T60" fmla="*/ 367717 w 2136140"/>
              <a:gd name="T61" fmla="*/ 1715770 h 2047875"/>
              <a:gd name="T62" fmla="*/ 445752 w 2136140"/>
              <a:gd name="T63" fmla="*/ 1799717 h 2047875"/>
              <a:gd name="T64" fmla="*/ 533685 w 2136140"/>
              <a:gd name="T65" fmla="*/ 1872996 h 2047875"/>
              <a:gd name="T66" fmla="*/ 629865 w 2136140"/>
              <a:gd name="T67" fmla="*/ 1934591 h 2047875"/>
              <a:gd name="T68" fmla="*/ 733151 w 2136140"/>
              <a:gd name="T69" fmla="*/ 1983359 h 2047875"/>
              <a:gd name="T70" fmla="*/ 841638 w 2136140"/>
              <a:gd name="T71" fmla="*/ 2018919 h 2047875"/>
              <a:gd name="T72" fmla="*/ 953300 w 2136140"/>
              <a:gd name="T73" fmla="*/ 2040509 h 2047875"/>
              <a:gd name="T74" fmla="*/ 1067117 w 2136140"/>
              <a:gd name="T75" fmla="*/ 2047748 h 2047875"/>
              <a:gd name="T76" fmla="*/ 1181061 w 2136140"/>
              <a:gd name="T77" fmla="*/ 2040509 h 2047875"/>
              <a:gd name="T78" fmla="*/ 1292975 w 2136140"/>
              <a:gd name="T79" fmla="*/ 2018919 h 2047875"/>
              <a:gd name="T80" fmla="*/ 1401336 w 2136140"/>
              <a:gd name="T81" fmla="*/ 1983359 h 2047875"/>
              <a:gd name="T82" fmla="*/ 1504494 w 2136140"/>
              <a:gd name="T83" fmla="*/ 1934591 h 2047875"/>
              <a:gd name="T84" fmla="*/ 1600675 w 2136140"/>
              <a:gd name="T85" fmla="*/ 1872996 h 2047875"/>
              <a:gd name="T86" fmla="*/ 1688607 w 2136140"/>
              <a:gd name="T87" fmla="*/ 1799717 h 2047875"/>
              <a:gd name="T88" fmla="*/ 1766516 w 2136140"/>
              <a:gd name="T89" fmla="*/ 1715770 h 2047875"/>
              <a:gd name="T90" fmla="*/ 1833640 w 2136140"/>
              <a:gd name="T91" fmla="*/ 1622679 h 2047875"/>
              <a:gd name="T92" fmla="*/ 1888708 w 2136140"/>
              <a:gd name="T93" fmla="*/ 1522095 h 2047875"/>
              <a:gd name="T94" fmla="*/ 1930453 w 2136140"/>
              <a:gd name="T95" fmla="*/ 1415161 h 2047875"/>
              <a:gd name="T96" fmla="*/ 1958877 w 2136140"/>
              <a:gd name="T97" fmla="*/ 1303527 h 2047875"/>
              <a:gd name="T98" fmla="*/ 1973088 w 2136140"/>
              <a:gd name="T99" fmla="*/ 1189482 h 2047875"/>
              <a:gd name="T100" fmla="*/ 1067117 w 2136140"/>
              <a:gd name="T101" fmla="*/ 0 h 2047875"/>
              <a:gd name="T102" fmla="*/ 407686 w 2136140"/>
              <a:gd name="T103" fmla="*/ 2047748 h 2047875"/>
              <a:gd name="T104" fmla="*/ 2134233 w 2136140"/>
              <a:gd name="T105" fmla="*/ 782065 h 20478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6140" h="2047875">
                <a:moveTo>
                  <a:pt x="1976754" y="1132077"/>
                </a:moveTo>
                <a:lnTo>
                  <a:pt x="1974850" y="1074420"/>
                </a:lnTo>
                <a:lnTo>
                  <a:pt x="1969515" y="1017143"/>
                </a:lnTo>
                <a:lnTo>
                  <a:pt x="1960626" y="960374"/>
                </a:lnTo>
                <a:lnTo>
                  <a:pt x="1948179" y="904239"/>
                </a:lnTo>
                <a:lnTo>
                  <a:pt x="1932177" y="848995"/>
                </a:lnTo>
                <a:lnTo>
                  <a:pt x="1912874" y="795020"/>
                </a:lnTo>
                <a:lnTo>
                  <a:pt x="1890394" y="742061"/>
                </a:lnTo>
                <a:lnTo>
                  <a:pt x="1864359" y="690880"/>
                </a:lnTo>
                <a:lnTo>
                  <a:pt x="1835277" y="641223"/>
                </a:lnTo>
                <a:lnTo>
                  <a:pt x="1803145" y="593598"/>
                </a:lnTo>
                <a:lnTo>
                  <a:pt x="1768093" y="548132"/>
                </a:lnTo>
                <a:lnTo>
                  <a:pt x="1730375" y="505206"/>
                </a:lnTo>
                <a:lnTo>
                  <a:pt x="1690115" y="464438"/>
                </a:lnTo>
                <a:lnTo>
                  <a:pt x="1647316" y="426338"/>
                </a:lnTo>
                <a:lnTo>
                  <a:pt x="1602104" y="391160"/>
                </a:lnTo>
                <a:lnTo>
                  <a:pt x="1554987" y="358648"/>
                </a:lnTo>
                <a:lnTo>
                  <a:pt x="1505838" y="329564"/>
                </a:lnTo>
                <a:lnTo>
                  <a:pt x="1454911" y="303402"/>
                </a:lnTo>
                <a:lnTo>
                  <a:pt x="1402587" y="280415"/>
                </a:lnTo>
                <a:lnTo>
                  <a:pt x="1348993" y="260985"/>
                </a:lnTo>
                <a:lnTo>
                  <a:pt x="1294129" y="244983"/>
                </a:lnTo>
                <a:lnTo>
                  <a:pt x="1238250" y="232283"/>
                </a:lnTo>
                <a:lnTo>
                  <a:pt x="1182115" y="223393"/>
                </a:lnTo>
                <a:lnTo>
                  <a:pt x="1125219" y="217805"/>
                </a:lnTo>
                <a:lnTo>
                  <a:pt x="1068069" y="216281"/>
                </a:lnTo>
                <a:lnTo>
                  <a:pt x="1011047" y="217805"/>
                </a:lnTo>
                <a:lnTo>
                  <a:pt x="954151" y="223393"/>
                </a:lnTo>
                <a:lnTo>
                  <a:pt x="897889" y="232283"/>
                </a:lnTo>
                <a:lnTo>
                  <a:pt x="842390" y="244983"/>
                </a:lnTo>
                <a:lnTo>
                  <a:pt x="787526" y="260985"/>
                </a:lnTo>
                <a:lnTo>
                  <a:pt x="733805" y="280415"/>
                </a:lnTo>
                <a:lnTo>
                  <a:pt x="681354" y="303402"/>
                </a:lnTo>
                <a:lnTo>
                  <a:pt x="630427" y="329564"/>
                </a:lnTo>
                <a:lnTo>
                  <a:pt x="581532" y="358648"/>
                </a:lnTo>
                <a:lnTo>
                  <a:pt x="534161" y="391160"/>
                </a:lnTo>
                <a:lnTo>
                  <a:pt x="488950" y="426338"/>
                </a:lnTo>
                <a:lnTo>
                  <a:pt x="446150" y="464438"/>
                </a:lnTo>
                <a:lnTo>
                  <a:pt x="405891" y="505206"/>
                </a:lnTo>
                <a:lnTo>
                  <a:pt x="368045" y="548132"/>
                </a:lnTo>
                <a:lnTo>
                  <a:pt x="333120" y="593598"/>
                </a:lnTo>
                <a:lnTo>
                  <a:pt x="301116" y="641223"/>
                </a:lnTo>
                <a:lnTo>
                  <a:pt x="272160" y="690880"/>
                </a:lnTo>
                <a:lnTo>
                  <a:pt x="245999" y="742061"/>
                </a:lnTo>
                <a:lnTo>
                  <a:pt x="223392" y="795020"/>
                </a:lnTo>
                <a:lnTo>
                  <a:pt x="204215" y="848995"/>
                </a:lnTo>
                <a:lnTo>
                  <a:pt x="188340" y="904239"/>
                </a:lnTo>
                <a:lnTo>
                  <a:pt x="175640" y="960374"/>
                </a:lnTo>
                <a:lnTo>
                  <a:pt x="166750" y="1017143"/>
                </a:lnTo>
                <a:lnTo>
                  <a:pt x="161416" y="1074420"/>
                </a:lnTo>
                <a:lnTo>
                  <a:pt x="159638" y="1132077"/>
                </a:lnTo>
                <a:lnTo>
                  <a:pt x="161416" y="1189482"/>
                </a:lnTo>
                <a:lnTo>
                  <a:pt x="166750" y="1246759"/>
                </a:lnTo>
                <a:lnTo>
                  <a:pt x="175640" y="1303527"/>
                </a:lnTo>
                <a:lnTo>
                  <a:pt x="188340" y="1359916"/>
                </a:lnTo>
                <a:lnTo>
                  <a:pt x="204215" y="1415161"/>
                </a:lnTo>
                <a:lnTo>
                  <a:pt x="223392" y="1469136"/>
                </a:lnTo>
                <a:lnTo>
                  <a:pt x="245999" y="1522095"/>
                </a:lnTo>
                <a:lnTo>
                  <a:pt x="272160" y="1573149"/>
                </a:lnTo>
                <a:lnTo>
                  <a:pt x="301116" y="1622679"/>
                </a:lnTo>
                <a:lnTo>
                  <a:pt x="333120" y="1670177"/>
                </a:lnTo>
                <a:lnTo>
                  <a:pt x="368045" y="1715770"/>
                </a:lnTo>
                <a:lnTo>
                  <a:pt x="405891" y="1758950"/>
                </a:lnTo>
                <a:lnTo>
                  <a:pt x="446150" y="1799717"/>
                </a:lnTo>
                <a:lnTo>
                  <a:pt x="488950" y="1837690"/>
                </a:lnTo>
                <a:lnTo>
                  <a:pt x="534161" y="1872996"/>
                </a:lnTo>
                <a:lnTo>
                  <a:pt x="581532" y="1905127"/>
                </a:lnTo>
                <a:lnTo>
                  <a:pt x="630427" y="1934591"/>
                </a:lnTo>
                <a:lnTo>
                  <a:pt x="681354" y="1960499"/>
                </a:lnTo>
                <a:lnTo>
                  <a:pt x="733805" y="1983359"/>
                </a:lnTo>
                <a:lnTo>
                  <a:pt x="787526" y="2002917"/>
                </a:lnTo>
                <a:lnTo>
                  <a:pt x="842390" y="2018919"/>
                </a:lnTo>
                <a:lnTo>
                  <a:pt x="897889" y="2031492"/>
                </a:lnTo>
                <a:lnTo>
                  <a:pt x="954151" y="2040509"/>
                </a:lnTo>
                <a:lnTo>
                  <a:pt x="1011047" y="2045970"/>
                </a:lnTo>
                <a:lnTo>
                  <a:pt x="1068069" y="2047748"/>
                </a:lnTo>
                <a:lnTo>
                  <a:pt x="1125219" y="2045970"/>
                </a:lnTo>
                <a:lnTo>
                  <a:pt x="1182115" y="2040509"/>
                </a:lnTo>
                <a:lnTo>
                  <a:pt x="1238250" y="2031492"/>
                </a:lnTo>
                <a:lnTo>
                  <a:pt x="1294129" y="2018919"/>
                </a:lnTo>
                <a:lnTo>
                  <a:pt x="1348993" y="2002917"/>
                </a:lnTo>
                <a:lnTo>
                  <a:pt x="1402587" y="1983359"/>
                </a:lnTo>
                <a:lnTo>
                  <a:pt x="1454911" y="1960499"/>
                </a:lnTo>
                <a:lnTo>
                  <a:pt x="1505838" y="1934591"/>
                </a:lnTo>
                <a:lnTo>
                  <a:pt x="1554987" y="1905127"/>
                </a:lnTo>
                <a:lnTo>
                  <a:pt x="1602104" y="1872996"/>
                </a:lnTo>
                <a:lnTo>
                  <a:pt x="1647316" y="1837690"/>
                </a:lnTo>
                <a:lnTo>
                  <a:pt x="1690115" y="1799717"/>
                </a:lnTo>
                <a:lnTo>
                  <a:pt x="1730375" y="1758950"/>
                </a:lnTo>
                <a:lnTo>
                  <a:pt x="1768093" y="1715770"/>
                </a:lnTo>
                <a:lnTo>
                  <a:pt x="1803145" y="1670177"/>
                </a:lnTo>
                <a:lnTo>
                  <a:pt x="1835277" y="1622679"/>
                </a:lnTo>
                <a:lnTo>
                  <a:pt x="1864359" y="1573149"/>
                </a:lnTo>
                <a:lnTo>
                  <a:pt x="1890394" y="1522095"/>
                </a:lnTo>
                <a:lnTo>
                  <a:pt x="1912874" y="1469136"/>
                </a:lnTo>
                <a:lnTo>
                  <a:pt x="1932177" y="1415161"/>
                </a:lnTo>
                <a:lnTo>
                  <a:pt x="1948179" y="1359916"/>
                </a:lnTo>
                <a:lnTo>
                  <a:pt x="1960626" y="1303527"/>
                </a:lnTo>
                <a:lnTo>
                  <a:pt x="1969515" y="1246759"/>
                </a:lnTo>
                <a:lnTo>
                  <a:pt x="1974850" y="1189482"/>
                </a:lnTo>
                <a:lnTo>
                  <a:pt x="1976754" y="1132077"/>
                </a:lnTo>
                <a:close/>
              </a:path>
              <a:path w="2136140" h="2047875">
                <a:moveTo>
                  <a:pt x="1068069" y="0"/>
                </a:moveTo>
                <a:lnTo>
                  <a:pt x="0" y="782065"/>
                </a:lnTo>
                <a:lnTo>
                  <a:pt x="408050" y="2047748"/>
                </a:lnTo>
                <a:lnTo>
                  <a:pt x="1728215" y="2047748"/>
                </a:lnTo>
                <a:lnTo>
                  <a:pt x="2136139" y="782065"/>
                </a:lnTo>
                <a:lnTo>
                  <a:pt x="106806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904" name="object 19">
            <a:extLst>
              <a:ext uri="{FF2B5EF4-FFF2-40B4-BE49-F238E27FC236}">
                <a16:creationId xmlns:a16="http://schemas.microsoft.com/office/drawing/2014/main" id="{34F142D5-E468-4A7E-850C-26FF8511A79A}"/>
              </a:ext>
            </a:extLst>
          </p:cNvPr>
          <p:cNvSpPr txBox="1">
            <a:spLocks noChangeArrowheads="1"/>
          </p:cNvSpPr>
          <p:nvPr/>
        </p:nvSpPr>
        <p:spPr bwMode="auto">
          <a:xfrm>
            <a:off x="4614863" y="2868613"/>
            <a:ext cx="5275262" cy="2547937"/>
          </a:xfrm>
          <a:prstGeom prst="rect">
            <a:avLst/>
          </a:prstGeom>
          <a:noFill/>
          <a:ln w="609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spcBef>
                <a:spcPts val="38"/>
              </a:spcBef>
            </a:pPr>
            <a:endParaRPr lang="en-US" altLang="en-US">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1200">
                <a:solidFill>
                  <a:srgbClr val="000000"/>
                </a:solidFill>
                <a:latin typeface="Times New Roman" panose="02020603050405020304" pitchFamily="18" charset="0"/>
                <a:cs typeface="Times New Roman" panose="02020603050405020304" pitchFamily="18" charset="0"/>
              </a:rPr>
              <a:t>Inscribed in circle	Circumscribed about circle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2">
            <a:extLst>
              <a:ext uri="{FF2B5EF4-FFF2-40B4-BE49-F238E27FC236}">
                <a16:creationId xmlns:a16="http://schemas.microsoft.com/office/drawing/2014/main" id="{1F55E1FC-2C0F-44F5-90CE-79A7568320C2}"/>
              </a:ext>
            </a:extLst>
          </p:cNvPr>
          <p:cNvSpPr txBox="1">
            <a:spLocks noChangeArrowheads="1"/>
          </p:cNvSpPr>
          <p:nvPr/>
        </p:nvSpPr>
        <p:spPr bwMode="auto">
          <a:xfrm>
            <a:off x="688975" y="466725"/>
            <a:ext cx="38322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7. Ellipse (el)</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88"/>
              </a:spcBef>
            </a:pPr>
            <a:r>
              <a:rPr lang="en-US" altLang="en-US" sz="1400">
                <a:solidFill>
                  <a:srgbClr val="000000"/>
                </a:solidFill>
                <a:latin typeface="Times New Roman" panose="02020603050405020304" pitchFamily="18" charset="0"/>
                <a:cs typeface="Times New Roman" panose="02020603050405020304" pitchFamily="18" charset="0"/>
              </a:rPr>
              <a:t>Specify first point of major axis (click at point) point)</a:t>
            </a:r>
          </a:p>
        </p:txBody>
      </p:sp>
      <p:sp>
        <p:nvSpPr>
          <p:cNvPr id="3" name="object 3">
            <a:extLst>
              <a:ext uri="{FF2B5EF4-FFF2-40B4-BE49-F238E27FC236}">
                <a16:creationId xmlns:a16="http://schemas.microsoft.com/office/drawing/2014/main" id="{357D718C-2FED-4443-AD19-9C813D87DDCF}"/>
              </a:ext>
            </a:extLst>
          </p:cNvPr>
          <p:cNvSpPr txBox="1"/>
          <p:nvPr/>
        </p:nvSpPr>
        <p:spPr>
          <a:xfrm>
            <a:off x="4759325" y="673100"/>
            <a:ext cx="2840038"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Specify</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endpoint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major</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axis</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(click</a:t>
            </a:r>
            <a:r>
              <a:rPr sz="1400" kern="0" spc="-15"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at</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3EA32E66-5613-48A8-9284-D8CA886F8231}"/>
              </a:ext>
            </a:extLst>
          </p:cNvPr>
          <p:cNvSpPr txBox="1"/>
          <p:nvPr/>
        </p:nvSpPr>
        <p:spPr>
          <a:xfrm>
            <a:off x="1157288" y="1081088"/>
            <a:ext cx="5838825"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Input</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distance</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from</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midpoint</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first</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axis</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endpoint</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minor</a:t>
            </a:r>
            <a:r>
              <a:rPr sz="1400" kern="0" spc="-2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axis</a:t>
            </a:r>
            <a:endParaRPr sz="1400" kern="0">
              <a:solidFill>
                <a:sysClr val="windowText" lastClr="000000"/>
              </a:solidFill>
              <a:latin typeface="Times New Roman"/>
              <a:cs typeface="Times New Roman"/>
            </a:endParaRPr>
          </a:p>
        </p:txBody>
      </p:sp>
      <p:sp>
        <p:nvSpPr>
          <p:cNvPr id="38917" name="object 5">
            <a:extLst>
              <a:ext uri="{FF2B5EF4-FFF2-40B4-BE49-F238E27FC236}">
                <a16:creationId xmlns:a16="http://schemas.microsoft.com/office/drawing/2014/main" id="{21A720FB-F580-468F-BFCF-AB5360C5BC27}"/>
              </a:ext>
            </a:extLst>
          </p:cNvPr>
          <p:cNvSpPr txBox="1">
            <a:spLocks noChangeArrowheads="1"/>
          </p:cNvSpPr>
          <p:nvPr/>
        </p:nvSpPr>
        <p:spPr bwMode="auto">
          <a:xfrm>
            <a:off x="688975" y="3214688"/>
            <a:ext cx="65055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0175" rIns="0" bIns="0">
            <a:spAutoFit/>
          </a:bodyPr>
          <a:lstStyle>
            <a:lvl1pPr marL="9683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25"/>
              </a:spcBef>
            </a:pPr>
            <a:r>
              <a:rPr lang="en-US" altLang="en-US" sz="1400" b="1">
                <a:solidFill>
                  <a:srgbClr val="000000"/>
                </a:solidFill>
                <a:latin typeface="Times New Roman" panose="02020603050405020304" pitchFamily="18" charset="0"/>
                <a:cs typeface="Times New Roman" panose="02020603050405020304" pitchFamily="18" charset="0"/>
              </a:rPr>
              <a:t>Figure 2.14: </a:t>
            </a:r>
            <a:r>
              <a:rPr lang="en-US" altLang="en-US" sz="1400">
                <a:solidFill>
                  <a:srgbClr val="000000"/>
                </a:solidFill>
                <a:latin typeface="Times New Roman" panose="02020603050405020304" pitchFamily="18" charset="0"/>
                <a:cs typeface="Times New Roman" panose="02020603050405020304" pitchFamily="18" charset="0"/>
              </a:rPr>
              <a:t>Ellipse</a:t>
            </a:r>
          </a:p>
          <a:p>
            <a:pPr eaLnBrk="1" hangingPunct="1">
              <a:spcBef>
                <a:spcPts val="925"/>
              </a:spcBef>
            </a:pPr>
            <a:r>
              <a:rPr lang="en-US" altLang="en-US" sz="1400" b="1">
                <a:solidFill>
                  <a:srgbClr val="000000"/>
                </a:solidFill>
                <a:latin typeface="Times New Roman" panose="02020603050405020304" pitchFamily="18" charset="0"/>
                <a:cs typeface="Times New Roman" panose="02020603050405020304" pitchFamily="18" charset="0"/>
              </a:rPr>
              <a:t>8. Region (reg)</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250"/>
              </a:spcBef>
            </a:pPr>
            <a:r>
              <a:rPr lang="en-US" altLang="en-US" sz="1400">
                <a:solidFill>
                  <a:srgbClr val="000000"/>
                </a:solidFill>
                <a:latin typeface="Times New Roman" panose="02020603050405020304" pitchFamily="18" charset="0"/>
                <a:cs typeface="Times New Roman" panose="02020603050405020304" pitchFamily="18" charset="0"/>
              </a:rPr>
              <a:t>Select objects ( lines intersect at end points are appropriate objects)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p>
        </p:txBody>
      </p:sp>
      <p:sp>
        <p:nvSpPr>
          <p:cNvPr id="6" name="object 6">
            <a:extLst>
              <a:ext uri="{FF2B5EF4-FFF2-40B4-BE49-F238E27FC236}">
                <a16:creationId xmlns:a16="http://schemas.microsoft.com/office/drawing/2014/main" id="{FE804A32-FEF0-4BA1-B368-9EC76F15EE57}"/>
              </a:ext>
            </a:extLst>
          </p:cNvPr>
          <p:cNvSpPr txBox="1"/>
          <p:nvPr/>
        </p:nvSpPr>
        <p:spPr>
          <a:xfrm>
            <a:off x="7304088" y="3908425"/>
            <a:ext cx="1300162" cy="238125"/>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a:t>
            </a:r>
            <a:r>
              <a:rPr sz="1400" b="1" kern="0" spc="19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 the</a:t>
            </a:r>
            <a:r>
              <a:rPr sz="1400" kern="0" spc="-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keyboard</a:t>
            </a:r>
            <a:endParaRPr sz="1400" kern="0">
              <a:solidFill>
                <a:sysClr val="windowText" lastClr="000000"/>
              </a:solidFill>
              <a:latin typeface="Times New Roman"/>
              <a:cs typeface="Times New Roman"/>
            </a:endParaRPr>
          </a:p>
        </p:txBody>
      </p:sp>
      <p:graphicFrame>
        <p:nvGraphicFramePr>
          <p:cNvPr id="7" name="object 7">
            <a:extLst>
              <a:ext uri="{FF2B5EF4-FFF2-40B4-BE49-F238E27FC236}">
                <a16:creationId xmlns:a16="http://schemas.microsoft.com/office/drawing/2014/main" id="{67694D8C-D75B-4C9F-8807-DE44620D7440}"/>
              </a:ext>
            </a:extLst>
          </p:cNvPr>
          <p:cNvGraphicFramePr>
            <a:graphicFrameLocks noGrp="1"/>
          </p:cNvGraphicFramePr>
          <p:nvPr/>
        </p:nvGraphicFramePr>
        <p:xfrm>
          <a:off x="2108200" y="4143375"/>
          <a:ext cx="2468563" cy="1770063"/>
        </p:xfrm>
        <a:graphic>
          <a:graphicData uri="http://schemas.openxmlformats.org/drawingml/2006/table">
            <a:tbl>
              <a:tblPr/>
              <a:tblGrid>
                <a:gridCol w="1270000">
                  <a:extLst>
                    <a:ext uri="{9D8B030D-6E8A-4147-A177-3AD203B41FA5}">
                      <a16:colId xmlns:a16="http://schemas.microsoft.com/office/drawing/2014/main" val="20000"/>
                    </a:ext>
                  </a:extLst>
                </a:gridCol>
                <a:gridCol w="1198563">
                  <a:extLst>
                    <a:ext uri="{9D8B030D-6E8A-4147-A177-3AD203B41FA5}">
                      <a16:colId xmlns:a16="http://schemas.microsoft.com/office/drawing/2014/main" val="20001"/>
                    </a:ext>
                  </a:extLst>
                </a:gridCol>
              </a:tblGrid>
              <a:tr h="209550">
                <a:tc gridSpan="2">
                  <a:txBody>
                    <a:bodyPr/>
                    <a:lstStyle>
                      <a:lvl1pPr marL="703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03263" marR="0" lvl="0" indent="0" algn="l" defTabSz="914400" rtl="0" eaLnBrk="1" fontAlgn="base" latinLnBrk="0" hangingPunct="1">
                        <a:lnSpc>
                          <a:spcPts val="15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Choice of objects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5605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50"/>
                        </a:spcBef>
                        <a:spcAft>
                          <a:spcPct val="0"/>
                        </a:spcAft>
                        <a:buClrTx/>
                        <a:buSzTx/>
                        <a:buFontTx/>
                        <a:buNone/>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Appropriate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Not appropriate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8929" name="object 8">
            <a:extLst>
              <a:ext uri="{FF2B5EF4-FFF2-40B4-BE49-F238E27FC236}">
                <a16:creationId xmlns:a16="http://schemas.microsoft.com/office/drawing/2014/main" id="{05D7733F-7626-4333-B424-9240A03D0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461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object 9">
            <a:extLst>
              <a:ext uri="{FF2B5EF4-FFF2-40B4-BE49-F238E27FC236}">
                <a16:creationId xmlns:a16="http://schemas.microsoft.com/office/drawing/2014/main" id="{AFDCEE94-A317-44DE-A9DF-0989AF97F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7461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object 10">
            <a:extLst>
              <a:ext uri="{FF2B5EF4-FFF2-40B4-BE49-F238E27FC236}">
                <a16:creationId xmlns:a16="http://schemas.microsoft.com/office/drawing/2014/main" id="{EF580F6F-B2BD-477A-BEE3-86D1CBC9B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557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object 11">
            <a:extLst>
              <a:ext uri="{FF2B5EF4-FFF2-40B4-BE49-F238E27FC236}">
                <a16:creationId xmlns:a16="http://schemas.microsoft.com/office/drawing/2014/main" id="{BB0AEE55-5404-4936-982D-9497B668B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7986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object 12">
            <a:extLst>
              <a:ext uri="{FF2B5EF4-FFF2-40B4-BE49-F238E27FC236}">
                <a16:creationId xmlns:a16="http://schemas.microsoft.com/office/drawing/2014/main" id="{F4F9704C-C641-41FB-92E7-19C1B826A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97986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4" name="object 13">
            <a:extLst>
              <a:ext uri="{FF2B5EF4-FFF2-40B4-BE49-F238E27FC236}">
                <a16:creationId xmlns:a16="http://schemas.microsoft.com/office/drawing/2014/main" id="{8BEB4F1A-A100-47A6-9F1B-D6259EE2F5EB}"/>
              </a:ext>
            </a:extLst>
          </p:cNvPr>
          <p:cNvSpPr>
            <a:spLocks/>
          </p:cNvSpPr>
          <p:nvPr/>
        </p:nvSpPr>
        <p:spPr bwMode="auto">
          <a:xfrm>
            <a:off x="2297113" y="4567238"/>
            <a:ext cx="711200" cy="847725"/>
          </a:xfrm>
          <a:custGeom>
            <a:avLst/>
            <a:gdLst>
              <a:gd name="T0" fmla="*/ 298957 w 711200"/>
              <a:gd name="T1" fmla="*/ 0 h 848360"/>
              <a:gd name="T2" fmla="*/ 0 w 711200"/>
              <a:gd name="T3" fmla="*/ 516115 h 848360"/>
              <a:gd name="T4" fmla="*/ 0 w 711200"/>
              <a:gd name="T5" fmla="*/ 516115 h 848360"/>
              <a:gd name="T6" fmla="*/ 711072 w 711200"/>
              <a:gd name="T7" fmla="*/ 847089 h 848360"/>
              <a:gd name="T8" fmla="*/ 298957 w 711200"/>
              <a:gd name="T9" fmla="*/ 0 h 848360"/>
              <a:gd name="T10" fmla="*/ 711072 w 711200"/>
              <a:gd name="T11" fmla="*/ 847089 h 8483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200" h="848360">
                <a:moveTo>
                  <a:pt x="298957" y="0"/>
                </a:moveTo>
                <a:lnTo>
                  <a:pt x="0" y="516889"/>
                </a:lnTo>
              </a:path>
              <a:path w="711200" h="848360">
                <a:moveTo>
                  <a:pt x="0" y="516889"/>
                </a:moveTo>
                <a:lnTo>
                  <a:pt x="711072" y="848359"/>
                </a:lnTo>
              </a:path>
              <a:path w="711200" h="848360">
                <a:moveTo>
                  <a:pt x="298957" y="0"/>
                </a:moveTo>
                <a:lnTo>
                  <a:pt x="711072" y="84835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35" name="object 14">
            <a:extLst>
              <a:ext uri="{FF2B5EF4-FFF2-40B4-BE49-F238E27FC236}">
                <a16:creationId xmlns:a16="http://schemas.microsoft.com/office/drawing/2014/main" id="{B4F12100-703E-40D8-8649-00090F4E2E45}"/>
              </a:ext>
            </a:extLst>
          </p:cNvPr>
          <p:cNvSpPr>
            <a:spLocks/>
          </p:cNvSpPr>
          <p:nvPr/>
        </p:nvSpPr>
        <p:spPr bwMode="auto">
          <a:xfrm>
            <a:off x="3565525" y="4567238"/>
            <a:ext cx="703263" cy="847725"/>
          </a:xfrm>
          <a:custGeom>
            <a:avLst/>
            <a:gdLst>
              <a:gd name="T0" fmla="*/ 515283 w 703579"/>
              <a:gd name="T1" fmla="*/ 227622 h 848360"/>
              <a:gd name="T2" fmla="*/ 219765 w 703579"/>
              <a:gd name="T3" fmla="*/ 743867 h 848360"/>
              <a:gd name="T4" fmla="*/ 0 w 703579"/>
              <a:gd name="T5" fmla="*/ 516115 h 848360"/>
              <a:gd name="T6" fmla="*/ 702948 w 703579"/>
              <a:gd name="T7" fmla="*/ 847089 h 848360"/>
              <a:gd name="T8" fmla="*/ 295517 w 703579"/>
              <a:gd name="T9" fmla="*/ 0 h 848360"/>
              <a:gd name="T10" fmla="*/ 702948 w 703579"/>
              <a:gd name="T11" fmla="*/ 847089 h 8483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3579" h="848360">
                <a:moveTo>
                  <a:pt x="515747" y="227964"/>
                </a:moveTo>
                <a:lnTo>
                  <a:pt x="219963" y="744982"/>
                </a:lnTo>
              </a:path>
              <a:path w="703579" h="848360">
                <a:moveTo>
                  <a:pt x="0" y="516889"/>
                </a:moveTo>
                <a:lnTo>
                  <a:pt x="703580" y="848359"/>
                </a:lnTo>
              </a:path>
              <a:path w="703579" h="848360">
                <a:moveTo>
                  <a:pt x="295783" y="0"/>
                </a:moveTo>
                <a:lnTo>
                  <a:pt x="703580" y="84835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8936" name="object 15">
            <a:extLst>
              <a:ext uri="{FF2B5EF4-FFF2-40B4-BE49-F238E27FC236}">
                <a16:creationId xmlns:a16="http://schemas.microsoft.com/office/drawing/2014/main" id="{8CF6BB1E-31FE-41FE-B834-150AF2BDEBA3}"/>
              </a:ext>
            </a:extLst>
          </p:cNvPr>
          <p:cNvGrpSpPr>
            <a:grpSpLocks/>
          </p:cNvGrpSpPr>
          <p:nvPr/>
        </p:nvGrpSpPr>
        <p:grpSpPr bwMode="auto">
          <a:xfrm>
            <a:off x="2695575" y="1384300"/>
            <a:ext cx="5562600" cy="1824038"/>
            <a:chOff x="2696210" y="1383919"/>
            <a:chExt cx="5562600" cy="1823720"/>
          </a:xfrm>
        </p:grpSpPr>
        <p:sp>
          <p:nvSpPr>
            <p:cNvPr id="38942" name="object 16">
              <a:extLst>
                <a:ext uri="{FF2B5EF4-FFF2-40B4-BE49-F238E27FC236}">
                  <a16:creationId xmlns:a16="http://schemas.microsoft.com/office/drawing/2014/main" id="{A3DB60F5-8ACA-413C-B252-8556239FEB18}"/>
                </a:ext>
              </a:extLst>
            </p:cNvPr>
            <p:cNvSpPr>
              <a:spLocks/>
            </p:cNvSpPr>
            <p:nvPr/>
          </p:nvSpPr>
          <p:spPr bwMode="auto">
            <a:xfrm>
              <a:off x="2696210" y="1383918"/>
              <a:ext cx="5562600" cy="1823720"/>
            </a:xfrm>
            <a:custGeom>
              <a:avLst/>
              <a:gdLst>
                <a:gd name="T0" fmla="*/ 5555869 w 5562600"/>
                <a:gd name="T1" fmla="*/ 1817243 h 1823720"/>
                <a:gd name="T2" fmla="*/ 6096 w 5562600"/>
                <a:gd name="T3" fmla="*/ 1817243 h 1823720"/>
                <a:gd name="T4" fmla="*/ 6096 w 5562600"/>
                <a:gd name="T5" fmla="*/ 6223 h 1823720"/>
                <a:gd name="T6" fmla="*/ 0 w 5562600"/>
                <a:gd name="T7" fmla="*/ 6223 h 1823720"/>
                <a:gd name="T8" fmla="*/ 0 w 5562600"/>
                <a:gd name="T9" fmla="*/ 1817243 h 1823720"/>
                <a:gd name="T10" fmla="*/ 0 w 5562600"/>
                <a:gd name="T11" fmla="*/ 1823593 h 1823720"/>
                <a:gd name="T12" fmla="*/ 5555869 w 5562600"/>
                <a:gd name="T13" fmla="*/ 1823593 h 1823720"/>
                <a:gd name="T14" fmla="*/ 5555869 w 5562600"/>
                <a:gd name="T15" fmla="*/ 1817243 h 1823720"/>
                <a:gd name="T16" fmla="*/ 5555869 w 5562600"/>
                <a:gd name="T17" fmla="*/ 0 h 1823720"/>
                <a:gd name="T18" fmla="*/ 0 w 5562600"/>
                <a:gd name="T19" fmla="*/ 0 h 1823720"/>
                <a:gd name="T20" fmla="*/ 0 w 5562600"/>
                <a:gd name="T21" fmla="*/ 6096 h 1823720"/>
                <a:gd name="T22" fmla="*/ 5555869 w 5562600"/>
                <a:gd name="T23" fmla="*/ 6096 h 1823720"/>
                <a:gd name="T24" fmla="*/ 5555869 w 5562600"/>
                <a:gd name="T25" fmla="*/ 0 h 1823720"/>
                <a:gd name="T26" fmla="*/ 5562092 w 5562600"/>
                <a:gd name="T27" fmla="*/ 25 h 1823720"/>
                <a:gd name="T28" fmla="*/ 5555996 w 5562600"/>
                <a:gd name="T29" fmla="*/ 25 h 1823720"/>
                <a:gd name="T30" fmla="*/ 5555996 w 5562600"/>
                <a:gd name="T31" fmla="*/ 6096 h 1823720"/>
                <a:gd name="T32" fmla="*/ 5555996 w 5562600"/>
                <a:gd name="T33" fmla="*/ 1822958 h 1823720"/>
                <a:gd name="T34" fmla="*/ 5562092 w 5562600"/>
                <a:gd name="T35" fmla="*/ 1822958 h 1823720"/>
                <a:gd name="T36" fmla="*/ 5562092 w 5562600"/>
                <a:gd name="T37" fmla="*/ 6096 h 1823720"/>
                <a:gd name="T38" fmla="*/ 5562092 w 5562600"/>
                <a:gd name="T39" fmla="*/ 25 h 18237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562600" h="1823720">
                  <a:moveTo>
                    <a:pt x="5555869" y="1817243"/>
                  </a:moveTo>
                  <a:lnTo>
                    <a:pt x="6096" y="1817243"/>
                  </a:lnTo>
                  <a:lnTo>
                    <a:pt x="6096" y="6223"/>
                  </a:lnTo>
                  <a:lnTo>
                    <a:pt x="0" y="6223"/>
                  </a:lnTo>
                  <a:lnTo>
                    <a:pt x="0" y="1817243"/>
                  </a:lnTo>
                  <a:lnTo>
                    <a:pt x="0" y="1823593"/>
                  </a:lnTo>
                  <a:lnTo>
                    <a:pt x="5555869" y="1823593"/>
                  </a:lnTo>
                  <a:lnTo>
                    <a:pt x="5555869" y="1817243"/>
                  </a:lnTo>
                  <a:close/>
                </a:path>
                <a:path w="5562600" h="1823720">
                  <a:moveTo>
                    <a:pt x="5555869" y="0"/>
                  </a:moveTo>
                  <a:lnTo>
                    <a:pt x="0" y="0"/>
                  </a:lnTo>
                  <a:lnTo>
                    <a:pt x="0" y="6096"/>
                  </a:lnTo>
                  <a:lnTo>
                    <a:pt x="5555869" y="6096"/>
                  </a:lnTo>
                  <a:lnTo>
                    <a:pt x="5555869" y="0"/>
                  </a:lnTo>
                  <a:close/>
                </a:path>
                <a:path w="5562600" h="1823720">
                  <a:moveTo>
                    <a:pt x="5562092" y="25"/>
                  </a:moveTo>
                  <a:lnTo>
                    <a:pt x="5555996" y="25"/>
                  </a:lnTo>
                  <a:lnTo>
                    <a:pt x="5555996" y="6096"/>
                  </a:lnTo>
                  <a:lnTo>
                    <a:pt x="5555996" y="1822958"/>
                  </a:lnTo>
                  <a:lnTo>
                    <a:pt x="5562092" y="1822958"/>
                  </a:lnTo>
                  <a:lnTo>
                    <a:pt x="5562092" y="6096"/>
                  </a:lnTo>
                  <a:lnTo>
                    <a:pt x="556209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8943" name="object 17">
              <a:extLst>
                <a:ext uri="{FF2B5EF4-FFF2-40B4-BE49-F238E27FC236}">
                  <a16:creationId xmlns:a16="http://schemas.microsoft.com/office/drawing/2014/main" id="{3465C4C3-5C73-42A0-9334-A0611206AE96}"/>
                </a:ext>
              </a:extLst>
            </p:cNvPr>
            <p:cNvSpPr>
              <a:spLocks/>
            </p:cNvSpPr>
            <p:nvPr/>
          </p:nvSpPr>
          <p:spPr bwMode="auto">
            <a:xfrm>
              <a:off x="3580130" y="1401572"/>
              <a:ext cx="3765550" cy="1734185"/>
            </a:xfrm>
            <a:custGeom>
              <a:avLst/>
              <a:gdLst>
                <a:gd name="T0" fmla="*/ 75184 w 3765550"/>
                <a:gd name="T1" fmla="*/ 1087754 h 1734185"/>
                <a:gd name="T2" fmla="*/ 176784 w 3765550"/>
                <a:gd name="T3" fmla="*/ 1242822 h 1734185"/>
                <a:gd name="T4" fmla="*/ 273812 w 3765550"/>
                <a:gd name="T5" fmla="*/ 1330452 h 1734185"/>
                <a:gd name="T6" fmla="*/ 395478 w 3765550"/>
                <a:gd name="T7" fmla="*/ 1412239 h 1734185"/>
                <a:gd name="T8" fmla="*/ 540639 w 3765550"/>
                <a:gd name="T9" fmla="*/ 1487169 h 1734185"/>
                <a:gd name="T10" fmla="*/ 706247 w 3765550"/>
                <a:gd name="T11" fmla="*/ 1553464 h 1734185"/>
                <a:gd name="T12" fmla="*/ 890397 w 3765550"/>
                <a:gd name="T13" fmla="*/ 1610867 h 1734185"/>
                <a:gd name="T14" fmla="*/ 1089787 w 3765550"/>
                <a:gd name="T15" fmla="*/ 1657985 h 1734185"/>
                <a:gd name="T16" fmla="*/ 1301750 w 3765550"/>
                <a:gd name="T17" fmla="*/ 1694306 h 1734185"/>
                <a:gd name="T18" fmla="*/ 1522730 w 3765550"/>
                <a:gd name="T19" fmla="*/ 1718944 h 1734185"/>
                <a:gd name="T20" fmla="*/ 1749171 w 3765550"/>
                <a:gd name="T21" fmla="*/ 1732152 h 1734185"/>
                <a:gd name="T22" fmla="*/ 1978152 w 3765550"/>
                <a:gd name="T23" fmla="*/ 1733168 h 1734185"/>
                <a:gd name="T24" fmla="*/ 2205101 w 3765550"/>
                <a:gd name="T25" fmla="*/ 1722119 h 1734185"/>
                <a:gd name="T26" fmla="*/ 2427097 w 3765550"/>
                <a:gd name="T27" fmla="*/ 1699260 h 1734185"/>
                <a:gd name="T28" fmla="*/ 2640584 w 3765550"/>
                <a:gd name="T29" fmla="*/ 1664969 h 1734185"/>
                <a:gd name="T30" fmla="*/ 2842641 w 3765550"/>
                <a:gd name="T31" fmla="*/ 1619377 h 1734185"/>
                <a:gd name="T32" fmla="*/ 3029585 w 3765550"/>
                <a:gd name="T33" fmla="*/ 1563624 h 1734185"/>
                <a:gd name="T34" fmla="*/ 3198622 w 3765550"/>
                <a:gd name="T35" fmla="*/ 1498853 h 1734185"/>
                <a:gd name="T36" fmla="*/ 3347085 w 3765550"/>
                <a:gd name="T37" fmla="*/ 1425448 h 1734185"/>
                <a:gd name="T38" fmla="*/ 3472688 w 3765550"/>
                <a:gd name="T39" fmla="*/ 1344802 h 1734185"/>
                <a:gd name="T40" fmla="*/ 3574161 w 3765550"/>
                <a:gd name="T41" fmla="*/ 1257935 h 1734185"/>
                <a:gd name="T42" fmla="*/ 3667379 w 3765550"/>
                <a:gd name="T43" fmla="*/ 1135252 h 1734185"/>
                <a:gd name="T44" fmla="*/ 3715004 w 3765550"/>
                <a:gd name="T45" fmla="*/ 975487 h 1734185"/>
                <a:gd name="T46" fmla="*/ 3683127 w 3765550"/>
                <a:gd name="T47" fmla="*/ 815466 h 1734185"/>
                <a:gd name="T48" fmla="*/ 3574161 w 3765550"/>
                <a:gd name="T49" fmla="*/ 661162 h 1734185"/>
                <a:gd name="T50" fmla="*/ 3472688 w 3765550"/>
                <a:gd name="T51" fmla="*/ 574293 h 1734185"/>
                <a:gd name="T52" fmla="*/ 3347085 w 3765550"/>
                <a:gd name="T53" fmla="*/ 493649 h 1734185"/>
                <a:gd name="T54" fmla="*/ 3198622 w 3765550"/>
                <a:gd name="T55" fmla="*/ 420369 h 1734185"/>
                <a:gd name="T56" fmla="*/ 3029585 w 3765550"/>
                <a:gd name="T57" fmla="*/ 355473 h 1734185"/>
                <a:gd name="T58" fmla="*/ 2842641 w 3765550"/>
                <a:gd name="T59" fmla="*/ 299719 h 1734185"/>
                <a:gd name="T60" fmla="*/ 2640584 w 3765550"/>
                <a:gd name="T61" fmla="*/ 254000 h 1734185"/>
                <a:gd name="T62" fmla="*/ 2427097 w 3765550"/>
                <a:gd name="T63" fmla="*/ 219837 h 1734185"/>
                <a:gd name="T64" fmla="*/ 2205101 w 3765550"/>
                <a:gd name="T65" fmla="*/ 196976 h 1734185"/>
                <a:gd name="T66" fmla="*/ 1978152 w 3765550"/>
                <a:gd name="T67" fmla="*/ 185927 h 1734185"/>
                <a:gd name="T68" fmla="*/ 1749171 w 3765550"/>
                <a:gd name="T69" fmla="*/ 186816 h 1734185"/>
                <a:gd name="T70" fmla="*/ 1522730 w 3765550"/>
                <a:gd name="T71" fmla="*/ 200025 h 1734185"/>
                <a:gd name="T72" fmla="*/ 1301750 w 3765550"/>
                <a:gd name="T73" fmla="*/ 224789 h 1734185"/>
                <a:gd name="T74" fmla="*/ 1089787 w 3765550"/>
                <a:gd name="T75" fmla="*/ 261112 h 1734185"/>
                <a:gd name="T76" fmla="*/ 890397 w 3765550"/>
                <a:gd name="T77" fmla="*/ 308228 h 1734185"/>
                <a:gd name="T78" fmla="*/ 706247 w 3765550"/>
                <a:gd name="T79" fmla="*/ 365251 h 1734185"/>
                <a:gd name="T80" fmla="*/ 540639 w 3765550"/>
                <a:gd name="T81" fmla="*/ 431926 h 1734185"/>
                <a:gd name="T82" fmla="*/ 395478 w 3765550"/>
                <a:gd name="T83" fmla="*/ 506984 h 1734185"/>
                <a:gd name="T84" fmla="*/ 273812 w 3765550"/>
                <a:gd name="T85" fmla="*/ 588644 h 1734185"/>
                <a:gd name="T86" fmla="*/ 176784 w 3765550"/>
                <a:gd name="T87" fmla="*/ 676020 h 1734185"/>
                <a:gd name="T88" fmla="*/ 89408 w 3765550"/>
                <a:gd name="T89" fmla="*/ 799464 h 1734185"/>
                <a:gd name="T90" fmla="*/ 49911 w 3765550"/>
                <a:gd name="T91" fmla="*/ 959357 h 1734185"/>
                <a:gd name="T92" fmla="*/ 1882394 w 3765550"/>
                <a:gd name="T93" fmla="*/ 1734057 h 1734185"/>
                <a:gd name="T94" fmla="*/ 85344 w 3765550"/>
                <a:gd name="T95" fmla="*/ 924178 h 1734185"/>
                <a:gd name="T96" fmla="*/ 6731 w 3765550"/>
                <a:gd name="T97" fmla="*/ 934465 h 1734185"/>
                <a:gd name="T98" fmla="*/ 24892 w 3765550"/>
                <a:gd name="T99" fmla="*/ 1002664 h 1734185"/>
                <a:gd name="T100" fmla="*/ 93091 w 3765550"/>
                <a:gd name="T101" fmla="*/ 984250 h 1734185"/>
                <a:gd name="T102" fmla="*/ 50419 w 3765550"/>
                <a:gd name="T103" fmla="*/ 959357 h 1734185"/>
                <a:gd name="T104" fmla="*/ 3715385 w 3765550"/>
                <a:gd name="T105" fmla="*/ 909319 h 1734185"/>
                <a:gd name="T106" fmla="*/ 3665474 w 3765550"/>
                <a:gd name="T107" fmla="*/ 959357 h 1734185"/>
                <a:gd name="T108" fmla="*/ 3715385 w 3765550"/>
                <a:gd name="T109" fmla="*/ 1009395 h 1734185"/>
                <a:gd name="T110" fmla="*/ 3765296 w 3765550"/>
                <a:gd name="T111" fmla="*/ 959357 h 1734185"/>
                <a:gd name="T112" fmla="*/ 1850390 w 3765550"/>
                <a:gd name="T113" fmla="*/ 184785 h 1734185"/>
                <a:gd name="T114" fmla="*/ 1652143 w 3765550"/>
                <a:gd name="T115" fmla="*/ 959357 h 1734185"/>
                <a:gd name="T116" fmla="*/ 1744726 w 3765550"/>
                <a:gd name="T117" fmla="*/ 1051940 h 17341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65550" h="1734185">
                  <a:moveTo>
                    <a:pt x="49911" y="959357"/>
                  </a:moveTo>
                  <a:lnTo>
                    <a:pt x="56134" y="1024001"/>
                  </a:lnTo>
                  <a:lnTo>
                    <a:pt x="75184" y="1087754"/>
                  </a:lnTo>
                  <a:lnTo>
                    <a:pt x="106553" y="1151001"/>
                  </a:lnTo>
                  <a:lnTo>
                    <a:pt x="150495" y="1212723"/>
                  </a:lnTo>
                  <a:lnTo>
                    <a:pt x="176784" y="1242822"/>
                  </a:lnTo>
                  <a:lnTo>
                    <a:pt x="206248" y="1272666"/>
                  </a:lnTo>
                  <a:lnTo>
                    <a:pt x="238506" y="1301750"/>
                  </a:lnTo>
                  <a:lnTo>
                    <a:pt x="273812" y="1330452"/>
                  </a:lnTo>
                  <a:lnTo>
                    <a:pt x="311531" y="1358518"/>
                  </a:lnTo>
                  <a:lnTo>
                    <a:pt x="352044" y="1385697"/>
                  </a:lnTo>
                  <a:lnTo>
                    <a:pt x="395478" y="1412239"/>
                  </a:lnTo>
                  <a:lnTo>
                    <a:pt x="441325" y="1438148"/>
                  </a:lnTo>
                  <a:lnTo>
                    <a:pt x="489585" y="1463039"/>
                  </a:lnTo>
                  <a:lnTo>
                    <a:pt x="540639" y="1487169"/>
                  </a:lnTo>
                  <a:lnTo>
                    <a:pt x="593344" y="1509902"/>
                  </a:lnTo>
                  <a:lnTo>
                    <a:pt x="648716" y="1532254"/>
                  </a:lnTo>
                  <a:lnTo>
                    <a:pt x="706247" y="1553464"/>
                  </a:lnTo>
                  <a:lnTo>
                    <a:pt x="765556" y="1573784"/>
                  </a:lnTo>
                  <a:lnTo>
                    <a:pt x="827151" y="1592961"/>
                  </a:lnTo>
                  <a:lnTo>
                    <a:pt x="890397" y="1610867"/>
                  </a:lnTo>
                  <a:lnTo>
                    <a:pt x="955294" y="1627886"/>
                  </a:lnTo>
                  <a:lnTo>
                    <a:pt x="1021969" y="1643506"/>
                  </a:lnTo>
                  <a:lnTo>
                    <a:pt x="1089787" y="1657985"/>
                  </a:lnTo>
                  <a:lnTo>
                    <a:pt x="1159129" y="1671447"/>
                  </a:lnTo>
                  <a:lnTo>
                    <a:pt x="1229868" y="1683385"/>
                  </a:lnTo>
                  <a:lnTo>
                    <a:pt x="1301750" y="1694306"/>
                  </a:lnTo>
                  <a:lnTo>
                    <a:pt x="1374521" y="1703959"/>
                  </a:lnTo>
                  <a:lnTo>
                    <a:pt x="1448054" y="1711960"/>
                  </a:lnTo>
                  <a:lnTo>
                    <a:pt x="1522730" y="1718944"/>
                  </a:lnTo>
                  <a:lnTo>
                    <a:pt x="1597914" y="1724660"/>
                  </a:lnTo>
                  <a:lnTo>
                    <a:pt x="1673352" y="1729104"/>
                  </a:lnTo>
                  <a:lnTo>
                    <a:pt x="1749171" y="1732152"/>
                  </a:lnTo>
                  <a:lnTo>
                    <a:pt x="1825371" y="1733803"/>
                  </a:lnTo>
                  <a:lnTo>
                    <a:pt x="1901571" y="1734057"/>
                  </a:lnTo>
                  <a:lnTo>
                    <a:pt x="1978152" y="1733168"/>
                  </a:lnTo>
                  <a:lnTo>
                    <a:pt x="2053971" y="1730628"/>
                  </a:lnTo>
                  <a:lnTo>
                    <a:pt x="2129663" y="1727327"/>
                  </a:lnTo>
                  <a:lnTo>
                    <a:pt x="2205101" y="1722119"/>
                  </a:lnTo>
                  <a:lnTo>
                    <a:pt x="2279904" y="1715897"/>
                  </a:lnTo>
                  <a:lnTo>
                    <a:pt x="2353818" y="1708277"/>
                  </a:lnTo>
                  <a:lnTo>
                    <a:pt x="2427097" y="1699260"/>
                  </a:lnTo>
                  <a:lnTo>
                    <a:pt x="2499360" y="1689100"/>
                  </a:lnTo>
                  <a:lnTo>
                    <a:pt x="2570607" y="1677669"/>
                  </a:lnTo>
                  <a:lnTo>
                    <a:pt x="2640584" y="1664969"/>
                  </a:lnTo>
                  <a:lnTo>
                    <a:pt x="2709418" y="1650745"/>
                  </a:lnTo>
                  <a:lnTo>
                    <a:pt x="2776855" y="1635760"/>
                  </a:lnTo>
                  <a:lnTo>
                    <a:pt x="2842641" y="1619377"/>
                  </a:lnTo>
                  <a:lnTo>
                    <a:pt x="2906649" y="1601977"/>
                  </a:lnTo>
                  <a:lnTo>
                    <a:pt x="2969005" y="1583309"/>
                  </a:lnTo>
                  <a:lnTo>
                    <a:pt x="3029585" y="1563624"/>
                  </a:lnTo>
                  <a:lnTo>
                    <a:pt x="3088131" y="1543177"/>
                  </a:lnTo>
                  <a:lnTo>
                    <a:pt x="3144266" y="1521332"/>
                  </a:lnTo>
                  <a:lnTo>
                    <a:pt x="3198622" y="1498853"/>
                  </a:lnTo>
                  <a:lnTo>
                    <a:pt x="3250565" y="1475231"/>
                  </a:lnTo>
                  <a:lnTo>
                    <a:pt x="3299968" y="1450593"/>
                  </a:lnTo>
                  <a:lnTo>
                    <a:pt x="3347085" y="1425448"/>
                  </a:lnTo>
                  <a:lnTo>
                    <a:pt x="3391916" y="1398904"/>
                  </a:lnTo>
                  <a:lnTo>
                    <a:pt x="3433699" y="1372235"/>
                  </a:lnTo>
                  <a:lnTo>
                    <a:pt x="3472688" y="1344802"/>
                  </a:lnTo>
                  <a:lnTo>
                    <a:pt x="3509391" y="1316227"/>
                  </a:lnTo>
                  <a:lnTo>
                    <a:pt x="3543173" y="1287144"/>
                  </a:lnTo>
                  <a:lnTo>
                    <a:pt x="3574161" y="1257935"/>
                  </a:lnTo>
                  <a:lnTo>
                    <a:pt x="3601593" y="1227836"/>
                  </a:lnTo>
                  <a:lnTo>
                    <a:pt x="3626612" y="1197482"/>
                  </a:lnTo>
                  <a:lnTo>
                    <a:pt x="3667379" y="1135252"/>
                  </a:lnTo>
                  <a:lnTo>
                    <a:pt x="3695827" y="1072006"/>
                  </a:lnTo>
                  <a:lnTo>
                    <a:pt x="3711702" y="1007872"/>
                  </a:lnTo>
                  <a:lnTo>
                    <a:pt x="3715004" y="975487"/>
                  </a:lnTo>
                  <a:lnTo>
                    <a:pt x="3715004" y="943610"/>
                  </a:lnTo>
                  <a:lnTo>
                    <a:pt x="3705479" y="878966"/>
                  </a:lnTo>
                  <a:lnTo>
                    <a:pt x="3683127" y="815466"/>
                  </a:lnTo>
                  <a:lnTo>
                    <a:pt x="3648710" y="752475"/>
                  </a:lnTo>
                  <a:lnTo>
                    <a:pt x="3601593" y="691261"/>
                  </a:lnTo>
                  <a:lnTo>
                    <a:pt x="3574161" y="661162"/>
                  </a:lnTo>
                  <a:lnTo>
                    <a:pt x="3543173" y="631825"/>
                  </a:lnTo>
                  <a:lnTo>
                    <a:pt x="3509391" y="602741"/>
                  </a:lnTo>
                  <a:lnTo>
                    <a:pt x="3472688" y="574293"/>
                  </a:lnTo>
                  <a:lnTo>
                    <a:pt x="3433699" y="546862"/>
                  </a:lnTo>
                  <a:lnTo>
                    <a:pt x="3391916" y="520191"/>
                  </a:lnTo>
                  <a:lnTo>
                    <a:pt x="3347085" y="493649"/>
                  </a:lnTo>
                  <a:lnTo>
                    <a:pt x="3299968" y="468249"/>
                  </a:lnTo>
                  <a:lnTo>
                    <a:pt x="3250565" y="443864"/>
                  </a:lnTo>
                  <a:lnTo>
                    <a:pt x="3198622" y="420369"/>
                  </a:lnTo>
                  <a:lnTo>
                    <a:pt x="3144266" y="397763"/>
                  </a:lnTo>
                  <a:lnTo>
                    <a:pt x="3088131" y="375919"/>
                  </a:lnTo>
                  <a:lnTo>
                    <a:pt x="3029585" y="355473"/>
                  </a:lnTo>
                  <a:lnTo>
                    <a:pt x="2969005" y="335661"/>
                  </a:lnTo>
                  <a:lnTo>
                    <a:pt x="2906649" y="316991"/>
                  </a:lnTo>
                  <a:lnTo>
                    <a:pt x="2842641" y="299719"/>
                  </a:lnTo>
                  <a:lnTo>
                    <a:pt x="2776855" y="283337"/>
                  </a:lnTo>
                  <a:lnTo>
                    <a:pt x="2709418" y="268350"/>
                  </a:lnTo>
                  <a:lnTo>
                    <a:pt x="2640584" y="254000"/>
                  </a:lnTo>
                  <a:lnTo>
                    <a:pt x="2570607" y="241300"/>
                  </a:lnTo>
                  <a:lnTo>
                    <a:pt x="2499360" y="229869"/>
                  </a:lnTo>
                  <a:lnTo>
                    <a:pt x="2427097" y="219837"/>
                  </a:lnTo>
                  <a:lnTo>
                    <a:pt x="2353818" y="210819"/>
                  </a:lnTo>
                  <a:lnTo>
                    <a:pt x="2279904" y="203200"/>
                  </a:lnTo>
                  <a:lnTo>
                    <a:pt x="2205101" y="196976"/>
                  </a:lnTo>
                  <a:lnTo>
                    <a:pt x="2129663" y="191769"/>
                  </a:lnTo>
                  <a:lnTo>
                    <a:pt x="2053971" y="188213"/>
                  </a:lnTo>
                  <a:lnTo>
                    <a:pt x="1978152" y="185927"/>
                  </a:lnTo>
                  <a:lnTo>
                    <a:pt x="1901571" y="184785"/>
                  </a:lnTo>
                  <a:lnTo>
                    <a:pt x="1825371" y="185038"/>
                  </a:lnTo>
                  <a:lnTo>
                    <a:pt x="1749171" y="186816"/>
                  </a:lnTo>
                  <a:lnTo>
                    <a:pt x="1673352" y="189991"/>
                  </a:lnTo>
                  <a:lnTo>
                    <a:pt x="1597914" y="194182"/>
                  </a:lnTo>
                  <a:lnTo>
                    <a:pt x="1522730" y="200025"/>
                  </a:lnTo>
                  <a:lnTo>
                    <a:pt x="1448054" y="206882"/>
                  </a:lnTo>
                  <a:lnTo>
                    <a:pt x="1374521" y="215137"/>
                  </a:lnTo>
                  <a:lnTo>
                    <a:pt x="1301750" y="224789"/>
                  </a:lnTo>
                  <a:lnTo>
                    <a:pt x="1229868" y="235712"/>
                  </a:lnTo>
                  <a:lnTo>
                    <a:pt x="1159129" y="247523"/>
                  </a:lnTo>
                  <a:lnTo>
                    <a:pt x="1089787" y="261112"/>
                  </a:lnTo>
                  <a:lnTo>
                    <a:pt x="1021969" y="275589"/>
                  </a:lnTo>
                  <a:lnTo>
                    <a:pt x="955294" y="291084"/>
                  </a:lnTo>
                  <a:lnTo>
                    <a:pt x="890397" y="308228"/>
                  </a:lnTo>
                  <a:lnTo>
                    <a:pt x="827151" y="326136"/>
                  </a:lnTo>
                  <a:lnTo>
                    <a:pt x="765556" y="345313"/>
                  </a:lnTo>
                  <a:lnTo>
                    <a:pt x="706247" y="365251"/>
                  </a:lnTo>
                  <a:lnTo>
                    <a:pt x="648716" y="386841"/>
                  </a:lnTo>
                  <a:lnTo>
                    <a:pt x="593344" y="408939"/>
                  </a:lnTo>
                  <a:lnTo>
                    <a:pt x="540639" y="431926"/>
                  </a:lnTo>
                  <a:lnTo>
                    <a:pt x="489585" y="456056"/>
                  </a:lnTo>
                  <a:lnTo>
                    <a:pt x="441325" y="480949"/>
                  </a:lnTo>
                  <a:lnTo>
                    <a:pt x="395478" y="506984"/>
                  </a:lnTo>
                  <a:lnTo>
                    <a:pt x="352044" y="533018"/>
                  </a:lnTo>
                  <a:lnTo>
                    <a:pt x="311531" y="560577"/>
                  </a:lnTo>
                  <a:lnTo>
                    <a:pt x="273812" y="588644"/>
                  </a:lnTo>
                  <a:lnTo>
                    <a:pt x="238506" y="617092"/>
                  </a:lnTo>
                  <a:lnTo>
                    <a:pt x="206248" y="646302"/>
                  </a:lnTo>
                  <a:lnTo>
                    <a:pt x="176784" y="676020"/>
                  </a:lnTo>
                  <a:lnTo>
                    <a:pt x="150495" y="706247"/>
                  </a:lnTo>
                  <a:lnTo>
                    <a:pt x="127127" y="737107"/>
                  </a:lnTo>
                  <a:lnTo>
                    <a:pt x="89408" y="799464"/>
                  </a:lnTo>
                  <a:lnTo>
                    <a:pt x="64262" y="862964"/>
                  </a:lnTo>
                  <a:lnTo>
                    <a:pt x="51435" y="927226"/>
                  </a:lnTo>
                  <a:lnTo>
                    <a:pt x="49911" y="959357"/>
                  </a:lnTo>
                  <a:close/>
                </a:path>
                <a:path w="3765550" h="1734185">
                  <a:moveTo>
                    <a:pt x="49911" y="959357"/>
                  </a:moveTo>
                  <a:lnTo>
                    <a:pt x="3715385" y="959357"/>
                  </a:lnTo>
                </a:path>
                <a:path w="3765550" h="1734185">
                  <a:moveTo>
                    <a:pt x="1882394" y="1734057"/>
                  </a:moveTo>
                  <a:lnTo>
                    <a:pt x="1882394" y="184785"/>
                  </a:lnTo>
                </a:path>
                <a:path w="3765550" h="1734185">
                  <a:moveTo>
                    <a:pt x="99822" y="959357"/>
                  </a:moveTo>
                  <a:lnTo>
                    <a:pt x="85344" y="924178"/>
                  </a:lnTo>
                  <a:lnTo>
                    <a:pt x="49911" y="909319"/>
                  </a:lnTo>
                  <a:lnTo>
                    <a:pt x="37211" y="911225"/>
                  </a:lnTo>
                  <a:lnTo>
                    <a:pt x="6731" y="934465"/>
                  </a:lnTo>
                  <a:lnTo>
                    <a:pt x="0" y="959357"/>
                  </a:lnTo>
                  <a:lnTo>
                    <a:pt x="1524" y="972438"/>
                  </a:lnTo>
                  <a:lnTo>
                    <a:pt x="24892" y="1002664"/>
                  </a:lnTo>
                  <a:lnTo>
                    <a:pt x="49911" y="1009395"/>
                  </a:lnTo>
                  <a:lnTo>
                    <a:pt x="62865" y="1007872"/>
                  </a:lnTo>
                  <a:lnTo>
                    <a:pt x="93091" y="984250"/>
                  </a:lnTo>
                  <a:lnTo>
                    <a:pt x="99822" y="959357"/>
                  </a:lnTo>
                  <a:close/>
                </a:path>
                <a:path w="3765550" h="1734185">
                  <a:moveTo>
                    <a:pt x="49911" y="959357"/>
                  </a:moveTo>
                  <a:lnTo>
                    <a:pt x="50419" y="959357"/>
                  </a:lnTo>
                </a:path>
                <a:path w="3765550" h="1734185">
                  <a:moveTo>
                    <a:pt x="3765296" y="959357"/>
                  </a:moveTo>
                  <a:lnTo>
                    <a:pt x="3750691" y="924178"/>
                  </a:lnTo>
                  <a:lnTo>
                    <a:pt x="3715385" y="909319"/>
                  </a:lnTo>
                  <a:lnTo>
                    <a:pt x="3702304" y="911225"/>
                  </a:lnTo>
                  <a:lnTo>
                    <a:pt x="3672204" y="934465"/>
                  </a:lnTo>
                  <a:lnTo>
                    <a:pt x="3665474" y="959357"/>
                  </a:lnTo>
                  <a:lnTo>
                    <a:pt x="3667252" y="972438"/>
                  </a:lnTo>
                  <a:lnTo>
                    <a:pt x="3690366" y="1002664"/>
                  </a:lnTo>
                  <a:lnTo>
                    <a:pt x="3715385" y="1009395"/>
                  </a:lnTo>
                  <a:lnTo>
                    <a:pt x="3728085" y="1007872"/>
                  </a:lnTo>
                  <a:lnTo>
                    <a:pt x="3758438" y="984250"/>
                  </a:lnTo>
                  <a:lnTo>
                    <a:pt x="3765296" y="959357"/>
                  </a:lnTo>
                  <a:close/>
                </a:path>
                <a:path w="3765550" h="1734185">
                  <a:moveTo>
                    <a:pt x="3715385" y="959357"/>
                  </a:moveTo>
                  <a:lnTo>
                    <a:pt x="3715512" y="959357"/>
                  </a:lnTo>
                </a:path>
                <a:path w="3765550" h="1734185">
                  <a:moveTo>
                    <a:pt x="1850390" y="184785"/>
                  </a:moveTo>
                  <a:lnTo>
                    <a:pt x="1652143" y="184785"/>
                  </a:lnTo>
                </a:path>
                <a:path w="3765550" h="1734185">
                  <a:moveTo>
                    <a:pt x="1850390" y="959357"/>
                  </a:moveTo>
                  <a:lnTo>
                    <a:pt x="1652143" y="959357"/>
                  </a:lnTo>
                </a:path>
                <a:path w="3765550" h="1734185">
                  <a:moveTo>
                    <a:pt x="1744726" y="92201"/>
                  </a:moveTo>
                  <a:lnTo>
                    <a:pt x="1744726" y="0"/>
                  </a:lnTo>
                </a:path>
                <a:path w="3765550" h="1734185">
                  <a:moveTo>
                    <a:pt x="1744726" y="1051940"/>
                  </a:moveTo>
                  <a:lnTo>
                    <a:pt x="1744726" y="114452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44" name="object 18">
              <a:extLst>
                <a:ext uri="{FF2B5EF4-FFF2-40B4-BE49-F238E27FC236}">
                  <a16:creationId xmlns:a16="http://schemas.microsoft.com/office/drawing/2014/main" id="{40634DD3-BC6A-4659-9D04-324EC7DDAC13}"/>
                </a:ext>
              </a:extLst>
            </p:cNvPr>
            <p:cNvSpPr>
              <a:spLocks/>
            </p:cNvSpPr>
            <p:nvPr/>
          </p:nvSpPr>
          <p:spPr bwMode="auto">
            <a:xfrm>
              <a:off x="5306060" y="1490472"/>
              <a:ext cx="30480" cy="92710"/>
            </a:xfrm>
            <a:custGeom>
              <a:avLst/>
              <a:gdLst>
                <a:gd name="T0" fmla="*/ 30481 w 30479"/>
                <a:gd name="T1" fmla="*/ 0 h 92709"/>
                <a:gd name="T2" fmla="*/ 0 w 30479"/>
                <a:gd name="T3" fmla="*/ 0 h 92709"/>
                <a:gd name="T4" fmla="*/ 15495 w 30479"/>
                <a:gd name="T5" fmla="*/ 92584 h 92709"/>
                <a:gd name="T6" fmla="*/ 30481 w 30479"/>
                <a:gd name="T7" fmla="*/ 0 h 927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479" h="92709">
                  <a:moveTo>
                    <a:pt x="30479" y="0"/>
                  </a:moveTo>
                  <a:lnTo>
                    <a:pt x="0" y="0"/>
                  </a:lnTo>
                  <a:lnTo>
                    <a:pt x="15493" y="92582"/>
                  </a:lnTo>
                  <a:lnTo>
                    <a:pt x="304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8945" name="object 19">
              <a:extLst>
                <a:ext uri="{FF2B5EF4-FFF2-40B4-BE49-F238E27FC236}">
                  <a16:creationId xmlns:a16="http://schemas.microsoft.com/office/drawing/2014/main" id="{7586155F-31CD-46AF-A6B9-DBD5158A17D2}"/>
                </a:ext>
              </a:extLst>
            </p:cNvPr>
            <p:cNvSpPr>
              <a:spLocks/>
            </p:cNvSpPr>
            <p:nvPr/>
          </p:nvSpPr>
          <p:spPr bwMode="auto">
            <a:xfrm>
              <a:off x="5309361" y="1493774"/>
              <a:ext cx="31115" cy="92710"/>
            </a:xfrm>
            <a:custGeom>
              <a:avLst/>
              <a:gdLst>
                <a:gd name="T0" fmla="*/ 0 w 31114"/>
                <a:gd name="T1" fmla="*/ 0 h 92709"/>
                <a:gd name="T2" fmla="*/ 30736 w 31114"/>
                <a:gd name="T3" fmla="*/ 0 h 92709"/>
                <a:gd name="T4" fmla="*/ 15493 w 31114"/>
                <a:gd name="T5" fmla="*/ 92585 h 92709"/>
                <a:gd name="T6" fmla="*/ 0 w 31114"/>
                <a:gd name="T7" fmla="*/ 0 h 927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114" h="92709">
                  <a:moveTo>
                    <a:pt x="0" y="0"/>
                  </a:moveTo>
                  <a:lnTo>
                    <a:pt x="30734" y="0"/>
                  </a:lnTo>
                  <a:lnTo>
                    <a:pt x="15493" y="92583"/>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46" name="object 20">
              <a:extLst>
                <a:ext uri="{FF2B5EF4-FFF2-40B4-BE49-F238E27FC236}">
                  <a16:creationId xmlns:a16="http://schemas.microsoft.com/office/drawing/2014/main" id="{8BA44529-F610-4002-AE70-55DB30ED797D}"/>
                </a:ext>
              </a:extLst>
            </p:cNvPr>
            <p:cNvSpPr>
              <a:spLocks/>
            </p:cNvSpPr>
            <p:nvPr/>
          </p:nvSpPr>
          <p:spPr bwMode="auto">
            <a:xfrm>
              <a:off x="5306060" y="2357627"/>
              <a:ext cx="30480" cy="92710"/>
            </a:xfrm>
            <a:custGeom>
              <a:avLst/>
              <a:gdLst>
                <a:gd name="T0" fmla="*/ 15495 w 30479"/>
                <a:gd name="T1" fmla="*/ 0 h 92710"/>
                <a:gd name="T2" fmla="*/ 0 w 30479"/>
                <a:gd name="T3" fmla="*/ 92583 h 92710"/>
                <a:gd name="T4" fmla="*/ 30481 w 30479"/>
                <a:gd name="T5" fmla="*/ 92583 h 92710"/>
                <a:gd name="T6" fmla="*/ 15495 w 30479"/>
                <a:gd name="T7" fmla="*/ 0 h 927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479" h="92710">
                  <a:moveTo>
                    <a:pt x="15493" y="0"/>
                  </a:moveTo>
                  <a:lnTo>
                    <a:pt x="0" y="92583"/>
                  </a:lnTo>
                  <a:lnTo>
                    <a:pt x="30479" y="92583"/>
                  </a:lnTo>
                  <a:lnTo>
                    <a:pt x="154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8947" name="object 21">
              <a:extLst>
                <a:ext uri="{FF2B5EF4-FFF2-40B4-BE49-F238E27FC236}">
                  <a16:creationId xmlns:a16="http://schemas.microsoft.com/office/drawing/2014/main" id="{26631859-45B1-4EE0-88BD-1CB0951AC5F8}"/>
                </a:ext>
              </a:extLst>
            </p:cNvPr>
            <p:cNvSpPr>
              <a:spLocks/>
            </p:cNvSpPr>
            <p:nvPr/>
          </p:nvSpPr>
          <p:spPr bwMode="auto">
            <a:xfrm>
              <a:off x="5309361" y="1586357"/>
              <a:ext cx="153670" cy="867410"/>
            </a:xfrm>
            <a:custGeom>
              <a:avLst/>
              <a:gdLst>
                <a:gd name="T0" fmla="*/ 0 w 153670"/>
                <a:gd name="T1" fmla="*/ 867155 h 867410"/>
                <a:gd name="T2" fmla="*/ 30734 w 153670"/>
                <a:gd name="T3" fmla="*/ 867155 h 867410"/>
                <a:gd name="T4" fmla="*/ 15493 w 153670"/>
                <a:gd name="T5" fmla="*/ 774572 h 867410"/>
                <a:gd name="T6" fmla="*/ 0 w 153670"/>
                <a:gd name="T7" fmla="*/ 867155 h 867410"/>
                <a:gd name="T8" fmla="*/ 153162 w 153670"/>
                <a:gd name="T9" fmla="*/ 0 h 867410"/>
                <a:gd name="T10" fmla="*/ 153670 w 153670"/>
                <a:gd name="T11" fmla="*/ 0 h 867410"/>
                <a:gd name="T12" fmla="*/ 153162 w 153670"/>
                <a:gd name="T13" fmla="*/ 774572 h 867410"/>
                <a:gd name="T14" fmla="*/ 153670 w 153670"/>
                <a:gd name="T15" fmla="*/ 774572 h 867410"/>
                <a:gd name="T16" fmla="*/ 15493 w 153670"/>
                <a:gd name="T17" fmla="*/ 774572 h 867410"/>
                <a:gd name="T18" fmla="*/ 15875 w 153670"/>
                <a:gd name="T19" fmla="*/ 774572 h 8674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670" h="867410">
                  <a:moveTo>
                    <a:pt x="0" y="867155"/>
                  </a:moveTo>
                  <a:lnTo>
                    <a:pt x="30734" y="867155"/>
                  </a:lnTo>
                  <a:lnTo>
                    <a:pt x="15493" y="774572"/>
                  </a:lnTo>
                  <a:lnTo>
                    <a:pt x="0" y="867155"/>
                  </a:lnTo>
                  <a:close/>
                </a:path>
                <a:path w="153670" h="867410">
                  <a:moveTo>
                    <a:pt x="153162" y="0"/>
                  </a:moveTo>
                  <a:lnTo>
                    <a:pt x="153670" y="0"/>
                  </a:lnTo>
                </a:path>
                <a:path w="153670" h="867410">
                  <a:moveTo>
                    <a:pt x="153162" y="774572"/>
                  </a:moveTo>
                  <a:lnTo>
                    <a:pt x="153670" y="774572"/>
                  </a:lnTo>
                </a:path>
                <a:path w="153670" h="867410">
                  <a:moveTo>
                    <a:pt x="15493" y="774572"/>
                  </a:moveTo>
                  <a:lnTo>
                    <a:pt x="15875" y="7745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48" name="object 22">
              <a:extLst>
                <a:ext uri="{FF2B5EF4-FFF2-40B4-BE49-F238E27FC236}">
                  <a16:creationId xmlns:a16="http://schemas.microsoft.com/office/drawing/2014/main" id="{4A08A7DF-32BB-44DB-B865-35EAFE93F388}"/>
                </a:ext>
              </a:extLst>
            </p:cNvPr>
            <p:cNvSpPr>
              <a:spLocks/>
            </p:cNvSpPr>
            <p:nvPr/>
          </p:nvSpPr>
          <p:spPr bwMode="auto">
            <a:xfrm>
              <a:off x="3540125" y="2322576"/>
              <a:ext cx="38735" cy="38100"/>
            </a:xfrm>
            <a:custGeom>
              <a:avLst/>
              <a:gdLst>
                <a:gd name="T0" fmla="*/ 10922 w 38735"/>
                <a:gd name="T1" fmla="*/ 0 h 38100"/>
                <a:gd name="T2" fmla="*/ 0 w 38735"/>
                <a:gd name="T3" fmla="*/ 10922 h 38100"/>
                <a:gd name="T4" fmla="*/ 38226 w 38735"/>
                <a:gd name="T5" fmla="*/ 38100 h 38100"/>
                <a:gd name="T6" fmla="*/ 10922 w 38735"/>
                <a:gd name="T7" fmla="*/ 0 h 38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735" h="38100">
                  <a:moveTo>
                    <a:pt x="10922" y="0"/>
                  </a:moveTo>
                  <a:lnTo>
                    <a:pt x="0" y="10922"/>
                  </a:lnTo>
                  <a:lnTo>
                    <a:pt x="38226" y="38100"/>
                  </a:lnTo>
                  <a:lnTo>
                    <a:pt x="109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8949" name="object 23">
              <a:extLst>
                <a:ext uri="{FF2B5EF4-FFF2-40B4-BE49-F238E27FC236}">
                  <a16:creationId xmlns:a16="http://schemas.microsoft.com/office/drawing/2014/main" id="{8BAB8DAC-3FA0-4FB3-BEB4-3A80741A4002}"/>
                </a:ext>
              </a:extLst>
            </p:cNvPr>
            <p:cNvSpPr>
              <a:spLocks/>
            </p:cNvSpPr>
            <p:nvPr/>
          </p:nvSpPr>
          <p:spPr bwMode="auto">
            <a:xfrm>
              <a:off x="3419475" y="2202052"/>
              <a:ext cx="162560" cy="162560"/>
            </a:xfrm>
            <a:custGeom>
              <a:avLst/>
              <a:gdLst>
                <a:gd name="T0" fmla="*/ 134874 w 162560"/>
                <a:gd name="T1" fmla="*/ 123951 h 162560"/>
                <a:gd name="T2" fmla="*/ 162178 w 162560"/>
                <a:gd name="T3" fmla="*/ 162051 h 162560"/>
                <a:gd name="T4" fmla="*/ 123951 w 162560"/>
                <a:gd name="T5" fmla="*/ 134874 h 162560"/>
                <a:gd name="T6" fmla="*/ 134874 w 162560"/>
                <a:gd name="T7" fmla="*/ 123951 h 162560"/>
                <a:gd name="T8" fmla="*/ 129412 w 162560"/>
                <a:gd name="T9" fmla="*/ 129412 h 162560"/>
                <a:gd name="T10" fmla="*/ 0 w 162560"/>
                <a:gd name="T11" fmla="*/ 0 h 162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560" h="162560">
                  <a:moveTo>
                    <a:pt x="134874" y="123951"/>
                  </a:moveTo>
                  <a:lnTo>
                    <a:pt x="162178" y="162051"/>
                  </a:lnTo>
                  <a:lnTo>
                    <a:pt x="123951" y="134874"/>
                  </a:lnTo>
                  <a:lnTo>
                    <a:pt x="134874" y="123951"/>
                  </a:lnTo>
                  <a:close/>
                </a:path>
                <a:path w="162560" h="162560">
                  <a:moveTo>
                    <a:pt x="129412" y="1294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950" name="object 24">
              <a:extLst>
                <a:ext uri="{FF2B5EF4-FFF2-40B4-BE49-F238E27FC236}">
                  <a16:creationId xmlns:a16="http://schemas.microsoft.com/office/drawing/2014/main" id="{4BFEC5A1-BB14-42BC-8BB8-283E4B1BB0D5}"/>
                </a:ext>
              </a:extLst>
            </p:cNvPr>
            <p:cNvSpPr>
              <a:spLocks/>
            </p:cNvSpPr>
            <p:nvPr/>
          </p:nvSpPr>
          <p:spPr bwMode="auto">
            <a:xfrm>
              <a:off x="7340473" y="2322576"/>
              <a:ext cx="38100" cy="38100"/>
            </a:xfrm>
            <a:custGeom>
              <a:avLst/>
              <a:gdLst>
                <a:gd name="T0" fmla="*/ 27304 w 38100"/>
                <a:gd name="T1" fmla="*/ 0 h 38100"/>
                <a:gd name="T2" fmla="*/ 0 w 38100"/>
                <a:gd name="T3" fmla="*/ 38100 h 38100"/>
                <a:gd name="T4" fmla="*/ 38100 w 38100"/>
                <a:gd name="T5" fmla="*/ 10922 h 38100"/>
                <a:gd name="T6" fmla="*/ 27304 w 38100"/>
                <a:gd name="T7" fmla="*/ 0 h 38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38100">
                  <a:moveTo>
                    <a:pt x="27304" y="0"/>
                  </a:moveTo>
                  <a:lnTo>
                    <a:pt x="0" y="38100"/>
                  </a:lnTo>
                  <a:lnTo>
                    <a:pt x="38100" y="10922"/>
                  </a:lnTo>
                  <a:lnTo>
                    <a:pt x="273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8951" name="object 25">
              <a:extLst>
                <a:ext uri="{FF2B5EF4-FFF2-40B4-BE49-F238E27FC236}">
                  <a16:creationId xmlns:a16="http://schemas.microsoft.com/office/drawing/2014/main" id="{6EF3652F-D0A2-4BAB-9C81-D8BB0F75987F}"/>
                </a:ext>
              </a:extLst>
            </p:cNvPr>
            <p:cNvSpPr>
              <a:spLocks/>
            </p:cNvSpPr>
            <p:nvPr/>
          </p:nvSpPr>
          <p:spPr bwMode="auto">
            <a:xfrm>
              <a:off x="7343775" y="2202052"/>
              <a:ext cx="162560" cy="162560"/>
            </a:xfrm>
            <a:custGeom>
              <a:avLst/>
              <a:gdLst>
                <a:gd name="T0" fmla="*/ 38353 w 162559"/>
                <a:gd name="T1" fmla="*/ 134874 h 162560"/>
                <a:gd name="T2" fmla="*/ 0 w 162559"/>
                <a:gd name="T3" fmla="*/ 162051 h 162560"/>
                <a:gd name="T4" fmla="*/ 27431 w 162559"/>
                <a:gd name="T5" fmla="*/ 123951 h 162560"/>
                <a:gd name="T6" fmla="*/ 38353 w 162559"/>
                <a:gd name="T7" fmla="*/ 134874 h 162560"/>
                <a:gd name="T8" fmla="*/ 32511 w 162559"/>
                <a:gd name="T9" fmla="*/ 129412 h 162560"/>
                <a:gd name="T10" fmla="*/ 162307 w 162559"/>
                <a:gd name="T11" fmla="*/ 0 h 162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559" h="162560">
                  <a:moveTo>
                    <a:pt x="38353" y="134874"/>
                  </a:moveTo>
                  <a:lnTo>
                    <a:pt x="0" y="162051"/>
                  </a:lnTo>
                  <a:lnTo>
                    <a:pt x="27431" y="123951"/>
                  </a:lnTo>
                  <a:lnTo>
                    <a:pt x="38353" y="134874"/>
                  </a:lnTo>
                  <a:close/>
                </a:path>
                <a:path w="162559" h="162560">
                  <a:moveTo>
                    <a:pt x="32511" y="129412"/>
                  </a:moveTo>
                  <a:lnTo>
                    <a:pt x="16230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8952" name="object 26">
              <a:extLst>
                <a:ext uri="{FF2B5EF4-FFF2-40B4-BE49-F238E27FC236}">
                  <a16:creationId xmlns:a16="http://schemas.microsoft.com/office/drawing/2014/main" id="{B98EAB0D-659B-4B0F-9BE5-3A07DBF3B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519" y="2474923"/>
              <a:ext cx="229323" cy="1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3" name="object 27">
              <a:extLst>
                <a:ext uri="{FF2B5EF4-FFF2-40B4-BE49-F238E27FC236}">
                  <a16:creationId xmlns:a16="http://schemas.microsoft.com/office/drawing/2014/main" id="{A0E05D94-409D-4899-BEA7-0921617AC8E7}"/>
                </a:ext>
              </a:extLst>
            </p:cNvPr>
            <p:cNvSpPr>
              <a:spLocks/>
            </p:cNvSpPr>
            <p:nvPr/>
          </p:nvSpPr>
          <p:spPr bwMode="auto">
            <a:xfrm>
              <a:off x="5534533" y="2698369"/>
              <a:ext cx="46355" cy="15875"/>
            </a:xfrm>
            <a:custGeom>
              <a:avLst/>
              <a:gdLst>
                <a:gd name="T0" fmla="*/ 0 w 46354"/>
                <a:gd name="T1" fmla="*/ 0 h 15875"/>
                <a:gd name="T2" fmla="*/ 0 w 46354"/>
                <a:gd name="T3" fmla="*/ 15493 h 15875"/>
                <a:gd name="T4" fmla="*/ 46356 w 46354"/>
                <a:gd name="T5" fmla="*/ 7746 h 15875"/>
                <a:gd name="T6" fmla="*/ 0 w 46354"/>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354" h="15875">
                  <a:moveTo>
                    <a:pt x="0" y="0"/>
                  </a:moveTo>
                  <a:lnTo>
                    <a:pt x="0" y="15493"/>
                  </a:lnTo>
                  <a:lnTo>
                    <a:pt x="46354" y="774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8954" name="object 28">
              <a:extLst>
                <a:ext uri="{FF2B5EF4-FFF2-40B4-BE49-F238E27FC236}">
                  <a16:creationId xmlns:a16="http://schemas.microsoft.com/office/drawing/2014/main" id="{1A4E0B22-F449-4971-8811-37636C5027FF}"/>
                </a:ext>
              </a:extLst>
            </p:cNvPr>
            <p:cNvSpPr>
              <a:spLocks/>
            </p:cNvSpPr>
            <p:nvPr/>
          </p:nvSpPr>
          <p:spPr bwMode="auto">
            <a:xfrm>
              <a:off x="5462524" y="2701671"/>
              <a:ext cx="121920" cy="15875"/>
            </a:xfrm>
            <a:custGeom>
              <a:avLst/>
              <a:gdLst>
                <a:gd name="T0" fmla="*/ 75437 w 121920"/>
                <a:gd name="T1" fmla="*/ 0 h 15875"/>
                <a:gd name="T2" fmla="*/ 121665 w 121920"/>
                <a:gd name="T3" fmla="*/ 7874 h 15875"/>
                <a:gd name="T4" fmla="*/ 75437 w 121920"/>
                <a:gd name="T5" fmla="*/ 15620 h 15875"/>
                <a:gd name="T6" fmla="*/ 75437 w 121920"/>
                <a:gd name="T7" fmla="*/ 0 h 15875"/>
                <a:gd name="T8" fmla="*/ 75437 w 121920"/>
                <a:gd name="T9" fmla="*/ 7874 h 15875"/>
                <a:gd name="T10" fmla="*/ 0 w 121920"/>
                <a:gd name="T11" fmla="*/ 7874 h 158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920" h="15875">
                  <a:moveTo>
                    <a:pt x="75437" y="0"/>
                  </a:moveTo>
                  <a:lnTo>
                    <a:pt x="121665" y="7874"/>
                  </a:lnTo>
                  <a:lnTo>
                    <a:pt x="75437" y="15620"/>
                  </a:lnTo>
                  <a:lnTo>
                    <a:pt x="75437" y="0"/>
                  </a:lnTo>
                  <a:close/>
                </a:path>
                <a:path w="121920" h="15875">
                  <a:moveTo>
                    <a:pt x="75437" y="7874"/>
                  </a:moveTo>
                  <a:lnTo>
                    <a:pt x="0" y="787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9" name="object 29">
            <a:extLst>
              <a:ext uri="{FF2B5EF4-FFF2-40B4-BE49-F238E27FC236}">
                <a16:creationId xmlns:a16="http://schemas.microsoft.com/office/drawing/2014/main" id="{F2292EFA-0E9A-4711-8CAB-30F5CF6F2981}"/>
              </a:ext>
            </a:extLst>
          </p:cNvPr>
          <p:cNvSpPr txBox="1"/>
          <p:nvPr/>
        </p:nvSpPr>
        <p:spPr>
          <a:xfrm>
            <a:off x="3097213" y="2011363"/>
            <a:ext cx="539750" cy="177800"/>
          </a:xfrm>
          <a:prstGeom prst="rect">
            <a:avLst/>
          </a:prstGeom>
        </p:spPr>
        <p:txBody>
          <a:bodyPr lIns="0" tIns="12065" rIns="0" bIns="0">
            <a:spAutoFit/>
          </a:bodyPr>
          <a:lstStyle/>
          <a:p>
            <a:pPr marL="12700" eaLnBrk="1" fontAlgn="auto" hangingPunct="1">
              <a:spcBef>
                <a:spcPts val="95"/>
              </a:spcBef>
              <a:spcAft>
                <a:spcPts val="0"/>
              </a:spcAft>
              <a:defRPr/>
            </a:pPr>
            <a:r>
              <a:rPr sz="1000" kern="0" spc="-10" dirty="0">
                <a:solidFill>
                  <a:sysClr val="windowText" lastClr="000000"/>
                </a:solidFill>
                <a:latin typeface="Times New Roman"/>
                <a:cs typeface="Times New Roman"/>
              </a:rPr>
              <a:t>First</a:t>
            </a:r>
            <a:r>
              <a:rPr sz="1000" kern="0" spc="-25" dirty="0">
                <a:solidFill>
                  <a:sysClr val="windowText" lastClr="000000"/>
                </a:solidFill>
                <a:latin typeface="Times New Roman"/>
                <a:cs typeface="Times New Roman"/>
              </a:rPr>
              <a:t> </a:t>
            </a:r>
            <a:r>
              <a:rPr sz="1000" kern="0" spc="-10" dirty="0">
                <a:solidFill>
                  <a:sysClr val="windowText" lastClr="000000"/>
                </a:solidFill>
                <a:latin typeface="Times New Roman"/>
                <a:cs typeface="Times New Roman"/>
              </a:rPr>
              <a:t>point</a:t>
            </a:r>
            <a:endParaRPr sz="1000" kern="0">
              <a:solidFill>
                <a:sysClr val="windowText" lastClr="000000"/>
              </a:solidFill>
              <a:latin typeface="Times New Roman"/>
              <a:cs typeface="Times New Roman"/>
            </a:endParaRPr>
          </a:p>
        </p:txBody>
      </p:sp>
      <p:sp>
        <p:nvSpPr>
          <p:cNvPr id="30" name="object 30">
            <a:extLst>
              <a:ext uri="{FF2B5EF4-FFF2-40B4-BE49-F238E27FC236}">
                <a16:creationId xmlns:a16="http://schemas.microsoft.com/office/drawing/2014/main" id="{03C45900-C415-4E7C-A7B1-82D591FE24B5}"/>
              </a:ext>
            </a:extLst>
          </p:cNvPr>
          <p:cNvSpPr txBox="1"/>
          <p:nvPr/>
        </p:nvSpPr>
        <p:spPr>
          <a:xfrm>
            <a:off x="7329488" y="2019300"/>
            <a:ext cx="515937" cy="177800"/>
          </a:xfrm>
          <a:prstGeom prst="rect">
            <a:avLst/>
          </a:prstGeom>
        </p:spPr>
        <p:txBody>
          <a:bodyPr lIns="0" tIns="12065" rIns="0" bIns="0">
            <a:spAutoFit/>
          </a:bodyPr>
          <a:lstStyle/>
          <a:p>
            <a:pPr marL="12700" eaLnBrk="1" fontAlgn="auto" hangingPunct="1">
              <a:spcBef>
                <a:spcPts val="95"/>
              </a:spcBef>
              <a:spcAft>
                <a:spcPts val="0"/>
              </a:spcAft>
              <a:defRPr/>
            </a:pPr>
            <a:r>
              <a:rPr sz="1000" kern="0" dirty="0">
                <a:solidFill>
                  <a:sysClr val="windowText" lastClr="000000"/>
                </a:solidFill>
                <a:latin typeface="Times New Roman"/>
                <a:cs typeface="Times New Roman"/>
              </a:rPr>
              <a:t>End</a:t>
            </a:r>
            <a:r>
              <a:rPr sz="1000" kern="0" spc="-30" dirty="0">
                <a:solidFill>
                  <a:sysClr val="windowText" lastClr="000000"/>
                </a:solidFill>
                <a:latin typeface="Times New Roman"/>
                <a:cs typeface="Times New Roman"/>
              </a:rPr>
              <a:t> </a:t>
            </a:r>
            <a:r>
              <a:rPr sz="1000" kern="0" spc="-10" dirty="0">
                <a:solidFill>
                  <a:sysClr val="windowText" lastClr="000000"/>
                </a:solidFill>
                <a:latin typeface="Times New Roman"/>
                <a:cs typeface="Times New Roman"/>
              </a:rPr>
              <a:t>point</a:t>
            </a:r>
            <a:endParaRPr sz="1000" kern="0">
              <a:solidFill>
                <a:sysClr val="windowText" lastClr="000000"/>
              </a:solidFill>
              <a:latin typeface="Times New Roman"/>
              <a:cs typeface="Times New Roman"/>
            </a:endParaRPr>
          </a:p>
        </p:txBody>
      </p:sp>
      <p:sp>
        <p:nvSpPr>
          <p:cNvPr id="31" name="object 31">
            <a:extLst>
              <a:ext uri="{FF2B5EF4-FFF2-40B4-BE49-F238E27FC236}">
                <a16:creationId xmlns:a16="http://schemas.microsoft.com/office/drawing/2014/main" id="{F6EA01E8-0278-416A-B7AE-AE62C1D922EE}"/>
              </a:ext>
            </a:extLst>
          </p:cNvPr>
          <p:cNvSpPr txBox="1"/>
          <p:nvPr/>
        </p:nvSpPr>
        <p:spPr>
          <a:xfrm>
            <a:off x="5972175" y="2371725"/>
            <a:ext cx="560388" cy="177800"/>
          </a:xfrm>
          <a:prstGeom prst="rect">
            <a:avLst/>
          </a:prstGeom>
        </p:spPr>
        <p:txBody>
          <a:bodyPr lIns="0" tIns="12065" rIns="0" bIns="0">
            <a:spAutoFit/>
          </a:bodyPr>
          <a:lstStyle/>
          <a:p>
            <a:pPr marL="12700" eaLnBrk="1" fontAlgn="auto" hangingPunct="1">
              <a:spcBef>
                <a:spcPts val="95"/>
              </a:spcBef>
              <a:spcAft>
                <a:spcPts val="0"/>
              </a:spcAft>
              <a:defRPr/>
            </a:pPr>
            <a:r>
              <a:rPr sz="1000" kern="0" dirty="0">
                <a:solidFill>
                  <a:sysClr val="windowText" lastClr="000000"/>
                </a:solidFill>
                <a:latin typeface="Times New Roman"/>
                <a:cs typeface="Times New Roman"/>
              </a:rPr>
              <a:t>Major</a:t>
            </a:r>
            <a:r>
              <a:rPr sz="1000" kern="0" spc="-55" dirty="0">
                <a:solidFill>
                  <a:sysClr val="windowText" lastClr="000000"/>
                </a:solidFill>
                <a:latin typeface="Times New Roman"/>
                <a:cs typeface="Times New Roman"/>
              </a:rPr>
              <a:t> </a:t>
            </a:r>
            <a:r>
              <a:rPr sz="1000" kern="0" spc="-20" dirty="0">
                <a:solidFill>
                  <a:sysClr val="windowText" lastClr="000000"/>
                </a:solidFill>
                <a:latin typeface="Times New Roman"/>
                <a:cs typeface="Times New Roman"/>
              </a:rPr>
              <a:t>axis</a:t>
            </a:r>
            <a:endParaRPr sz="1000" kern="0">
              <a:solidFill>
                <a:sysClr val="windowText" lastClr="000000"/>
              </a:solidFill>
              <a:latin typeface="Times New Roman"/>
              <a:cs typeface="Times New Roman"/>
            </a:endParaRPr>
          </a:p>
        </p:txBody>
      </p:sp>
      <p:sp>
        <p:nvSpPr>
          <p:cNvPr id="32" name="object 32">
            <a:extLst>
              <a:ext uri="{FF2B5EF4-FFF2-40B4-BE49-F238E27FC236}">
                <a16:creationId xmlns:a16="http://schemas.microsoft.com/office/drawing/2014/main" id="{8BCC822F-3771-4942-890B-5E2B0928E9C4}"/>
              </a:ext>
            </a:extLst>
          </p:cNvPr>
          <p:cNvSpPr txBox="1"/>
          <p:nvPr/>
        </p:nvSpPr>
        <p:spPr>
          <a:xfrm>
            <a:off x="3990975" y="2746375"/>
            <a:ext cx="166688" cy="566738"/>
          </a:xfrm>
          <a:prstGeom prst="rect">
            <a:avLst/>
          </a:prstGeom>
        </p:spPr>
        <p:txBody>
          <a:bodyPr vert="vert" lIns="0" tIns="0" rIns="0" bIns="0">
            <a:spAutoFit/>
          </a:bodyPr>
          <a:lstStyle/>
          <a:p>
            <a:pPr marL="12700" eaLnBrk="1" fontAlgn="auto" hangingPunct="1">
              <a:lnSpc>
                <a:spcPts val="1190"/>
              </a:lnSpc>
              <a:spcBef>
                <a:spcPts val="0"/>
              </a:spcBef>
              <a:spcAft>
                <a:spcPts val="0"/>
              </a:spcAft>
              <a:defRPr/>
            </a:pPr>
            <a:r>
              <a:rPr sz="1000" kern="0" dirty="0">
                <a:solidFill>
                  <a:sysClr val="windowText" lastClr="000000"/>
                </a:solidFill>
                <a:latin typeface="Times New Roman"/>
                <a:cs typeface="Times New Roman"/>
              </a:rPr>
              <a:t>Minor</a:t>
            </a:r>
            <a:r>
              <a:rPr sz="1000" kern="0" spc="-45" dirty="0">
                <a:solidFill>
                  <a:sysClr val="windowText" lastClr="000000"/>
                </a:solidFill>
                <a:latin typeface="Times New Roman"/>
                <a:cs typeface="Times New Roman"/>
              </a:rPr>
              <a:t> </a:t>
            </a:r>
            <a:r>
              <a:rPr sz="1000" kern="0" spc="-20" dirty="0">
                <a:solidFill>
                  <a:sysClr val="windowText" lastClr="000000"/>
                </a:solidFill>
                <a:latin typeface="Times New Roman"/>
                <a:cs typeface="Times New Roman"/>
              </a:rPr>
              <a:t>axis</a:t>
            </a:r>
            <a:endParaRPr sz="1000" kern="0">
              <a:solidFill>
                <a:sysClr val="windowText" lastClr="000000"/>
              </a:solidFill>
              <a:latin typeface="Times New Roman"/>
              <a:cs typeface="Times New Roman"/>
            </a:endParaRPr>
          </a:p>
        </p:txBody>
      </p:sp>
      <p:sp>
        <p:nvSpPr>
          <p:cNvPr id="33" name="object 33">
            <a:extLst>
              <a:ext uri="{FF2B5EF4-FFF2-40B4-BE49-F238E27FC236}">
                <a16:creationId xmlns:a16="http://schemas.microsoft.com/office/drawing/2014/main" id="{DD46E46F-77B2-49E6-B92F-608126F0E16D}"/>
              </a:ext>
            </a:extLst>
          </p:cNvPr>
          <p:cNvSpPr txBox="1"/>
          <p:nvPr/>
        </p:nvSpPr>
        <p:spPr>
          <a:xfrm>
            <a:off x="3626610" y="1812104"/>
            <a:ext cx="173990" cy="483234"/>
          </a:xfrm>
          <a:prstGeom prst="rect">
            <a:avLst/>
          </a:prstGeom>
        </p:spPr>
        <p:txBody>
          <a:bodyPr vert="vert270" lIns="0" tIns="0" rIns="0" bIns="0">
            <a:spAutoFit/>
          </a:bodyPr>
          <a:lstStyle/>
          <a:p>
            <a:pPr marL="12700" eaLnBrk="1" fontAlgn="auto" hangingPunct="1">
              <a:lnSpc>
                <a:spcPts val="1250"/>
              </a:lnSpc>
              <a:spcBef>
                <a:spcPts val="0"/>
              </a:spcBef>
              <a:spcAft>
                <a:spcPts val="0"/>
              </a:spcAft>
              <a:defRPr/>
            </a:pPr>
            <a:r>
              <a:rPr sz="1050" kern="0" spc="-10" dirty="0">
                <a:solidFill>
                  <a:sysClr val="windowText" lastClr="000000"/>
                </a:solidFill>
                <a:latin typeface="Times New Roman"/>
                <a:cs typeface="Times New Roman"/>
              </a:rPr>
              <a:t>Distance</a:t>
            </a:r>
            <a:endParaRPr sz="1050" kern="0">
              <a:solidFill>
                <a:sysClr val="windowText" lastClr="000000"/>
              </a:solidFill>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bject 2">
            <a:extLst>
              <a:ext uri="{FF2B5EF4-FFF2-40B4-BE49-F238E27FC236}">
                <a16:creationId xmlns:a16="http://schemas.microsoft.com/office/drawing/2014/main" id="{31D66D0B-A6B3-4C39-A0E5-1852B1AD9C88}"/>
              </a:ext>
            </a:extLst>
          </p:cNvPr>
          <p:cNvSpPr txBox="1">
            <a:spLocks noChangeArrowheads="1"/>
          </p:cNvSpPr>
          <p:nvPr/>
        </p:nvSpPr>
        <p:spPr bwMode="auto">
          <a:xfrm>
            <a:off x="1155700" y="354013"/>
            <a:ext cx="60261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8270" rIns="0" bIns="0">
            <a:spAutoFit/>
          </a:bodyPr>
          <a:lstStyle>
            <a:lvl1pPr marL="8413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13"/>
              </a:spcBef>
            </a:pPr>
            <a:r>
              <a:rPr lang="en-US" altLang="en-US" sz="1400">
                <a:solidFill>
                  <a:srgbClr val="000000"/>
                </a:solidFill>
                <a:latin typeface="Times New Roman" panose="02020603050405020304" pitchFamily="18" charset="0"/>
                <a:cs typeface="Times New Roman" panose="02020603050405020304" pitchFamily="18" charset="0"/>
              </a:rPr>
              <a:t>9. </a:t>
            </a:r>
            <a:r>
              <a:rPr lang="en-US" altLang="en-US" sz="1400" b="1">
                <a:solidFill>
                  <a:srgbClr val="000000"/>
                </a:solidFill>
                <a:latin typeface="Times New Roman" panose="02020603050405020304" pitchFamily="18" charset="0"/>
                <a:cs typeface="Times New Roman" panose="02020603050405020304" pitchFamily="18" charset="0"/>
              </a:rPr>
              <a:t>Hatch (h)</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spcBef>
                <a:spcPts val="913"/>
              </a:spcBef>
            </a:pPr>
            <a:r>
              <a:rPr lang="en-US" altLang="en-US" sz="1400">
                <a:solidFill>
                  <a:srgbClr val="000000"/>
                </a:solidFill>
                <a:latin typeface="Times New Roman" panose="02020603050405020304" pitchFamily="18" charset="0"/>
                <a:cs typeface="Times New Roman" panose="02020603050405020304" pitchFamily="18" charset="0"/>
              </a:rPr>
              <a:t>Use predefined type</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Choose the desired pattern ( i.e. concrete, brick etc)</a:t>
            </a:r>
          </a:p>
          <a:p>
            <a:pPr eaLnBrk="1" hangingPunct="1">
              <a:lnSpc>
                <a:spcPct val="96000"/>
              </a:lnSpc>
              <a:spcBef>
                <a:spcPts val="25"/>
              </a:spcBef>
            </a:pPr>
            <a:r>
              <a:rPr lang="en-US" altLang="en-US" sz="1400">
                <a:solidFill>
                  <a:srgbClr val="000000"/>
                </a:solidFill>
                <a:latin typeface="Times New Roman" panose="02020603050405020304" pitchFamily="18" charset="0"/>
                <a:cs typeface="Times New Roman" panose="02020603050405020304" pitchFamily="18" charset="0"/>
              </a:rPr>
              <a:t>Choose angle (Change the orientation of the hatch lines but default is recommended) Input scale value (Large value lightens the hatch and small value densifies hatch) Choose appropriate boundary selection option</a:t>
            </a:r>
          </a:p>
          <a:p>
            <a:pPr eaLnBrk="1" hangingPunct="1">
              <a:lnSpc>
                <a:spcPts val="1625"/>
              </a:lnSpc>
              <a:spcBef>
                <a:spcPts val="25"/>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Add pick points: Click at any point in a closed boundary (does not work if any gap on the boundary)</a:t>
            </a:r>
          </a:p>
          <a:p>
            <a:pPr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Add select objects: Select objects (objects may or may not create closed boundary</a:t>
            </a:r>
          </a:p>
          <a:p>
            <a:pPr eaLnBrk="1" hangingPunct="1">
              <a:lnSpc>
                <a:spcPts val="1675"/>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Choose option</a:t>
            </a:r>
          </a:p>
          <a:p>
            <a:pPr eaLnBrk="1" hangingPunct="1">
              <a:lnSpc>
                <a:spcPts val="1625"/>
              </a:lnSpc>
              <a:spcBef>
                <a:spcPts val="100"/>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Check “ Associative” option to allow modification of hatch shape with the boundary shape</a:t>
            </a:r>
          </a:p>
        </p:txBody>
      </p:sp>
      <p:sp>
        <p:nvSpPr>
          <p:cNvPr id="39939" name="object 3">
            <a:extLst>
              <a:ext uri="{FF2B5EF4-FFF2-40B4-BE49-F238E27FC236}">
                <a16:creationId xmlns:a16="http://schemas.microsoft.com/office/drawing/2014/main" id="{E37E8204-BD67-41B3-9030-4473EA1EE513}"/>
              </a:ext>
            </a:extLst>
          </p:cNvPr>
          <p:cNvSpPr txBox="1">
            <a:spLocks noChangeArrowheads="1"/>
          </p:cNvSpPr>
          <p:nvPr/>
        </p:nvSpPr>
        <p:spPr bwMode="auto">
          <a:xfrm>
            <a:off x="1157288" y="3460750"/>
            <a:ext cx="60833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687388" indent="-171450">
              <a:tabLst>
                <a:tab pos="687388" algn="l"/>
              </a:tabLst>
              <a:defRPr>
                <a:solidFill>
                  <a:schemeClr val="tx1"/>
                </a:solidFill>
                <a:latin typeface="Arial" panose="020B0604020202020204" pitchFamily="34" charset="0"/>
              </a:defRPr>
            </a:lvl1pPr>
            <a:lvl2pPr marL="742950" indent="-285750">
              <a:tabLst>
                <a:tab pos="687388" algn="l"/>
              </a:tabLst>
              <a:defRPr>
                <a:solidFill>
                  <a:schemeClr val="tx1"/>
                </a:solidFill>
                <a:latin typeface="Arial" panose="020B0604020202020204" pitchFamily="34" charset="0"/>
              </a:defRPr>
            </a:lvl2pPr>
            <a:lvl3pPr marL="1143000" indent="-228600">
              <a:tabLst>
                <a:tab pos="687388" algn="l"/>
              </a:tabLst>
              <a:defRPr>
                <a:solidFill>
                  <a:schemeClr val="tx1"/>
                </a:solidFill>
                <a:latin typeface="Arial" panose="020B0604020202020204" pitchFamily="34" charset="0"/>
              </a:defRPr>
            </a:lvl3pPr>
            <a:lvl4pPr marL="1600200" indent="-228600">
              <a:tabLst>
                <a:tab pos="687388" algn="l"/>
              </a:tabLst>
              <a:defRPr>
                <a:solidFill>
                  <a:schemeClr val="tx1"/>
                </a:solidFill>
                <a:latin typeface="Arial" panose="020B0604020202020204" pitchFamily="34" charset="0"/>
              </a:defRPr>
            </a:lvl4pPr>
            <a:lvl5pPr marL="2057400" indent="-228600">
              <a:tabLst>
                <a:tab pos="6873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6873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6873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6873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687388" algn="l"/>
              </a:tabLst>
              <a:defRPr>
                <a:solidFill>
                  <a:schemeClr val="tx1"/>
                </a:solidFill>
                <a:latin typeface="Arial" panose="020B0604020202020204" pitchFamily="34" charset="0"/>
              </a:defRPr>
            </a:lvl9pPr>
          </a:lstStyle>
          <a:p>
            <a:pPr eaLnBrk="1" hangingPunct="1">
              <a:lnSpc>
                <a:spcPts val="1613"/>
              </a:lnSpc>
              <a:spcBef>
                <a:spcPts val="213"/>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Check “Create separate hatches” option to create separate hatches in case of multiple boundary selection</a:t>
            </a:r>
          </a:p>
          <a:p>
            <a:pPr eaLnBrk="1" hangingPunct="1">
              <a:lnSpc>
                <a:spcPts val="1525"/>
              </a:lnSpc>
            </a:pPr>
            <a:r>
              <a:rPr lang="en-US" altLang="en-US" sz="1400">
                <a:solidFill>
                  <a:srgbClr val="000000"/>
                </a:solidFill>
                <a:latin typeface="Times New Roman" panose="02020603050405020304" pitchFamily="18" charset="0"/>
                <a:cs typeface="Times New Roman" panose="02020603050405020304" pitchFamily="18" charset="0"/>
              </a:rPr>
              <a:t>Press “Preview”</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Observe hatch created</a:t>
            </a:r>
          </a:p>
          <a:p>
            <a:pPr eaLnBrk="1" hangingPunct="1">
              <a:lnSpc>
                <a:spcPts val="1675"/>
              </a:lnSpc>
              <a:spcBef>
                <a:spcPts val="12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13"/>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If obtain desired hatch press “ok” or Change parameters and repeat from preview.</a:t>
            </a:r>
          </a:p>
        </p:txBody>
      </p:sp>
      <p:sp>
        <p:nvSpPr>
          <p:cNvPr id="4" name="object 4">
            <a:extLst>
              <a:ext uri="{FF2B5EF4-FFF2-40B4-BE49-F238E27FC236}">
                <a16:creationId xmlns:a16="http://schemas.microsoft.com/office/drawing/2014/main" id="{85FB5679-239B-4D5D-AA40-93C79707D125}"/>
              </a:ext>
            </a:extLst>
          </p:cNvPr>
          <p:cNvSpPr txBox="1"/>
          <p:nvPr/>
        </p:nvSpPr>
        <p:spPr>
          <a:xfrm>
            <a:off x="7304088" y="3870325"/>
            <a:ext cx="2838450" cy="238125"/>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Figure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2.15:</a:t>
            </a:r>
            <a:r>
              <a:rPr sz="1400" b="1" kern="0" spc="-6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Hatch</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Properties</a:t>
            </a:r>
            <a:r>
              <a:rPr sz="1400" kern="0" spc="-4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Manager</a:t>
            </a:r>
            <a:endParaRPr sz="1400" kern="0">
              <a:solidFill>
                <a:sysClr val="windowText" lastClr="000000"/>
              </a:solidFill>
              <a:latin typeface="Times New Roman"/>
              <a:cs typeface="Times New Roman"/>
            </a:endParaRPr>
          </a:p>
        </p:txBody>
      </p:sp>
      <p:pic>
        <p:nvPicPr>
          <p:cNvPr id="39941" name="object 5">
            <a:extLst>
              <a:ext uri="{FF2B5EF4-FFF2-40B4-BE49-F238E27FC236}">
                <a16:creationId xmlns:a16="http://schemas.microsoft.com/office/drawing/2014/main" id="{45B857D3-1D27-41E4-9941-704E4208D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715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object 6">
            <a:extLst>
              <a:ext uri="{FF2B5EF4-FFF2-40B4-BE49-F238E27FC236}">
                <a16:creationId xmlns:a16="http://schemas.microsoft.com/office/drawing/2014/main" id="{8D1B7DE7-C8F6-4933-8B3B-09BB4A38B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0763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object 7">
            <a:extLst>
              <a:ext uri="{FF2B5EF4-FFF2-40B4-BE49-F238E27FC236}">
                <a16:creationId xmlns:a16="http://schemas.microsoft.com/office/drawing/2014/main" id="{C8A85773-1EE3-4987-8714-8FA0D7D94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811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object 8">
            <a:extLst>
              <a:ext uri="{FF2B5EF4-FFF2-40B4-BE49-F238E27FC236}">
                <a16:creationId xmlns:a16="http://schemas.microsoft.com/office/drawing/2014/main" id="{A03379A6-4E2C-4291-AF5D-2F4C078AC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59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object 9">
            <a:extLst>
              <a:ext uri="{FF2B5EF4-FFF2-40B4-BE49-F238E27FC236}">
                <a16:creationId xmlns:a16="http://schemas.microsoft.com/office/drawing/2014/main" id="{1E96E173-0BCA-4E39-8680-EFAA834E4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6906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object 10">
            <a:extLst>
              <a:ext uri="{FF2B5EF4-FFF2-40B4-BE49-F238E27FC236}">
                <a16:creationId xmlns:a16="http://schemas.microsoft.com/office/drawing/2014/main" id="{7639A7A2-7DB0-47A2-84EC-51108FF4C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7400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object 11">
            <a:extLst>
              <a:ext uri="{FF2B5EF4-FFF2-40B4-BE49-F238E27FC236}">
                <a16:creationId xmlns:a16="http://schemas.microsoft.com/office/drawing/2014/main" id="{9FF22273-7F05-47B7-9B1B-0C4449C42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2740025"/>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object 12">
            <a:extLst>
              <a:ext uri="{FF2B5EF4-FFF2-40B4-BE49-F238E27FC236}">
                <a16:creationId xmlns:a16="http://schemas.microsoft.com/office/drawing/2014/main" id="{130FE4D5-0799-428E-B235-EC8CE70B1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4176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object 13">
            <a:extLst>
              <a:ext uri="{FF2B5EF4-FFF2-40B4-BE49-F238E27FC236}">
                <a16:creationId xmlns:a16="http://schemas.microsoft.com/office/drawing/2014/main" id="{0B79D5A4-D24D-4C8B-A040-7A4C02AA7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146550"/>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object 14">
            <a:extLst>
              <a:ext uri="{FF2B5EF4-FFF2-40B4-BE49-F238E27FC236}">
                <a16:creationId xmlns:a16="http://schemas.microsoft.com/office/drawing/2014/main" id="{4CA0C7C1-A504-4B19-8A66-C3A0D36C3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376738"/>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1" name="object 15">
            <a:extLst>
              <a:ext uri="{FF2B5EF4-FFF2-40B4-BE49-F238E27FC236}">
                <a16:creationId xmlns:a16="http://schemas.microsoft.com/office/drawing/2014/main" id="{B1DEEC37-9551-49F5-96FC-6E17D9FEF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586288"/>
            <a:ext cx="127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object 16">
            <a:extLst>
              <a:ext uri="{FF2B5EF4-FFF2-40B4-BE49-F238E27FC236}">
                <a16:creationId xmlns:a16="http://schemas.microsoft.com/office/drawing/2014/main" id="{47DF88B5-4494-4F24-827B-2C832E473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13" y="704850"/>
            <a:ext cx="278288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bject 2">
            <a:extLst>
              <a:ext uri="{FF2B5EF4-FFF2-40B4-BE49-F238E27FC236}">
                <a16:creationId xmlns:a16="http://schemas.microsoft.com/office/drawing/2014/main" id="{758F8FF6-B043-4280-B0EA-A75775242329}"/>
              </a:ext>
            </a:extLst>
          </p:cNvPr>
          <p:cNvSpPr>
            <a:spLocks/>
          </p:cNvSpPr>
          <p:nvPr/>
        </p:nvSpPr>
        <p:spPr bwMode="auto">
          <a:xfrm>
            <a:off x="4494213" y="2049463"/>
            <a:ext cx="614362" cy="600075"/>
          </a:xfrm>
          <a:custGeom>
            <a:avLst/>
            <a:gdLst>
              <a:gd name="T0" fmla="*/ 113909 w 614045"/>
              <a:gd name="T1" fmla="*/ 598933 h 600710"/>
              <a:gd name="T2" fmla="*/ 0 w 614045"/>
              <a:gd name="T3" fmla="*/ 486395 h 600710"/>
              <a:gd name="T4" fmla="*/ 227946 w 614045"/>
              <a:gd name="T5" fmla="*/ 598933 h 600710"/>
              <a:gd name="T6" fmla="*/ 0 w 614045"/>
              <a:gd name="T7" fmla="*/ 373732 h 600710"/>
              <a:gd name="T8" fmla="*/ 342236 w 614045"/>
              <a:gd name="T9" fmla="*/ 598933 h 600710"/>
              <a:gd name="T10" fmla="*/ 0 w 614045"/>
              <a:gd name="T11" fmla="*/ 261446 h 600710"/>
              <a:gd name="T12" fmla="*/ 456272 w 614045"/>
              <a:gd name="T13" fmla="*/ 598933 h 600710"/>
              <a:gd name="T14" fmla="*/ 0 w 614045"/>
              <a:gd name="T15" fmla="*/ 149035 h 600710"/>
              <a:gd name="T16" fmla="*/ 570182 w 614045"/>
              <a:gd name="T17" fmla="*/ 598933 h 600710"/>
              <a:gd name="T18" fmla="*/ 0 w 614045"/>
              <a:gd name="T19" fmla="*/ 36497 h 600710"/>
              <a:gd name="T20" fmla="*/ 614297 w 614045"/>
              <a:gd name="T21" fmla="*/ 529865 h 600710"/>
              <a:gd name="T22" fmla="*/ 77042 w 614045"/>
              <a:gd name="T23" fmla="*/ 0 h 600710"/>
              <a:gd name="T24" fmla="*/ 614297 w 614045"/>
              <a:gd name="T25" fmla="*/ 417454 h 600710"/>
              <a:gd name="T26" fmla="*/ 191078 w 614045"/>
              <a:gd name="T27" fmla="*/ 0 h 600710"/>
              <a:gd name="T28" fmla="*/ 614297 w 614045"/>
              <a:gd name="T29" fmla="*/ 304916 h 600710"/>
              <a:gd name="T30" fmla="*/ 305114 w 614045"/>
              <a:gd name="T31" fmla="*/ 0 h 600710"/>
              <a:gd name="T32" fmla="*/ 614297 w 614045"/>
              <a:gd name="T33" fmla="*/ 192504 h 600710"/>
              <a:gd name="T34" fmla="*/ 419150 w 614045"/>
              <a:gd name="T35" fmla="*/ 0 h 600710"/>
              <a:gd name="T36" fmla="*/ 614297 w 614045"/>
              <a:gd name="T37" fmla="*/ 80093 h 600710"/>
              <a:gd name="T38" fmla="*/ 533188 w 614045"/>
              <a:gd name="T39" fmla="*/ 0 h 6007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4045" h="600710">
                <a:moveTo>
                  <a:pt x="113791" y="600201"/>
                </a:moveTo>
                <a:lnTo>
                  <a:pt x="0" y="487425"/>
                </a:lnTo>
              </a:path>
              <a:path w="614045" h="600710">
                <a:moveTo>
                  <a:pt x="227710" y="600201"/>
                </a:moveTo>
                <a:lnTo>
                  <a:pt x="0" y="374523"/>
                </a:lnTo>
              </a:path>
              <a:path w="614045" h="600710">
                <a:moveTo>
                  <a:pt x="341883" y="600201"/>
                </a:moveTo>
                <a:lnTo>
                  <a:pt x="0" y="262000"/>
                </a:lnTo>
              </a:path>
              <a:path w="614045" h="600710">
                <a:moveTo>
                  <a:pt x="455802" y="600201"/>
                </a:moveTo>
                <a:lnTo>
                  <a:pt x="0" y="149351"/>
                </a:lnTo>
              </a:path>
              <a:path w="614045" h="600710">
                <a:moveTo>
                  <a:pt x="569594" y="600201"/>
                </a:moveTo>
                <a:lnTo>
                  <a:pt x="0" y="36575"/>
                </a:lnTo>
              </a:path>
              <a:path w="614045" h="600710">
                <a:moveTo>
                  <a:pt x="613663" y="530987"/>
                </a:moveTo>
                <a:lnTo>
                  <a:pt x="76962" y="0"/>
                </a:lnTo>
              </a:path>
              <a:path w="614045" h="600710">
                <a:moveTo>
                  <a:pt x="613663" y="418338"/>
                </a:moveTo>
                <a:lnTo>
                  <a:pt x="190880" y="0"/>
                </a:lnTo>
              </a:path>
              <a:path w="614045" h="600710">
                <a:moveTo>
                  <a:pt x="613663" y="305562"/>
                </a:moveTo>
                <a:lnTo>
                  <a:pt x="304800" y="0"/>
                </a:lnTo>
              </a:path>
              <a:path w="614045" h="600710">
                <a:moveTo>
                  <a:pt x="613663" y="192912"/>
                </a:moveTo>
                <a:lnTo>
                  <a:pt x="418718" y="0"/>
                </a:lnTo>
              </a:path>
              <a:path w="614045" h="600710">
                <a:moveTo>
                  <a:pt x="613663" y="80263"/>
                </a:moveTo>
                <a:lnTo>
                  <a:pt x="53263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3" name="object 3">
            <a:extLst>
              <a:ext uri="{FF2B5EF4-FFF2-40B4-BE49-F238E27FC236}">
                <a16:creationId xmlns:a16="http://schemas.microsoft.com/office/drawing/2014/main" id="{E236D6EC-7D4C-4544-A54E-FD8589F447F1}"/>
              </a:ext>
            </a:extLst>
          </p:cNvPr>
          <p:cNvSpPr>
            <a:spLocks/>
          </p:cNvSpPr>
          <p:nvPr/>
        </p:nvSpPr>
        <p:spPr bwMode="auto">
          <a:xfrm>
            <a:off x="3868738" y="1120775"/>
            <a:ext cx="1863725" cy="601663"/>
          </a:xfrm>
          <a:custGeom>
            <a:avLst/>
            <a:gdLst>
              <a:gd name="T0" fmla="*/ 1320800 w 1863725"/>
              <a:gd name="T1" fmla="*/ 0 h 600710"/>
              <a:gd name="T2" fmla="*/ 1548511 w 1863725"/>
              <a:gd name="T3" fmla="*/ 0 h 600710"/>
              <a:gd name="T4" fmla="*/ 1776349 w 1863725"/>
              <a:gd name="T5" fmla="*/ 0 h 600710"/>
              <a:gd name="T6" fmla="*/ 1863344 w 1863725"/>
              <a:gd name="T7" fmla="*/ 139889 h 600710"/>
              <a:gd name="T8" fmla="*/ 1863344 w 1863725"/>
              <a:gd name="T9" fmla="*/ 365903 h 600710"/>
              <a:gd name="T10" fmla="*/ 1863344 w 1863725"/>
              <a:gd name="T11" fmla="*/ 592043 h 600710"/>
              <a:gd name="T12" fmla="*/ 660654 w 1863725"/>
              <a:gd name="T13" fmla="*/ 0 h 600710"/>
              <a:gd name="T14" fmla="*/ 774446 w 1863725"/>
              <a:gd name="T15" fmla="*/ 0 h 600710"/>
              <a:gd name="T16" fmla="*/ 888365 w 1863725"/>
              <a:gd name="T17" fmla="*/ 0 h 600710"/>
              <a:gd name="T18" fmla="*/ 1002284 w 1863725"/>
              <a:gd name="T19" fmla="*/ 0 h 600710"/>
              <a:gd name="T20" fmla="*/ 1116203 w 1863725"/>
              <a:gd name="T21" fmla="*/ 0 h 600710"/>
              <a:gd name="T22" fmla="*/ 1229995 w 1863725"/>
              <a:gd name="T23" fmla="*/ 0 h 600710"/>
              <a:gd name="T24" fmla="*/ 1238504 w 1863725"/>
              <a:gd name="T25" fmla="*/ 104726 h 600710"/>
              <a:gd name="T26" fmla="*/ 1238504 w 1863725"/>
              <a:gd name="T27" fmla="*/ 217731 h 600710"/>
              <a:gd name="T28" fmla="*/ 1238504 w 1863725"/>
              <a:gd name="T29" fmla="*/ 330611 h 600710"/>
              <a:gd name="T30" fmla="*/ 1238504 w 1863725"/>
              <a:gd name="T31" fmla="*/ 443618 h 600710"/>
              <a:gd name="T32" fmla="*/ 1238504 w 1863725"/>
              <a:gd name="T33" fmla="*/ 556751 h 600710"/>
              <a:gd name="T34" fmla="*/ 264160 w 1863725"/>
              <a:gd name="T35" fmla="*/ 0 h 600710"/>
              <a:gd name="T36" fmla="*/ 287147 w 1863725"/>
              <a:gd name="T37" fmla="*/ 0 h 600710"/>
              <a:gd name="T38" fmla="*/ 310134 w 1863725"/>
              <a:gd name="T39" fmla="*/ 0 h 600710"/>
              <a:gd name="T40" fmla="*/ 332613 w 1863725"/>
              <a:gd name="T41" fmla="*/ 0 h 600710"/>
              <a:gd name="T42" fmla="*/ 355600 w 1863725"/>
              <a:gd name="T43" fmla="*/ 0 h 600710"/>
              <a:gd name="T44" fmla="*/ 378079 w 1863725"/>
              <a:gd name="T45" fmla="*/ 0 h 600710"/>
              <a:gd name="T46" fmla="*/ 401066 w 1863725"/>
              <a:gd name="T47" fmla="*/ 0 h 600710"/>
              <a:gd name="T48" fmla="*/ 423925 w 1863725"/>
              <a:gd name="T49" fmla="*/ 0 h 600710"/>
              <a:gd name="T50" fmla="*/ 446532 w 1863725"/>
              <a:gd name="T51" fmla="*/ 0 h 600710"/>
              <a:gd name="T52" fmla="*/ 469392 w 1863725"/>
              <a:gd name="T53" fmla="*/ 0 h 600710"/>
              <a:gd name="T54" fmla="*/ 492125 w 1863725"/>
              <a:gd name="T55" fmla="*/ 0 h 600710"/>
              <a:gd name="T56" fmla="*/ 514858 w 1863725"/>
              <a:gd name="T57" fmla="*/ 0 h 600710"/>
              <a:gd name="T58" fmla="*/ 537845 w 1863725"/>
              <a:gd name="T59" fmla="*/ 0 h 600710"/>
              <a:gd name="T60" fmla="*/ 560451 w 1863725"/>
              <a:gd name="T61" fmla="*/ 0 h 600710"/>
              <a:gd name="T62" fmla="*/ 583311 w 1863725"/>
              <a:gd name="T63" fmla="*/ 0 h 600710"/>
              <a:gd name="T64" fmla="*/ 606044 w 1863725"/>
              <a:gd name="T65" fmla="*/ 0 h 600710"/>
              <a:gd name="T66" fmla="*/ 613664 w 1863725"/>
              <a:gd name="T67" fmla="*/ 15034 h 600710"/>
              <a:gd name="T68" fmla="*/ 613664 w 1863725"/>
              <a:gd name="T69" fmla="*/ 37711 h 600710"/>
              <a:gd name="T70" fmla="*/ 613664 w 1863725"/>
              <a:gd name="T71" fmla="*/ 60390 h 600710"/>
              <a:gd name="T72" fmla="*/ 613664 w 1863725"/>
              <a:gd name="T73" fmla="*/ 82812 h 600710"/>
              <a:gd name="T74" fmla="*/ 613664 w 1863725"/>
              <a:gd name="T75" fmla="*/ 105617 h 600710"/>
              <a:gd name="T76" fmla="*/ 613664 w 1863725"/>
              <a:gd name="T77" fmla="*/ 128294 h 600710"/>
              <a:gd name="T78" fmla="*/ 613664 w 1863725"/>
              <a:gd name="T79" fmla="*/ 150845 h 600710"/>
              <a:gd name="T80" fmla="*/ 613664 w 1863725"/>
              <a:gd name="T81" fmla="*/ 173396 h 600710"/>
              <a:gd name="T82" fmla="*/ 613664 w 1863725"/>
              <a:gd name="T83" fmla="*/ 195819 h 600710"/>
              <a:gd name="T84" fmla="*/ 613664 w 1863725"/>
              <a:gd name="T85" fmla="*/ 218496 h 600710"/>
              <a:gd name="T86" fmla="*/ 613664 w 1863725"/>
              <a:gd name="T87" fmla="*/ 241047 h 600710"/>
              <a:gd name="T88" fmla="*/ 613664 w 1863725"/>
              <a:gd name="T89" fmla="*/ 263724 h 600710"/>
              <a:gd name="T90" fmla="*/ 613664 w 1863725"/>
              <a:gd name="T91" fmla="*/ 286275 h 600710"/>
              <a:gd name="T92" fmla="*/ 613664 w 1863725"/>
              <a:gd name="T93" fmla="*/ 308953 h 600710"/>
              <a:gd name="T94" fmla="*/ 613664 w 1863725"/>
              <a:gd name="T95" fmla="*/ 331502 h 6007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3725" h="600710">
                <a:moveTo>
                  <a:pt x="1249680" y="70612"/>
                </a:moveTo>
                <a:lnTo>
                  <a:pt x="1320800" y="0"/>
                </a:lnTo>
              </a:path>
              <a:path w="1863725" h="600710">
                <a:moveTo>
                  <a:pt x="1249680" y="295783"/>
                </a:moveTo>
                <a:lnTo>
                  <a:pt x="1548511" y="0"/>
                </a:lnTo>
              </a:path>
              <a:path w="1863725" h="600710">
                <a:moveTo>
                  <a:pt x="1249680" y="521208"/>
                </a:moveTo>
                <a:lnTo>
                  <a:pt x="1776349" y="0"/>
                </a:lnTo>
              </a:path>
              <a:path w="1863725" h="600710">
                <a:moveTo>
                  <a:pt x="1397381" y="600328"/>
                </a:moveTo>
                <a:lnTo>
                  <a:pt x="1863344" y="139446"/>
                </a:lnTo>
              </a:path>
              <a:path w="1863725" h="600710">
                <a:moveTo>
                  <a:pt x="1625219" y="600328"/>
                </a:moveTo>
                <a:lnTo>
                  <a:pt x="1863344" y="364744"/>
                </a:lnTo>
              </a:path>
              <a:path w="1863725" h="600710">
                <a:moveTo>
                  <a:pt x="1853057" y="600328"/>
                </a:moveTo>
                <a:lnTo>
                  <a:pt x="1863344" y="590169"/>
                </a:lnTo>
              </a:path>
              <a:path w="1863725" h="600710">
                <a:moveTo>
                  <a:pt x="624840" y="35305"/>
                </a:moveTo>
                <a:lnTo>
                  <a:pt x="660654" y="0"/>
                </a:lnTo>
              </a:path>
              <a:path w="1863725" h="600710">
                <a:moveTo>
                  <a:pt x="624840" y="147954"/>
                </a:moveTo>
                <a:lnTo>
                  <a:pt x="774446" y="0"/>
                </a:lnTo>
              </a:path>
              <a:path w="1863725" h="600710">
                <a:moveTo>
                  <a:pt x="624840" y="260603"/>
                </a:moveTo>
                <a:lnTo>
                  <a:pt x="888365" y="0"/>
                </a:lnTo>
              </a:path>
              <a:path w="1863725" h="600710">
                <a:moveTo>
                  <a:pt x="624840" y="373379"/>
                </a:moveTo>
                <a:lnTo>
                  <a:pt x="1002284" y="0"/>
                </a:lnTo>
              </a:path>
              <a:path w="1863725" h="600710">
                <a:moveTo>
                  <a:pt x="624840" y="486028"/>
                </a:moveTo>
                <a:lnTo>
                  <a:pt x="1116203" y="0"/>
                </a:lnTo>
              </a:path>
              <a:path w="1863725" h="600710">
                <a:moveTo>
                  <a:pt x="624840" y="598551"/>
                </a:moveTo>
                <a:lnTo>
                  <a:pt x="1229995" y="0"/>
                </a:lnTo>
              </a:path>
              <a:path w="1863725" h="600710">
                <a:moveTo>
                  <a:pt x="737235" y="600328"/>
                </a:moveTo>
                <a:lnTo>
                  <a:pt x="1238504" y="104394"/>
                </a:lnTo>
              </a:path>
              <a:path w="1863725" h="600710">
                <a:moveTo>
                  <a:pt x="851154" y="600328"/>
                </a:moveTo>
                <a:lnTo>
                  <a:pt x="1238504" y="217042"/>
                </a:lnTo>
              </a:path>
              <a:path w="1863725" h="600710">
                <a:moveTo>
                  <a:pt x="964946" y="600328"/>
                </a:moveTo>
                <a:lnTo>
                  <a:pt x="1238504" y="329564"/>
                </a:lnTo>
              </a:path>
              <a:path w="1863725" h="600710">
                <a:moveTo>
                  <a:pt x="1078865" y="600328"/>
                </a:moveTo>
                <a:lnTo>
                  <a:pt x="1238504" y="442213"/>
                </a:lnTo>
              </a:path>
              <a:path w="1863725" h="600710">
                <a:moveTo>
                  <a:pt x="1192784" y="600328"/>
                </a:moveTo>
                <a:lnTo>
                  <a:pt x="1238504" y="554989"/>
                </a:lnTo>
              </a:path>
              <a:path w="1863725" h="600710">
                <a:moveTo>
                  <a:pt x="0" y="261620"/>
                </a:moveTo>
                <a:lnTo>
                  <a:pt x="264160" y="0"/>
                </a:lnTo>
              </a:path>
              <a:path w="1863725" h="600710">
                <a:moveTo>
                  <a:pt x="0" y="283972"/>
                </a:moveTo>
                <a:lnTo>
                  <a:pt x="287147" y="0"/>
                </a:lnTo>
              </a:path>
              <a:path w="1863725" h="600710">
                <a:moveTo>
                  <a:pt x="0" y="306577"/>
                </a:moveTo>
                <a:lnTo>
                  <a:pt x="310134" y="0"/>
                </a:lnTo>
              </a:path>
              <a:path w="1863725" h="600710">
                <a:moveTo>
                  <a:pt x="0" y="329184"/>
                </a:moveTo>
                <a:lnTo>
                  <a:pt x="332613" y="0"/>
                </a:lnTo>
              </a:path>
              <a:path w="1863725" h="600710">
                <a:moveTo>
                  <a:pt x="0" y="351789"/>
                </a:moveTo>
                <a:lnTo>
                  <a:pt x="355600" y="0"/>
                </a:lnTo>
              </a:path>
              <a:path w="1863725" h="600710">
                <a:moveTo>
                  <a:pt x="0" y="374141"/>
                </a:moveTo>
                <a:lnTo>
                  <a:pt x="378079" y="0"/>
                </a:lnTo>
              </a:path>
              <a:path w="1863725" h="600710">
                <a:moveTo>
                  <a:pt x="0" y="396875"/>
                </a:moveTo>
                <a:lnTo>
                  <a:pt x="401066" y="0"/>
                </a:lnTo>
              </a:path>
              <a:path w="1863725" h="600710">
                <a:moveTo>
                  <a:pt x="0" y="419226"/>
                </a:moveTo>
                <a:lnTo>
                  <a:pt x="423925" y="0"/>
                </a:lnTo>
              </a:path>
              <a:path w="1863725" h="600710">
                <a:moveTo>
                  <a:pt x="0" y="441578"/>
                </a:moveTo>
                <a:lnTo>
                  <a:pt x="446532" y="0"/>
                </a:lnTo>
              </a:path>
              <a:path w="1863725" h="600710">
                <a:moveTo>
                  <a:pt x="0" y="464185"/>
                </a:moveTo>
                <a:lnTo>
                  <a:pt x="469392" y="0"/>
                </a:lnTo>
              </a:path>
              <a:path w="1863725" h="600710">
                <a:moveTo>
                  <a:pt x="0" y="486790"/>
                </a:moveTo>
                <a:lnTo>
                  <a:pt x="492125" y="0"/>
                </a:lnTo>
              </a:path>
              <a:path w="1863725" h="600710">
                <a:moveTo>
                  <a:pt x="0" y="509397"/>
                </a:moveTo>
                <a:lnTo>
                  <a:pt x="514858" y="0"/>
                </a:lnTo>
              </a:path>
              <a:path w="1863725" h="600710">
                <a:moveTo>
                  <a:pt x="0" y="531876"/>
                </a:moveTo>
                <a:lnTo>
                  <a:pt x="537845" y="0"/>
                </a:lnTo>
              </a:path>
              <a:path w="1863725" h="600710">
                <a:moveTo>
                  <a:pt x="0" y="554482"/>
                </a:moveTo>
                <a:lnTo>
                  <a:pt x="560451" y="0"/>
                </a:lnTo>
              </a:path>
              <a:path w="1863725" h="600710">
                <a:moveTo>
                  <a:pt x="0" y="576961"/>
                </a:moveTo>
                <a:lnTo>
                  <a:pt x="583311" y="0"/>
                </a:lnTo>
              </a:path>
              <a:path w="1863725" h="600710">
                <a:moveTo>
                  <a:pt x="0" y="599439"/>
                </a:moveTo>
                <a:lnTo>
                  <a:pt x="606044" y="0"/>
                </a:lnTo>
              </a:path>
              <a:path w="1863725" h="600710">
                <a:moveTo>
                  <a:pt x="22098" y="600328"/>
                </a:moveTo>
                <a:lnTo>
                  <a:pt x="613664" y="14986"/>
                </a:lnTo>
              </a:path>
              <a:path w="1863725" h="600710">
                <a:moveTo>
                  <a:pt x="44958" y="600328"/>
                </a:moveTo>
                <a:lnTo>
                  <a:pt x="613664" y="37591"/>
                </a:lnTo>
              </a:path>
              <a:path w="1863725" h="600710">
                <a:moveTo>
                  <a:pt x="67691" y="600328"/>
                </a:moveTo>
                <a:lnTo>
                  <a:pt x="613664" y="60198"/>
                </a:lnTo>
              </a:path>
              <a:path w="1863725" h="600710">
                <a:moveTo>
                  <a:pt x="90424" y="600328"/>
                </a:moveTo>
                <a:lnTo>
                  <a:pt x="613664" y="82550"/>
                </a:lnTo>
              </a:path>
              <a:path w="1863725" h="600710">
                <a:moveTo>
                  <a:pt x="113411" y="600328"/>
                </a:moveTo>
                <a:lnTo>
                  <a:pt x="613664" y="105283"/>
                </a:lnTo>
              </a:path>
              <a:path w="1863725" h="600710">
                <a:moveTo>
                  <a:pt x="136017" y="600328"/>
                </a:moveTo>
                <a:lnTo>
                  <a:pt x="613664" y="127888"/>
                </a:lnTo>
              </a:path>
              <a:path w="1863725" h="600710">
                <a:moveTo>
                  <a:pt x="158877" y="600328"/>
                </a:moveTo>
                <a:lnTo>
                  <a:pt x="613664" y="150367"/>
                </a:lnTo>
              </a:path>
              <a:path w="1863725" h="600710">
                <a:moveTo>
                  <a:pt x="181610" y="600328"/>
                </a:moveTo>
                <a:lnTo>
                  <a:pt x="613664" y="172847"/>
                </a:lnTo>
              </a:path>
              <a:path w="1863725" h="600710">
                <a:moveTo>
                  <a:pt x="204343" y="600328"/>
                </a:moveTo>
                <a:lnTo>
                  <a:pt x="613664" y="195199"/>
                </a:lnTo>
              </a:path>
              <a:path w="1863725" h="600710">
                <a:moveTo>
                  <a:pt x="227330" y="600328"/>
                </a:moveTo>
                <a:lnTo>
                  <a:pt x="613664" y="217804"/>
                </a:lnTo>
              </a:path>
              <a:path w="1863725" h="600710">
                <a:moveTo>
                  <a:pt x="249809" y="600328"/>
                </a:moveTo>
                <a:lnTo>
                  <a:pt x="613664" y="240284"/>
                </a:lnTo>
              </a:path>
              <a:path w="1863725" h="600710">
                <a:moveTo>
                  <a:pt x="272796" y="600328"/>
                </a:moveTo>
                <a:lnTo>
                  <a:pt x="613664" y="262889"/>
                </a:lnTo>
              </a:path>
              <a:path w="1863725" h="600710">
                <a:moveTo>
                  <a:pt x="295783" y="600328"/>
                </a:moveTo>
                <a:lnTo>
                  <a:pt x="613664" y="285369"/>
                </a:lnTo>
              </a:path>
              <a:path w="1863725" h="600710">
                <a:moveTo>
                  <a:pt x="318262" y="600328"/>
                </a:moveTo>
                <a:lnTo>
                  <a:pt x="613664" y="307975"/>
                </a:lnTo>
              </a:path>
              <a:path w="1863725" h="600710">
                <a:moveTo>
                  <a:pt x="341249" y="600328"/>
                </a:moveTo>
                <a:lnTo>
                  <a:pt x="613664" y="33045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0964" name="object 4">
            <a:extLst>
              <a:ext uri="{FF2B5EF4-FFF2-40B4-BE49-F238E27FC236}">
                <a16:creationId xmlns:a16="http://schemas.microsoft.com/office/drawing/2014/main" id="{6D35E147-D05A-4661-B2A5-61FA69BF6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738" y="1120775"/>
            <a:ext cx="242887"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object 5">
            <a:extLst>
              <a:ext uri="{FF2B5EF4-FFF2-40B4-BE49-F238E27FC236}">
                <a16:creationId xmlns:a16="http://schemas.microsoft.com/office/drawing/2014/main" id="{3014491A-07F3-4272-B689-9FADA7151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75" y="1473200"/>
            <a:ext cx="2508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object 6">
            <a:extLst>
              <a:ext uri="{FF2B5EF4-FFF2-40B4-BE49-F238E27FC236}">
                <a16:creationId xmlns:a16="http://schemas.microsoft.com/office/drawing/2014/main" id="{B97CF6C8-8778-4AE5-99AF-0BBAB3061797}"/>
              </a:ext>
            </a:extLst>
          </p:cNvPr>
          <p:cNvSpPr>
            <a:spLocks/>
          </p:cNvSpPr>
          <p:nvPr/>
        </p:nvSpPr>
        <p:spPr bwMode="auto">
          <a:xfrm>
            <a:off x="7894638" y="2549525"/>
            <a:ext cx="563562" cy="571500"/>
          </a:xfrm>
          <a:custGeom>
            <a:avLst/>
            <a:gdLst>
              <a:gd name="T0" fmla="*/ 345413 w 564515"/>
              <a:gd name="T1" fmla="*/ 53721 h 571500"/>
              <a:gd name="T2" fmla="*/ 209602 w 564515"/>
              <a:gd name="T3" fmla="*/ 66039 h 571500"/>
              <a:gd name="T4" fmla="*/ 150746 w 564515"/>
              <a:gd name="T5" fmla="*/ 0 h 571500"/>
              <a:gd name="T6" fmla="*/ 274660 w 564515"/>
              <a:gd name="T7" fmla="*/ 363600 h 571500"/>
              <a:gd name="T8" fmla="*/ 321744 w 564515"/>
              <a:gd name="T9" fmla="*/ 211836 h 571500"/>
              <a:gd name="T10" fmla="*/ 256813 w 564515"/>
              <a:gd name="T11" fmla="*/ 102362 h 571500"/>
              <a:gd name="T12" fmla="*/ 115053 w 564515"/>
              <a:gd name="T13" fmla="*/ 90297 h 571500"/>
              <a:gd name="T14" fmla="*/ 0 w 564515"/>
              <a:gd name="T15" fmla="*/ 198247 h 571500"/>
              <a:gd name="T16" fmla="*/ 516918 w 564515"/>
              <a:gd name="T17" fmla="*/ 181483 h 571500"/>
              <a:gd name="T18" fmla="*/ 398574 w 564515"/>
              <a:gd name="T19" fmla="*/ 163195 h 571500"/>
              <a:gd name="T20" fmla="*/ 339591 w 564515"/>
              <a:gd name="T21" fmla="*/ 223900 h 571500"/>
              <a:gd name="T22" fmla="*/ 316050 w 564515"/>
              <a:gd name="T23" fmla="*/ 108585 h 571500"/>
              <a:gd name="T24" fmla="*/ 339591 w 564515"/>
              <a:gd name="T25" fmla="*/ 169290 h 571500"/>
              <a:gd name="T26" fmla="*/ 427937 w 564515"/>
              <a:gd name="T27" fmla="*/ 114426 h 571500"/>
              <a:gd name="T28" fmla="*/ 357439 w 564515"/>
              <a:gd name="T29" fmla="*/ 90297 h 571500"/>
              <a:gd name="T30" fmla="*/ 73663 w 564515"/>
              <a:gd name="T31" fmla="*/ 78232 h 571500"/>
              <a:gd name="T32" fmla="*/ 101004 w 564515"/>
              <a:gd name="T33" fmla="*/ 0 h 571500"/>
              <a:gd name="T34" fmla="*/ 463757 w 564515"/>
              <a:gd name="T35" fmla="*/ 78232 h 571500"/>
              <a:gd name="T36" fmla="*/ 562610 w 564515"/>
              <a:gd name="T37" fmla="*/ 108204 h 571500"/>
              <a:gd name="T38" fmla="*/ 20504 w 564515"/>
              <a:gd name="T39" fmla="*/ 460629 h 571500"/>
              <a:gd name="T40" fmla="*/ 67842 w 564515"/>
              <a:gd name="T41" fmla="*/ 521462 h 571500"/>
              <a:gd name="T42" fmla="*/ 90244 w 564515"/>
              <a:gd name="T43" fmla="*/ 571500 h 571500"/>
              <a:gd name="T44" fmla="*/ 469454 w 564515"/>
              <a:gd name="T45" fmla="*/ 515493 h 571500"/>
              <a:gd name="T46" fmla="*/ 562610 w 564515"/>
              <a:gd name="T47" fmla="*/ 485521 h 571500"/>
              <a:gd name="T48" fmla="*/ 162390 w 564515"/>
              <a:gd name="T49" fmla="*/ 551814 h 571500"/>
              <a:gd name="T50" fmla="*/ 392751 w 564515"/>
              <a:gd name="T51" fmla="*/ 570102 h 571500"/>
              <a:gd name="T52" fmla="*/ 274660 w 564515"/>
              <a:gd name="T53" fmla="*/ 539750 h 571500"/>
              <a:gd name="T54" fmla="*/ 162390 w 564515"/>
              <a:gd name="T55" fmla="*/ 551814 h 571500"/>
              <a:gd name="T56" fmla="*/ 386929 w 564515"/>
              <a:gd name="T57" fmla="*/ 296799 h 571500"/>
              <a:gd name="T58" fmla="*/ 534512 w 564515"/>
              <a:gd name="T59" fmla="*/ 314960 h 571500"/>
              <a:gd name="T60" fmla="*/ 562610 w 564515"/>
              <a:gd name="T61" fmla="*/ 263017 h 571500"/>
              <a:gd name="T62" fmla="*/ 221500 w 564515"/>
              <a:gd name="T63" fmla="*/ 448563 h 571500"/>
              <a:gd name="T64" fmla="*/ 327820 w 564515"/>
              <a:gd name="T65" fmla="*/ 327025 h 571500"/>
              <a:gd name="T66" fmla="*/ 481351 w 564515"/>
              <a:gd name="T67" fmla="*/ 327025 h 571500"/>
              <a:gd name="T68" fmla="*/ 558181 w 564515"/>
              <a:gd name="T69" fmla="*/ 381635 h 571500"/>
              <a:gd name="T70" fmla="*/ 534512 w 564515"/>
              <a:gd name="T71" fmla="*/ 466851 h 571500"/>
              <a:gd name="T72" fmla="*/ 410344 w 564515"/>
              <a:gd name="T73" fmla="*/ 533526 h 571500"/>
              <a:gd name="T74" fmla="*/ 262762 w 564515"/>
              <a:gd name="T75" fmla="*/ 521462 h 5715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4515" h="571500">
                <a:moveTo>
                  <a:pt x="393826" y="0"/>
                </a:moveTo>
                <a:lnTo>
                  <a:pt x="346582" y="53721"/>
                </a:lnTo>
              </a:path>
              <a:path w="564515" h="571500">
                <a:moveTo>
                  <a:pt x="346582" y="53975"/>
                </a:moveTo>
                <a:lnTo>
                  <a:pt x="210311" y="66039"/>
                </a:lnTo>
              </a:path>
              <a:path w="564515" h="571500">
                <a:moveTo>
                  <a:pt x="210311" y="65786"/>
                </a:moveTo>
                <a:lnTo>
                  <a:pt x="151256" y="0"/>
                </a:lnTo>
              </a:path>
              <a:path w="564515" h="571500">
                <a:moveTo>
                  <a:pt x="145160" y="466851"/>
                </a:moveTo>
                <a:lnTo>
                  <a:pt x="275589" y="363600"/>
                </a:lnTo>
              </a:path>
              <a:path w="564515" h="571500">
                <a:moveTo>
                  <a:pt x="275589" y="363600"/>
                </a:moveTo>
                <a:lnTo>
                  <a:pt x="322833" y="211836"/>
                </a:lnTo>
              </a:path>
              <a:path w="564515" h="571500">
                <a:moveTo>
                  <a:pt x="322833" y="211836"/>
                </a:moveTo>
                <a:lnTo>
                  <a:pt x="257682" y="102362"/>
                </a:lnTo>
              </a:path>
              <a:path w="564515" h="571500">
                <a:moveTo>
                  <a:pt x="257682" y="102362"/>
                </a:moveTo>
                <a:lnTo>
                  <a:pt x="115443" y="90297"/>
                </a:lnTo>
              </a:path>
              <a:path w="564515" h="571500">
                <a:moveTo>
                  <a:pt x="115443" y="90297"/>
                </a:moveTo>
                <a:lnTo>
                  <a:pt x="0" y="198247"/>
                </a:lnTo>
              </a:path>
              <a:path w="564515" h="571500">
                <a:moveTo>
                  <a:pt x="564514" y="222758"/>
                </a:moveTo>
                <a:lnTo>
                  <a:pt x="518668" y="181483"/>
                </a:lnTo>
              </a:path>
              <a:path w="564515" h="571500">
                <a:moveTo>
                  <a:pt x="518668" y="181483"/>
                </a:moveTo>
                <a:lnTo>
                  <a:pt x="399923" y="163195"/>
                </a:lnTo>
              </a:path>
              <a:path w="564515" h="571500">
                <a:moveTo>
                  <a:pt x="399923" y="163195"/>
                </a:moveTo>
                <a:lnTo>
                  <a:pt x="340740" y="223900"/>
                </a:lnTo>
              </a:path>
              <a:path w="564515" h="571500">
                <a:moveTo>
                  <a:pt x="358648" y="90297"/>
                </a:moveTo>
                <a:lnTo>
                  <a:pt x="317119" y="108585"/>
                </a:lnTo>
              </a:path>
              <a:path w="564515" h="571500">
                <a:moveTo>
                  <a:pt x="316864" y="108585"/>
                </a:moveTo>
                <a:lnTo>
                  <a:pt x="340740" y="169290"/>
                </a:lnTo>
              </a:path>
              <a:path w="564515" h="571500">
                <a:moveTo>
                  <a:pt x="340740" y="169290"/>
                </a:moveTo>
                <a:lnTo>
                  <a:pt x="429386" y="114426"/>
                </a:lnTo>
              </a:path>
              <a:path w="564515" h="571500">
                <a:moveTo>
                  <a:pt x="429386" y="114426"/>
                </a:moveTo>
                <a:lnTo>
                  <a:pt x="358648" y="90297"/>
                </a:lnTo>
              </a:path>
              <a:path w="564515" h="571500">
                <a:moveTo>
                  <a:pt x="0" y="100457"/>
                </a:moveTo>
                <a:lnTo>
                  <a:pt x="73913" y="78232"/>
                </a:lnTo>
              </a:path>
              <a:path w="564515" h="571500">
                <a:moveTo>
                  <a:pt x="73913" y="78232"/>
                </a:moveTo>
                <a:lnTo>
                  <a:pt x="101346" y="0"/>
                </a:lnTo>
              </a:path>
              <a:path w="564515" h="571500">
                <a:moveTo>
                  <a:pt x="432434" y="0"/>
                </a:moveTo>
                <a:lnTo>
                  <a:pt x="465327" y="78232"/>
                </a:lnTo>
              </a:path>
              <a:path w="564515" h="571500">
                <a:moveTo>
                  <a:pt x="465327" y="78232"/>
                </a:moveTo>
                <a:lnTo>
                  <a:pt x="564514" y="108204"/>
                </a:lnTo>
              </a:path>
              <a:path w="564515" h="571500">
                <a:moveTo>
                  <a:pt x="0" y="410718"/>
                </a:moveTo>
                <a:lnTo>
                  <a:pt x="20574" y="460629"/>
                </a:lnTo>
              </a:path>
              <a:path w="564515" h="571500">
                <a:moveTo>
                  <a:pt x="0" y="495426"/>
                </a:moveTo>
                <a:lnTo>
                  <a:pt x="68072" y="521462"/>
                </a:lnTo>
              </a:path>
              <a:path w="564515" h="571500">
                <a:moveTo>
                  <a:pt x="68072" y="521462"/>
                </a:moveTo>
                <a:lnTo>
                  <a:pt x="90550" y="571500"/>
                </a:lnTo>
              </a:path>
              <a:path w="564515" h="571500">
                <a:moveTo>
                  <a:pt x="447548" y="571500"/>
                </a:moveTo>
                <a:lnTo>
                  <a:pt x="471043" y="515493"/>
                </a:lnTo>
              </a:path>
              <a:path w="564515" h="571500">
                <a:moveTo>
                  <a:pt x="471043" y="515493"/>
                </a:moveTo>
                <a:lnTo>
                  <a:pt x="564514" y="485521"/>
                </a:lnTo>
              </a:path>
              <a:path w="564515" h="571500">
                <a:moveTo>
                  <a:pt x="155448" y="571500"/>
                </a:moveTo>
                <a:lnTo>
                  <a:pt x="162940" y="551814"/>
                </a:lnTo>
              </a:path>
              <a:path w="564515" h="571500">
                <a:moveTo>
                  <a:pt x="394461" y="571500"/>
                </a:moveTo>
                <a:lnTo>
                  <a:pt x="394080" y="570102"/>
                </a:lnTo>
              </a:path>
              <a:path w="564515" h="571500">
                <a:moveTo>
                  <a:pt x="394080" y="570102"/>
                </a:moveTo>
                <a:lnTo>
                  <a:pt x="275589" y="539750"/>
                </a:lnTo>
              </a:path>
              <a:path w="564515" h="571500">
                <a:moveTo>
                  <a:pt x="275589" y="539750"/>
                </a:moveTo>
                <a:lnTo>
                  <a:pt x="162940" y="551814"/>
                </a:lnTo>
              </a:path>
              <a:path w="564515" h="571500">
                <a:moveTo>
                  <a:pt x="340740" y="223900"/>
                </a:moveTo>
                <a:lnTo>
                  <a:pt x="388238" y="296799"/>
                </a:lnTo>
              </a:path>
              <a:path w="564515" h="571500">
                <a:moveTo>
                  <a:pt x="388238" y="296799"/>
                </a:moveTo>
                <a:lnTo>
                  <a:pt x="536321" y="314960"/>
                </a:lnTo>
              </a:path>
              <a:path w="564515" h="571500">
                <a:moveTo>
                  <a:pt x="536321" y="314960"/>
                </a:moveTo>
                <a:lnTo>
                  <a:pt x="564514" y="263017"/>
                </a:lnTo>
              </a:path>
              <a:path w="564515" h="571500">
                <a:moveTo>
                  <a:pt x="263905" y="521462"/>
                </a:moveTo>
                <a:lnTo>
                  <a:pt x="222250" y="448563"/>
                </a:lnTo>
              </a:path>
              <a:path w="564515" h="571500">
                <a:moveTo>
                  <a:pt x="222123" y="448563"/>
                </a:moveTo>
                <a:lnTo>
                  <a:pt x="328929" y="327025"/>
                </a:lnTo>
              </a:path>
              <a:path w="564515" h="571500">
                <a:moveTo>
                  <a:pt x="328929" y="327025"/>
                </a:moveTo>
                <a:lnTo>
                  <a:pt x="482980" y="327025"/>
                </a:lnTo>
              </a:path>
              <a:path w="564515" h="571500">
                <a:moveTo>
                  <a:pt x="482980" y="327025"/>
                </a:moveTo>
                <a:lnTo>
                  <a:pt x="560070" y="381635"/>
                </a:lnTo>
              </a:path>
              <a:path w="564515" h="571500">
                <a:moveTo>
                  <a:pt x="560070" y="381888"/>
                </a:moveTo>
                <a:lnTo>
                  <a:pt x="536321" y="466851"/>
                </a:lnTo>
              </a:path>
              <a:path w="564515" h="571500">
                <a:moveTo>
                  <a:pt x="536321" y="466851"/>
                </a:moveTo>
                <a:lnTo>
                  <a:pt x="411733" y="533526"/>
                </a:lnTo>
              </a:path>
              <a:path w="564515" h="571500">
                <a:moveTo>
                  <a:pt x="411987" y="533526"/>
                </a:moveTo>
                <a:lnTo>
                  <a:pt x="263651" y="52146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7" name="object 7">
            <a:extLst>
              <a:ext uri="{FF2B5EF4-FFF2-40B4-BE49-F238E27FC236}">
                <a16:creationId xmlns:a16="http://schemas.microsoft.com/office/drawing/2014/main" id="{6A7AACCB-3C52-49F6-9A2F-8B3AA4660067}"/>
              </a:ext>
            </a:extLst>
          </p:cNvPr>
          <p:cNvSpPr>
            <a:spLocks/>
          </p:cNvSpPr>
          <p:nvPr/>
        </p:nvSpPr>
        <p:spPr bwMode="auto">
          <a:xfrm>
            <a:off x="7419975" y="2997200"/>
            <a:ext cx="44450" cy="33338"/>
          </a:xfrm>
          <a:custGeom>
            <a:avLst/>
            <a:gdLst>
              <a:gd name="T0" fmla="*/ 21971 w 44450"/>
              <a:gd name="T1" fmla="*/ 33780 h 32385"/>
              <a:gd name="T2" fmla="*/ 21971 w 44450"/>
              <a:gd name="T3" fmla="*/ 0 h 32385"/>
              <a:gd name="T4" fmla="*/ 21971 w 44450"/>
              <a:gd name="T5" fmla="*/ 33780 h 32385"/>
              <a:gd name="T6" fmla="*/ 44069 w 44450"/>
              <a:gd name="T7" fmla="*/ 9825 h 32385"/>
              <a:gd name="T8" fmla="*/ 21971 w 44450"/>
              <a:gd name="T9" fmla="*/ 33780 h 32385"/>
              <a:gd name="T10" fmla="*/ 0 w 44450"/>
              <a:gd name="T11" fmla="*/ 9825 h 323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50" h="32385">
                <a:moveTo>
                  <a:pt x="21971" y="31876"/>
                </a:moveTo>
                <a:lnTo>
                  <a:pt x="21971" y="0"/>
                </a:lnTo>
              </a:path>
              <a:path w="44450" h="32385">
                <a:moveTo>
                  <a:pt x="21971" y="31876"/>
                </a:moveTo>
                <a:lnTo>
                  <a:pt x="44069" y="9271"/>
                </a:lnTo>
              </a:path>
              <a:path w="44450" h="32385">
                <a:moveTo>
                  <a:pt x="21971" y="31876"/>
                </a:moveTo>
                <a:lnTo>
                  <a:pt x="0" y="927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8" name="object 8">
            <a:extLst>
              <a:ext uri="{FF2B5EF4-FFF2-40B4-BE49-F238E27FC236}">
                <a16:creationId xmlns:a16="http://schemas.microsoft.com/office/drawing/2014/main" id="{2FF8A568-8909-4C6D-A94E-0554832EC78B}"/>
              </a:ext>
            </a:extLst>
          </p:cNvPr>
          <p:cNvSpPr>
            <a:spLocks/>
          </p:cNvSpPr>
          <p:nvPr/>
        </p:nvSpPr>
        <p:spPr bwMode="auto">
          <a:xfrm>
            <a:off x="7419975" y="2757488"/>
            <a:ext cx="44450" cy="31750"/>
          </a:xfrm>
          <a:custGeom>
            <a:avLst/>
            <a:gdLst>
              <a:gd name="T0" fmla="*/ 21971 w 44450"/>
              <a:gd name="T1" fmla="*/ 30760 h 32385"/>
              <a:gd name="T2" fmla="*/ 21971 w 44450"/>
              <a:gd name="T3" fmla="*/ 0 h 32385"/>
              <a:gd name="T4" fmla="*/ 21971 w 44450"/>
              <a:gd name="T5" fmla="*/ 30760 h 32385"/>
              <a:gd name="T6" fmla="*/ 44069 w 44450"/>
              <a:gd name="T7" fmla="*/ 9033 h 32385"/>
              <a:gd name="T8" fmla="*/ 21971 w 44450"/>
              <a:gd name="T9" fmla="*/ 30760 h 32385"/>
              <a:gd name="T10" fmla="*/ 0 w 44450"/>
              <a:gd name="T11" fmla="*/ 9033 h 323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50" h="32385">
                <a:moveTo>
                  <a:pt x="21971" y="32003"/>
                </a:moveTo>
                <a:lnTo>
                  <a:pt x="21971" y="0"/>
                </a:lnTo>
              </a:path>
              <a:path w="44450" h="32385">
                <a:moveTo>
                  <a:pt x="21971" y="32003"/>
                </a:moveTo>
                <a:lnTo>
                  <a:pt x="44069" y="9398"/>
                </a:lnTo>
              </a:path>
              <a:path w="44450" h="32385">
                <a:moveTo>
                  <a:pt x="21971" y="32003"/>
                </a:moveTo>
                <a:lnTo>
                  <a:pt x="0" y="939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9" name="object 9">
            <a:extLst>
              <a:ext uri="{FF2B5EF4-FFF2-40B4-BE49-F238E27FC236}">
                <a16:creationId xmlns:a16="http://schemas.microsoft.com/office/drawing/2014/main" id="{AE6F6C09-612E-4FFB-B5F5-EAE771B24206}"/>
              </a:ext>
            </a:extLst>
          </p:cNvPr>
          <p:cNvSpPr>
            <a:spLocks/>
          </p:cNvSpPr>
          <p:nvPr/>
        </p:nvSpPr>
        <p:spPr bwMode="auto">
          <a:xfrm>
            <a:off x="7537450" y="2878138"/>
            <a:ext cx="44450" cy="31750"/>
          </a:xfrm>
          <a:custGeom>
            <a:avLst/>
            <a:gdLst>
              <a:gd name="T0" fmla="*/ 22225 w 44450"/>
              <a:gd name="T1" fmla="*/ 31750 h 31750"/>
              <a:gd name="T2" fmla="*/ 22225 w 44450"/>
              <a:gd name="T3" fmla="*/ 0 h 31750"/>
              <a:gd name="T4" fmla="*/ 22225 w 44450"/>
              <a:gd name="T5" fmla="*/ 31750 h 31750"/>
              <a:gd name="T6" fmla="*/ 44069 w 44450"/>
              <a:gd name="T7" fmla="*/ 9270 h 31750"/>
              <a:gd name="T8" fmla="*/ 22225 w 44450"/>
              <a:gd name="T9" fmla="*/ 31750 h 31750"/>
              <a:gd name="T10" fmla="*/ 0 w 44450"/>
              <a:gd name="T11" fmla="*/ 927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50" h="31750">
                <a:moveTo>
                  <a:pt x="22225" y="31750"/>
                </a:moveTo>
                <a:lnTo>
                  <a:pt x="22225" y="0"/>
                </a:lnTo>
              </a:path>
              <a:path w="44450" h="31750">
                <a:moveTo>
                  <a:pt x="22225" y="31750"/>
                </a:moveTo>
                <a:lnTo>
                  <a:pt x="44069" y="9270"/>
                </a:lnTo>
              </a:path>
              <a:path w="44450" h="31750">
                <a:moveTo>
                  <a:pt x="22225" y="31750"/>
                </a:moveTo>
                <a:lnTo>
                  <a:pt x="0" y="927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0" name="object 10">
            <a:extLst>
              <a:ext uri="{FF2B5EF4-FFF2-40B4-BE49-F238E27FC236}">
                <a16:creationId xmlns:a16="http://schemas.microsoft.com/office/drawing/2014/main" id="{9ADB0498-28B7-4CF4-9FF5-AB76EEC90637}"/>
              </a:ext>
            </a:extLst>
          </p:cNvPr>
          <p:cNvSpPr>
            <a:spLocks/>
          </p:cNvSpPr>
          <p:nvPr/>
        </p:nvSpPr>
        <p:spPr bwMode="auto">
          <a:xfrm>
            <a:off x="7537450" y="2636838"/>
            <a:ext cx="44450" cy="33337"/>
          </a:xfrm>
          <a:custGeom>
            <a:avLst/>
            <a:gdLst>
              <a:gd name="T0" fmla="*/ 22225 w 44450"/>
              <a:gd name="T1" fmla="*/ 33913 h 32385"/>
              <a:gd name="T2" fmla="*/ 22225 w 44450"/>
              <a:gd name="T3" fmla="*/ 0 h 32385"/>
              <a:gd name="T4" fmla="*/ 22225 w 44450"/>
              <a:gd name="T5" fmla="*/ 33913 h 32385"/>
              <a:gd name="T6" fmla="*/ 44069 w 44450"/>
              <a:gd name="T7" fmla="*/ 10093 h 32385"/>
              <a:gd name="T8" fmla="*/ 22225 w 44450"/>
              <a:gd name="T9" fmla="*/ 33913 h 32385"/>
              <a:gd name="T10" fmla="*/ 0 w 44450"/>
              <a:gd name="T11" fmla="*/ 10093 h 323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50" h="32385">
                <a:moveTo>
                  <a:pt x="22225" y="32004"/>
                </a:moveTo>
                <a:lnTo>
                  <a:pt x="22225" y="0"/>
                </a:lnTo>
              </a:path>
              <a:path w="44450" h="32385">
                <a:moveTo>
                  <a:pt x="22225" y="32004"/>
                </a:moveTo>
                <a:lnTo>
                  <a:pt x="44069" y="9525"/>
                </a:lnTo>
              </a:path>
              <a:path w="44450" h="32385">
                <a:moveTo>
                  <a:pt x="22225" y="32004"/>
                </a:moveTo>
                <a:lnTo>
                  <a:pt x="0" y="95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1" name="object 11">
            <a:extLst>
              <a:ext uri="{FF2B5EF4-FFF2-40B4-BE49-F238E27FC236}">
                <a16:creationId xmlns:a16="http://schemas.microsoft.com/office/drawing/2014/main" id="{2A2F6163-CF62-4085-8498-558D98C19688}"/>
              </a:ext>
            </a:extLst>
          </p:cNvPr>
          <p:cNvSpPr>
            <a:spLocks/>
          </p:cNvSpPr>
          <p:nvPr/>
        </p:nvSpPr>
        <p:spPr bwMode="auto">
          <a:xfrm>
            <a:off x="7654925" y="2997200"/>
            <a:ext cx="44450" cy="33338"/>
          </a:xfrm>
          <a:custGeom>
            <a:avLst/>
            <a:gdLst>
              <a:gd name="T0" fmla="*/ 22098 w 44450"/>
              <a:gd name="T1" fmla="*/ 33780 h 32385"/>
              <a:gd name="T2" fmla="*/ 22098 w 44450"/>
              <a:gd name="T3" fmla="*/ 0 h 32385"/>
              <a:gd name="T4" fmla="*/ 22098 w 44450"/>
              <a:gd name="T5" fmla="*/ 33780 h 32385"/>
              <a:gd name="T6" fmla="*/ 43941 w 44450"/>
              <a:gd name="T7" fmla="*/ 9825 h 32385"/>
              <a:gd name="T8" fmla="*/ 22098 w 44450"/>
              <a:gd name="T9" fmla="*/ 33780 h 32385"/>
              <a:gd name="T10" fmla="*/ 0 w 44450"/>
              <a:gd name="T11" fmla="*/ 9825 h 323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50" h="32385">
                <a:moveTo>
                  <a:pt x="22098" y="31876"/>
                </a:moveTo>
                <a:lnTo>
                  <a:pt x="22098" y="0"/>
                </a:lnTo>
              </a:path>
              <a:path w="44450" h="32385">
                <a:moveTo>
                  <a:pt x="22098" y="31876"/>
                </a:moveTo>
                <a:lnTo>
                  <a:pt x="43941" y="9271"/>
                </a:lnTo>
              </a:path>
              <a:path w="44450" h="32385">
                <a:moveTo>
                  <a:pt x="22098" y="31876"/>
                </a:moveTo>
                <a:lnTo>
                  <a:pt x="0" y="927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2" name="object 12">
            <a:extLst>
              <a:ext uri="{FF2B5EF4-FFF2-40B4-BE49-F238E27FC236}">
                <a16:creationId xmlns:a16="http://schemas.microsoft.com/office/drawing/2014/main" id="{B48C68DF-D18A-48B1-82B1-560946A3F372}"/>
              </a:ext>
            </a:extLst>
          </p:cNvPr>
          <p:cNvSpPr>
            <a:spLocks/>
          </p:cNvSpPr>
          <p:nvPr/>
        </p:nvSpPr>
        <p:spPr bwMode="auto">
          <a:xfrm>
            <a:off x="7654925" y="2757488"/>
            <a:ext cx="44450" cy="31750"/>
          </a:xfrm>
          <a:custGeom>
            <a:avLst/>
            <a:gdLst>
              <a:gd name="T0" fmla="*/ 22098 w 44450"/>
              <a:gd name="T1" fmla="*/ 30760 h 32385"/>
              <a:gd name="T2" fmla="*/ 22098 w 44450"/>
              <a:gd name="T3" fmla="*/ 0 h 32385"/>
              <a:gd name="T4" fmla="*/ 22098 w 44450"/>
              <a:gd name="T5" fmla="*/ 30760 h 32385"/>
              <a:gd name="T6" fmla="*/ 43941 w 44450"/>
              <a:gd name="T7" fmla="*/ 9033 h 32385"/>
              <a:gd name="T8" fmla="*/ 22098 w 44450"/>
              <a:gd name="T9" fmla="*/ 30760 h 32385"/>
              <a:gd name="T10" fmla="*/ 0 w 44450"/>
              <a:gd name="T11" fmla="*/ 9033 h 323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50" h="32385">
                <a:moveTo>
                  <a:pt x="22098" y="32003"/>
                </a:moveTo>
                <a:lnTo>
                  <a:pt x="22098" y="0"/>
                </a:lnTo>
              </a:path>
              <a:path w="44450" h="32385">
                <a:moveTo>
                  <a:pt x="22098" y="32003"/>
                </a:moveTo>
                <a:lnTo>
                  <a:pt x="43941" y="9398"/>
                </a:lnTo>
              </a:path>
              <a:path w="44450" h="32385">
                <a:moveTo>
                  <a:pt x="22098" y="32003"/>
                </a:moveTo>
                <a:lnTo>
                  <a:pt x="0" y="939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3" name="object 13">
            <a:extLst>
              <a:ext uri="{FF2B5EF4-FFF2-40B4-BE49-F238E27FC236}">
                <a16:creationId xmlns:a16="http://schemas.microsoft.com/office/drawing/2014/main" id="{D15FCCDD-EE2B-474F-B1A5-D6C76F31012A}"/>
              </a:ext>
            </a:extLst>
          </p:cNvPr>
          <p:cNvSpPr>
            <a:spLocks/>
          </p:cNvSpPr>
          <p:nvPr/>
        </p:nvSpPr>
        <p:spPr bwMode="auto">
          <a:xfrm>
            <a:off x="7772400" y="2878138"/>
            <a:ext cx="44450" cy="31750"/>
          </a:xfrm>
          <a:custGeom>
            <a:avLst/>
            <a:gdLst>
              <a:gd name="T0" fmla="*/ 22098 w 44450"/>
              <a:gd name="T1" fmla="*/ 31750 h 31750"/>
              <a:gd name="T2" fmla="*/ 22098 w 44450"/>
              <a:gd name="T3" fmla="*/ 0 h 31750"/>
              <a:gd name="T4" fmla="*/ 22098 w 44450"/>
              <a:gd name="T5" fmla="*/ 31750 h 31750"/>
              <a:gd name="T6" fmla="*/ 44068 w 44450"/>
              <a:gd name="T7" fmla="*/ 9270 h 31750"/>
              <a:gd name="T8" fmla="*/ 22098 w 44450"/>
              <a:gd name="T9" fmla="*/ 31750 h 31750"/>
              <a:gd name="T10" fmla="*/ 0 w 44450"/>
              <a:gd name="T11" fmla="*/ 9270 h 317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50" h="31750">
                <a:moveTo>
                  <a:pt x="22098" y="31750"/>
                </a:moveTo>
                <a:lnTo>
                  <a:pt x="22098" y="0"/>
                </a:lnTo>
              </a:path>
              <a:path w="44450" h="31750">
                <a:moveTo>
                  <a:pt x="22098" y="31750"/>
                </a:moveTo>
                <a:lnTo>
                  <a:pt x="44068" y="9270"/>
                </a:lnTo>
              </a:path>
              <a:path w="44450" h="31750">
                <a:moveTo>
                  <a:pt x="22098" y="31750"/>
                </a:moveTo>
                <a:lnTo>
                  <a:pt x="0" y="927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4" name="object 14">
            <a:extLst>
              <a:ext uri="{FF2B5EF4-FFF2-40B4-BE49-F238E27FC236}">
                <a16:creationId xmlns:a16="http://schemas.microsoft.com/office/drawing/2014/main" id="{94AC38AE-7E44-4C6B-B2F3-3D3AE6D28D02}"/>
              </a:ext>
            </a:extLst>
          </p:cNvPr>
          <p:cNvSpPr>
            <a:spLocks/>
          </p:cNvSpPr>
          <p:nvPr/>
        </p:nvSpPr>
        <p:spPr bwMode="auto">
          <a:xfrm>
            <a:off x="7772400" y="2636838"/>
            <a:ext cx="44450" cy="33337"/>
          </a:xfrm>
          <a:custGeom>
            <a:avLst/>
            <a:gdLst>
              <a:gd name="T0" fmla="*/ 22098 w 44450"/>
              <a:gd name="T1" fmla="*/ 33913 h 32385"/>
              <a:gd name="T2" fmla="*/ 22098 w 44450"/>
              <a:gd name="T3" fmla="*/ 0 h 32385"/>
              <a:gd name="T4" fmla="*/ 22098 w 44450"/>
              <a:gd name="T5" fmla="*/ 33913 h 32385"/>
              <a:gd name="T6" fmla="*/ 44068 w 44450"/>
              <a:gd name="T7" fmla="*/ 10093 h 32385"/>
              <a:gd name="T8" fmla="*/ 22098 w 44450"/>
              <a:gd name="T9" fmla="*/ 33913 h 32385"/>
              <a:gd name="T10" fmla="*/ 0 w 44450"/>
              <a:gd name="T11" fmla="*/ 10093 h 323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450" h="32385">
                <a:moveTo>
                  <a:pt x="22098" y="32004"/>
                </a:moveTo>
                <a:lnTo>
                  <a:pt x="22098" y="0"/>
                </a:lnTo>
              </a:path>
              <a:path w="44450" h="32385">
                <a:moveTo>
                  <a:pt x="22098" y="32004"/>
                </a:moveTo>
                <a:lnTo>
                  <a:pt x="44068" y="9525"/>
                </a:lnTo>
              </a:path>
              <a:path w="44450" h="32385">
                <a:moveTo>
                  <a:pt x="22098" y="32004"/>
                </a:moveTo>
                <a:lnTo>
                  <a:pt x="0" y="95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5" name="object 15">
            <a:extLst>
              <a:ext uri="{FF2B5EF4-FFF2-40B4-BE49-F238E27FC236}">
                <a16:creationId xmlns:a16="http://schemas.microsoft.com/office/drawing/2014/main" id="{CF5C7387-55EA-494A-974D-665381A279C0}"/>
              </a:ext>
            </a:extLst>
          </p:cNvPr>
          <p:cNvSpPr>
            <a:spLocks/>
          </p:cNvSpPr>
          <p:nvPr/>
        </p:nvSpPr>
        <p:spPr bwMode="auto">
          <a:xfrm>
            <a:off x="7318375" y="2646363"/>
            <a:ext cx="28575" cy="23812"/>
          </a:xfrm>
          <a:custGeom>
            <a:avLst/>
            <a:gdLst>
              <a:gd name="T0" fmla="*/ 5712 w 27940"/>
              <a:gd name="T1" fmla="*/ 24390 h 22860"/>
              <a:gd name="T2" fmla="*/ 28826 w 27940"/>
              <a:gd name="T3" fmla="*/ 0 h 22860"/>
              <a:gd name="T4" fmla="*/ 5712 w 27940"/>
              <a:gd name="T5" fmla="*/ 24390 h 22860"/>
              <a:gd name="T6" fmla="*/ 0 w 27940"/>
              <a:gd name="T7" fmla="*/ 18327 h 228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40" h="22860">
                <a:moveTo>
                  <a:pt x="5461" y="22479"/>
                </a:moveTo>
                <a:lnTo>
                  <a:pt x="27559" y="0"/>
                </a:lnTo>
              </a:path>
              <a:path w="27940" h="22860">
                <a:moveTo>
                  <a:pt x="5461" y="22479"/>
                </a:moveTo>
                <a:lnTo>
                  <a:pt x="0" y="1689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76" name="object 16">
            <a:extLst>
              <a:ext uri="{FF2B5EF4-FFF2-40B4-BE49-F238E27FC236}">
                <a16:creationId xmlns:a16="http://schemas.microsoft.com/office/drawing/2014/main" id="{CF73C5E7-14C8-4B40-B36A-CBD1529FB006}"/>
              </a:ext>
            </a:extLst>
          </p:cNvPr>
          <p:cNvSpPr>
            <a:spLocks/>
          </p:cNvSpPr>
          <p:nvPr/>
        </p:nvSpPr>
        <p:spPr bwMode="auto">
          <a:xfrm>
            <a:off x="7318375" y="2887663"/>
            <a:ext cx="28575" cy="22225"/>
          </a:xfrm>
          <a:custGeom>
            <a:avLst/>
            <a:gdLst>
              <a:gd name="T0" fmla="*/ 5712 w 27940"/>
              <a:gd name="T1" fmla="*/ 21248 h 22860"/>
              <a:gd name="T2" fmla="*/ 28826 w 27940"/>
              <a:gd name="T3" fmla="*/ 0 h 22860"/>
              <a:gd name="T4" fmla="*/ 5712 w 27940"/>
              <a:gd name="T5" fmla="*/ 21248 h 22860"/>
              <a:gd name="T6" fmla="*/ 0 w 27940"/>
              <a:gd name="T7" fmla="*/ 15844 h 228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40" h="22860">
                <a:moveTo>
                  <a:pt x="5461" y="22479"/>
                </a:moveTo>
                <a:lnTo>
                  <a:pt x="27559" y="0"/>
                </a:lnTo>
              </a:path>
              <a:path w="27940" h="22860">
                <a:moveTo>
                  <a:pt x="5461" y="22479"/>
                </a:moveTo>
                <a:lnTo>
                  <a:pt x="0" y="1676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0977" name="object 17">
            <a:extLst>
              <a:ext uri="{FF2B5EF4-FFF2-40B4-BE49-F238E27FC236}">
                <a16:creationId xmlns:a16="http://schemas.microsoft.com/office/drawing/2014/main" id="{32C44046-323C-452B-845F-838A47CBA900}"/>
              </a:ext>
            </a:extLst>
          </p:cNvPr>
          <p:cNvGrpSpPr>
            <a:grpSpLocks/>
          </p:cNvGrpSpPr>
          <p:nvPr/>
        </p:nvGrpSpPr>
        <p:grpSpPr bwMode="auto">
          <a:xfrm>
            <a:off x="6510338" y="1419225"/>
            <a:ext cx="1709737" cy="568325"/>
            <a:chOff x="6510401" y="1419097"/>
            <a:chExt cx="1709420" cy="567690"/>
          </a:xfrm>
        </p:grpSpPr>
        <p:sp>
          <p:nvSpPr>
            <p:cNvPr id="41104" name="object 18">
              <a:extLst>
                <a:ext uri="{FF2B5EF4-FFF2-40B4-BE49-F238E27FC236}">
                  <a16:creationId xmlns:a16="http://schemas.microsoft.com/office/drawing/2014/main" id="{723459AC-1905-48FB-B1D5-883199EDFF93}"/>
                </a:ext>
              </a:extLst>
            </p:cNvPr>
            <p:cNvSpPr>
              <a:spLocks/>
            </p:cNvSpPr>
            <p:nvPr/>
          </p:nvSpPr>
          <p:spPr bwMode="auto">
            <a:xfrm>
              <a:off x="7797038" y="1833625"/>
              <a:ext cx="238125" cy="151765"/>
            </a:xfrm>
            <a:custGeom>
              <a:avLst/>
              <a:gdLst>
                <a:gd name="T0" fmla="*/ 8762 w 238125"/>
                <a:gd name="T1" fmla="*/ 140464 h 151764"/>
                <a:gd name="T2" fmla="*/ 9016 w 238125"/>
                <a:gd name="T3" fmla="*/ 140464 h 151764"/>
                <a:gd name="T4" fmla="*/ 0 w 238125"/>
                <a:gd name="T5" fmla="*/ 132463 h 151764"/>
                <a:gd name="T6" fmla="*/ 253 w 238125"/>
                <a:gd name="T7" fmla="*/ 132463 h 151764"/>
                <a:gd name="T8" fmla="*/ 192531 w 238125"/>
                <a:gd name="T9" fmla="*/ 136653 h 151764"/>
                <a:gd name="T10" fmla="*/ 192785 w 238125"/>
                <a:gd name="T11" fmla="*/ 136653 h 151764"/>
                <a:gd name="T12" fmla="*/ 151383 w 238125"/>
                <a:gd name="T13" fmla="*/ 98427 h 151764"/>
                <a:gd name="T14" fmla="*/ 151510 w 238125"/>
                <a:gd name="T15" fmla="*/ 98427 h 151764"/>
                <a:gd name="T16" fmla="*/ 142747 w 238125"/>
                <a:gd name="T17" fmla="*/ 90299 h 151764"/>
                <a:gd name="T18" fmla="*/ 143001 w 238125"/>
                <a:gd name="T19" fmla="*/ 90299 h 151764"/>
                <a:gd name="T20" fmla="*/ 237362 w 238125"/>
                <a:gd name="T21" fmla="*/ 151513 h 151764"/>
                <a:gd name="T22" fmla="*/ 237616 w 238125"/>
                <a:gd name="T23" fmla="*/ 151513 h 151764"/>
                <a:gd name="T24" fmla="*/ 217423 w 238125"/>
                <a:gd name="T25" fmla="*/ 138559 h 151764"/>
                <a:gd name="T26" fmla="*/ 217677 w 238125"/>
                <a:gd name="T27" fmla="*/ 138559 h 151764"/>
                <a:gd name="T28" fmla="*/ 95250 w 238125"/>
                <a:gd name="T29" fmla="*/ 46609 h 151764"/>
                <a:gd name="T30" fmla="*/ 95503 w 238125"/>
                <a:gd name="T31" fmla="*/ 46609 h 151764"/>
                <a:gd name="T32" fmla="*/ 53975 w 238125"/>
                <a:gd name="T33" fmla="*/ 8255 h 151764"/>
                <a:gd name="T34" fmla="*/ 54101 w 238125"/>
                <a:gd name="T35" fmla="*/ 8255 h 151764"/>
                <a:gd name="T36" fmla="*/ 45338 w 238125"/>
                <a:gd name="T37" fmla="*/ 0 h 151764"/>
                <a:gd name="T38" fmla="*/ 45592 w 238125"/>
                <a:gd name="T39" fmla="*/ 0 h 151764"/>
                <a:gd name="T40" fmla="*/ 123316 w 238125"/>
                <a:gd name="T41" fmla="*/ 77979 h 151764"/>
                <a:gd name="T42" fmla="*/ 123570 w 238125"/>
                <a:gd name="T43" fmla="*/ 77979 h 151764"/>
                <a:gd name="T44" fmla="*/ 51307 w 238125"/>
                <a:gd name="T45" fmla="*/ 31623 h 151764"/>
                <a:gd name="T46" fmla="*/ 51434 w 238125"/>
                <a:gd name="T47" fmla="*/ 31623 h 1517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8125" h="151764">
                  <a:moveTo>
                    <a:pt x="8762" y="140462"/>
                  </a:moveTo>
                  <a:lnTo>
                    <a:pt x="9016" y="140462"/>
                  </a:lnTo>
                </a:path>
                <a:path w="238125" h="151764">
                  <a:moveTo>
                    <a:pt x="0" y="132461"/>
                  </a:moveTo>
                  <a:lnTo>
                    <a:pt x="253" y="132461"/>
                  </a:lnTo>
                </a:path>
                <a:path w="238125" h="151764">
                  <a:moveTo>
                    <a:pt x="192531" y="136651"/>
                  </a:moveTo>
                  <a:lnTo>
                    <a:pt x="192785" y="136651"/>
                  </a:lnTo>
                </a:path>
                <a:path w="238125" h="151764">
                  <a:moveTo>
                    <a:pt x="151383" y="98425"/>
                  </a:moveTo>
                  <a:lnTo>
                    <a:pt x="151510" y="98425"/>
                  </a:lnTo>
                </a:path>
                <a:path w="238125" h="151764">
                  <a:moveTo>
                    <a:pt x="142747" y="90297"/>
                  </a:moveTo>
                  <a:lnTo>
                    <a:pt x="143001" y="90297"/>
                  </a:lnTo>
                </a:path>
                <a:path w="238125" h="151764">
                  <a:moveTo>
                    <a:pt x="237362" y="151511"/>
                  </a:moveTo>
                  <a:lnTo>
                    <a:pt x="237616" y="151511"/>
                  </a:lnTo>
                </a:path>
                <a:path w="238125" h="151764">
                  <a:moveTo>
                    <a:pt x="217423" y="138557"/>
                  </a:moveTo>
                  <a:lnTo>
                    <a:pt x="217677" y="138557"/>
                  </a:lnTo>
                </a:path>
                <a:path w="238125" h="151764">
                  <a:moveTo>
                    <a:pt x="95250" y="46609"/>
                  </a:moveTo>
                  <a:lnTo>
                    <a:pt x="95503" y="46609"/>
                  </a:lnTo>
                </a:path>
                <a:path w="238125" h="151764">
                  <a:moveTo>
                    <a:pt x="53975" y="8255"/>
                  </a:moveTo>
                  <a:lnTo>
                    <a:pt x="54101" y="8255"/>
                  </a:lnTo>
                </a:path>
                <a:path w="238125" h="151764">
                  <a:moveTo>
                    <a:pt x="45338" y="0"/>
                  </a:moveTo>
                  <a:lnTo>
                    <a:pt x="45592" y="0"/>
                  </a:lnTo>
                </a:path>
                <a:path w="238125" h="151764">
                  <a:moveTo>
                    <a:pt x="123316" y="77977"/>
                  </a:moveTo>
                  <a:lnTo>
                    <a:pt x="123570" y="77977"/>
                  </a:lnTo>
                </a:path>
                <a:path w="238125" h="151764">
                  <a:moveTo>
                    <a:pt x="51307" y="31623"/>
                  </a:moveTo>
                  <a:lnTo>
                    <a:pt x="51434" y="3162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05" name="object 19">
              <a:extLst>
                <a:ext uri="{FF2B5EF4-FFF2-40B4-BE49-F238E27FC236}">
                  <a16:creationId xmlns:a16="http://schemas.microsoft.com/office/drawing/2014/main" id="{94864BC7-6A5C-40F8-A0E3-D6A0EB0CAF7C}"/>
                </a:ext>
              </a:extLst>
            </p:cNvPr>
            <p:cNvSpPr>
              <a:spLocks/>
            </p:cNvSpPr>
            <p:nvPr/>
          </p:nvSpPr>
          <p:spPr bwMode="auto">
            <a:xfrm>
              <a:off x="7827772" y="1851786"/>
              <a:ext cx="1270" cy="1270"/>
            </a:xfrm>
            <a:custGeom>
              <a:avLst/>
              <a:gdLst>
                <a:gd name="T0" fmla="*/ 634 w 1270"/>
                <a:gd name="T1" fmla="*/ 0 h 1269"/>
                <a:gd name="T2" fmla="*/ 253 w 1270"/>
                <a:gd name="T3" fmla="*/ 126 h 1269"/>
                <a:gd name="T4" fmla="*/ 0 w 1270"/>
                <a:gd name="T5" fmla="*/ 508 h 1269"/>
                <a:gd name="T6" fmla="*/ 253 w 1270"/>
                <a:gd name="T7" fmla="*/ 1017 h 1269"/>
                <a:gd name="T8" fmla="*/ 634 w 1270"/>
                <a:gd name="T9" fmla="*/ 1144 h 1269"/>
                <a:gd name="T10" fmla="*/ 1016 w 1270"/>
                <a:gd name="T11" fmla="*/ 1017 h 1269"/>
                <a:gd name="T12" fmla="*/ 1270 w 1270"/>
                <a:gd name="T13" fmla="*/ 508 h 1269"/>
                <a:gd name="T14" fmla="*/ 1016 w 1270"/>
                <a:gd name="T15" fmla="*/ 126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253" y="126"/>
                  </a:lnTo>
                  <a:lnTo>
                    <a:pt x="0" y="508"/>
                  </a:lnTo>
                  <a:lnTo>
                    <a:pt x="253" y="1015"/>
                  </a:lnTo>
                  <a:lnTo>
                    <a:pt x="634" y="1142"/>
                  </a:lnTo>
                  <a:lnTo>
                    <a:pt x="1016" y="1015"/>
                  </a:lnTo>
                  <a:lnTo>
                    <a:pt x="1270" y="508"/>
                  </a:lnTo>
                  <a:lnTo>
                    <a:pt x="1016" y="126"/>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06" name="object 20">
              <a:extLst>
                <a:ext uri="{FF2B5EF4-FFF2-40B4-BE49-F238E27FC236}">
                  <a16:creationId xmlns:a16="http://schemas.microsoft.com/office/drawing/2014/main" id="{EE3364D5-DA85-45CD-B896-026D9BA34941}"/>
                </a:ext>
              </a:extLst>
            </p:cNvPr>
            <p:cNvSpPr>
              <a:spLocks/>
            </p:cNvSpPr>
            <p:nvPr/>
          </p:nvSpPr>
          <p:spPr bwMode="auto">
            <a:xfrm>
              <a:off x="7984871" y="1791588"/>
              <a:ext cx="203835" cy="193675"/>
            </a:xfrm>
            <a:custGeom>
              <a:avLst/>
              <a:gdLst>
                <a:gd name="T0" fmla="*/ 203328 w 203834"/>
                <a:gd name="T1" fmla="*/ 188468 h 193675"/>
                <a:gd name="T2" fmla="*/ 203582 w 203834"/>
                <a:gd name="T3" fmla="*/ 188468 h 193675"/>
                <a:gd name="T4" fmla="*/ 194692 w 203834"/>
                <a:gd name="T5" fmla="*/ 180339 h 193675"/>
                <a:gd name="T6" fmla="*/ 194947 w 203834"/>
                <a:gd name="T7" fmla="*/ 180339 h 193675"/>
                <a:gd name="T8" fmla="*/ 197232 w 203834"/>
                <a:gd name="T9" fmla="*/ 193421 h 193675"/>
                <a:gd name="T10" fmla="*/ 197486 w 203834"/>
                <a:gd name="T11" fmla="*/ 193421 h 193675"/>
                <a:gd name="T12" fmla="*/ 147195 w 203834"/>
                <a:gd name="T13" fmla="*/ 136651 h 193675"/>
                <a:gd name="T14" fmla="*/ 147449 w 203834"/>
                <a:gd name="T15" fmla="*/ 136651 h 193675"/>
                <a:gd name="T16" fmla="*/ 106174 w 203834"/>
                <a:gd name="T17" fmla="*/ 98171 h 193675"/>
                <a:gd name="T18" fmla="*/ 106301 w 203834"/>
                <a:gd name="T19" fmla="*/ 98171 h 193675"/>
                <a:gd name="T20" fmla="*/ 97408 w 203834"/>
                <a:gd name="T21" fmla="*/ 90043 h 193675"/>
                <a:gd name="T22" fmla="*/ 97662 w 203834"/>
                <a:gd name="T23" fmla="*/ 90043 h 193675"/>
                <a:gd name="T24" fmla="*/ 177166 w 203834"/>
                <a:gd name="T25" fmla="*/ 180339 h 193675"/>
                <a:gd name="T26" fmla="*/ 177421 w 203834"/>
                <a:gd name="T27" fmla="*/ 180339 h 193675"/>
                <a:gd name="T28" fmla="*/ 83184 w 203834"/>
                <a:gd name="T29" fmla="*/ 119887 h 193675"/>
                <a:gd name="T30" fmla="*/ 83311 w 203834"/>
                <a:gd name="T31" fmla="*/ 119887 h 193675"/>
                <a:gd name="T32" fmla="*/ 50037 w 203834"/>
                <a:gd name="T33" fmla="*/ 46482 h 193675"/>
                <a:gd name="T34" fmla="*/ 50292 w 203834"/>
                <a:gd name="T35" fmla="*/ 46482 h 193675"/>
                <a:gd name="T36" fmla="*/ 8889 w 203834"/>
                <a:gd name="T37" fmla="*/ 8255 h 193675"/>
                <a:gd name="T38" fmla="*/ 9017 w 203834"/>
                <a:gd name="T39" fmla="*/ 8255 h 193675"/>
                <a:gd name="T40" fmla="*/ 0 w 203834"/>
                <a:gd name="T41" fmla="*/ 0 h 193675"/>
                <a:gd name="T42" fmla="*/ 253 w 203834"/>
                <a:gd name="T43" fmla="*/ 0 h 1936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834" h="193675">
                  <a:moveTo>
                    <a:pt x="203326" y="188468"/>
                  </a:moveTo>
                  <a:lnTo>
                    <a:pt x="203580" y="188468"/>
                  </a:lnTo>
                </a:path>
                <a:path w="203834" h="193675">
                  <a:moveTo>
                    <a:pt x="194690" y="180339"/>
                  </a:moveTo>
                  <a:lnTo>
                    <a:pt x="194945" y="180339"/>
                  </a:lnTo>
                </a:path>
                <a:path w="203834" h="193675">
                  <a:moveTo>
                    <a:pt x="197230" y="193421"/>
                  </a:moveTo>
                  <a:lnTo>
                    <a:pt x="197484" y="193421"/>
                  </a:lnTo>
                </a:path>
                <a:path w="203834" h="193675">
                  <a:moveTo>
                    <a:pt x="147193" y="136651"/>
                  </a:moveTo>
                  <a:lnTo>
                    <a:pt x="147447" y="136651"/>
                  </a:lnTo>
                </a:path>
                <a:path w="203834" h="193675">
                  <a:moveTo>
                    <a:pt x="106172" y="98171"/>
                  </a:moveTo>
                  <a:lnTo>
                    <a:pt x="106299" y="98171"/>
                  </a:lnTo>
                </a:path>
                <a:path w="203834" h="193675">
                  <a:moveTo>
                    <a:pt x="97408" y="90043"/>
                  </a:moveTo>
                  <a:lnTo>
                    <a:pt x="97662" y="90043"/>
                  </a:lnTo>
                </a:path>
                <a:path w="203834" h="193675">
                  <a:moveTo>
                    <a:pt x="177164" y="180339"/>
                  </a:moveTo>
                  <a:lnTo>
                    <a:pt x="177419" y="180339"/>
                  </a:lnTo>
                </a:path>
                <a:path w="203834" h="193675">
                  <a:moveTo>
                    <a:pt x="83184" y="119887"/>
                  </a:moveTo>
                  <a:lnTo>
                    <a:pt x="83311" y="119887"/>
                  </a:lnTo>
                </a:path>
                <a:path w="203834" h="193675">
                  <a:moveTo>
                    <a:pt x="50037" y="46482"/>
                  </a:moveTo>
                  <a:lnTo>
                    <a:pt x="50292" y="46482"/>
                  </a:lnTo>
                </a:path>
                <a:path w="203834" h="193675">
                  <a:moveTo>
                    <a:pt x="8889" y="8255"/>
                  </a:moveTo>
                  <a:lnTo>
                    <a:pt x="9017" y="8255"/>
                  </a:lnTo>
                </a:path>
                <a:path w="203834" h="193675">
                  <a:moveTo>
                    <a:pt x="0" y="0"/>
                  </a:moveTo>
                  <a:lnTo>
                    <a:pt x="25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07" name="object 21">
              <a:extLst>
                <a:ext uri="{FF2B5EF4-FFF2-40B4-BE49-F238E27FC236}">
                  <a16:creationId xmlns:a16="http://schemas.microsoft.com/office/drawing/2014/main" id="{F0C93E49-8147-458C-A293-36A1897B82DD}"/>
                </a:ext>
              </a:extLst>
            </p:cNvPr>
            <p:cNvSpPr>
              <a:spLocks/>
            </p:cNvSpPr>
            <p:nvPr/>
          </p:nvSpPr>
          <p:spPr bwMode="auto">
            <a:xfrm>
              <a:off x="7995539" y="1864232"/>
              <a:ext cx="1270" cy="1270"/>
            </a:xfrm>
            <a:custGeom>
              <a:avLst/>
              <a:gdLst>
                <a:gd name="T0" fmla="*/ 507 w 1270"/>
                <a:gd name="T1" fmla="*/ 0 h 1269"/>
                <a:gd name="T2" fmla="*/ 126 w 1270"/>
                <a:gd name="T3" fmla="*/ 253 h 1269"/>
                <a:gd name="T4" fmla="*/ 0 w 1270"/>
                <a:gd name="T5" fmla="*/ 634 h 1269"/>
                <a:gd name="T6" fmla="*/ 126 w 1270"/>
                <a:gd name="T7" fmla="*/ 1017 h 1269"/>
                <a:gd name="T8" fmla="*/ 507 w 1270"/>
                <a:gd name="T9" fmla="*/ 1271 h 1269"/>
                <a:gd name="T10" fmla="*/ 1015 w 1270"/>
                <a:gd name="T11" fmla="*/ 1017 h 1269"/>
                <a:gd name="T12" fmla="*/ 1142 w 1270"/>
                <a:gd name="T13" fmla="*/ 634 h 1269"/>
                <a:gd name="T14" fmla="*/ 1015 w 1270"/>
                <a:gd name="T15" fmla="*/ 253 h 1269"/>
                <a:gd name="T16" fmla="*/ 507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507" y="0"/>
                  </a:moveTo>
                  <a:lnTo>
                    <a:pt x="126" y="253"/>
                  </a:lnTo>
                  <a:lnTo>
                    <a:pt x="0" y="634"/>
                  </a:lnTo>
                  <a:lnTo>
                    <a:pt x="126" y="1015"/>
                  </a:lnTo>
                  <a:lnTo>
                    <a:pt x="507" y="1269"/>
                  </a:lnTo>
                  <a:lnTo>
                    <a:pt x="1015" y="1015"/>
                  </a:lnTo>
                  <a:lnTo>
                    <a:pt x="1142" y="634"/>
                  </a:lnTo>
                  <a:lnTo>
                    <a:pt x="1015" y="253"/>
                  </a:lnTo>
                  <a:lnTo>
                    <a:pt x="5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08" name="object 22">
              <a:extLst>
                <a:ext uri="{FF2B5EF4-FFF2-40B4-BE49-F238E27FC236}">
                  <a16:creationId xmlns:a16="http://schemas.microsoft.com/office/drawing/2014/main" id="{883EE735-4655-4B97-ACC1-32A3AAC91D5B}"/>
                </a:ext>
              </a:extLst>
            </p:cNvPr>
            <p:cNvSpPr>
              <a:spLocks/>
            </p:cNvSpPr>
            <p:nvPr/>
          </p:nvSpPr>
          <p:spPr bwMode="auto">
            <a:xfrm>
              <a:off x="7656576" y="1661413"/>
              <a:ext cx="559435" cy="250190"/>
            </a:xfrm>
            <a:custGeom>
              <a:avLst/>
              <a:gdLst>
                <a:gd name="T0" fmla="*/ 319533 w 559434"/>
                <a:gd name="T1" fmla="*/ 190755 h 250189"/>
                <a:gd name="T2" fmla="*/ 319787 w 559434"/>
                <a:gd name="T3" fmla="*/ 190755 h 250189"/>
                <a:gd name="T4" fmla="*/ 281179 w 559434"/>
                <a:gd name="T5" fmla="*/ 86360 h 250189"/>
                <a:gd name="T6" fmla="*/ 281306 w 559434"/>
                <a:gd name="T7" fmla="*/ 86360 h 250189"/>
                <a:gd name="T8" fmla="*/ 239775 w 559434"/>
                <a:gd name="T9" fmla="*/ 48133 h 250189"/>
                <a:gd name="T10" fmla="*/ 239902 w 559434"/>
                <a:gd name="T11" fmla="*/ 48133 h 250189"/>
                <a:gd name="T12" fmla="*/ 231140 w 559434"/>
                <a:gd name="T13" fmla="*/ 40005 h 250189"/>
                <a:gd name="T14" fmla="*/ 231394 w 559434"/>
                <a:gd name="T15" fmla="*/ 40005 h 250189"/>
                <a:gd name="T16" fmla="*/ 225171 w 559434"/>
                <a:gd name="T17" fmla="*/ 130177 h 250189"/>
                <a:gd name="T18" fmla="*/ 225425 w 559434"/>
                <a:gd name="T19" fmla="*/ 130177 h 250189"/>
                <a:gd name="T20" fmla="*/ 138556 w 559434"/>
                <a:gd name="T21" fmla="*/ 128399 h 250189"/>
                <a:gd name="T22" fmla="*/ 138810 w 559434"/>
                <a:gd name="T23" fmla="*/ 128399 h 250189"/>
                <a:gd name="T24" fmla="*/ 97154 w 559434"/>
                <a:gd name="T25" fmla="*/ 90170 h 250189"/>
                <a:gd name="T26" fmla="*/ 97408 w 559434"/>
                <a:gd name="T27" fmla="*/ 90170 h 250189"/>
                <a:gd name="T28" fmla="*/ 88519 w 559434"/>
                <a:gd name="T29" fmla="*/ 82296 h 250189"/>
                <a:gd name="T30" fmla="*/ 88773 w 559434"/>
                <a:gd name="T31" fmla="*/ 82296 h 250189"/>
                <a:gd name="T32" fmla="*/ 77597 w 559434"/>
                <a:gd name="T33" fmla="*/ 130303 h 250189"/>
                <a:gd name="T34" fmla="*/ 77850 w 559434"/>
                <a:gd name="T35" fmla="*/ 130303 h 250189"/>
                <a:gd name="T36" fmla="*/ 153289 w 559434"/>
                <a:gd name="T37" fmla="*/ 83565 h 250189"/>
                <a:gd name="T38" fmla="*/ 153543 w 559434"/>
                <a:gd name="T39" fmla="*/ 83565 h 250189"/>
                <a:gd name="T40" fmla="*/ 133223 w 559434"/>
                <a:gd name="T41" fmla="*/ 70612 h 250189"/>
                <a:gd name="T42" fmla="*/ 133476 w 559434"/>
                <a:gd name="T43" fmla="*/ 70612 h 250189"/>
                <a:gd name="T44" fmla="*/ 41401 w 559434"/>
                <a:gd name="T45" fmla="*/ 38353 h 250189"/>
                <a:gd name="T46" fmla="*/ 41528 w 559434"/>
                <a:gd name="T47" fmla="*/ 38353 h 250189"/>
                <a:gd name="T48" fmla="*/ 0 w 559434"/>
                <a:gd name="T49" fmla="*/ 0 h 250189"/>
                <a:gd name="T50" fmla="*/ 126 w 559434"/>
                <a:gd name="T51" fmla="*/ 0 h 250189"/>
                <a:gd name="T52" fmla="*/ 5588 w 559434"/>
                <a:gd name="T53" fmla="*/ 83820 h 250189"/>
                <a:gd name="T54" fmla="*/ 5842 w 559434"/>
                <a:gd name="T55" fmla="*/ 83820 h 250189"/>
                <a:gd name="T56" fmla="*/ 39243 w 559434"/>
                <a:gd name="T57" fmla="*/ 10033 h 250189"/>
                <a:gd name="T58" fmla="*/ 39370 w 559434"/>
                <a:gd name="T59" fmla="*/ 10033 h 250189"/>
                <a:gd name="T60" fmla="*/ 559182 w 559434"/>
                <a:gd name="T61" fmla="*/ 249811 h 250189"/>
                <a:gd name="T62" fmla="*/ 559436 w 559434"/>
                <a:gd name="T63" fmla="*/ 249811 h 250189"/>
                <a:gd name="T64" fmla="*/ 487427 w 559434"/>
                <a:gd name="T65" fmla="*/ 203202 h 250189"/>
                <a:gd name="T66" fmla="*/ 487554 w 559434"/>
                <a:gd name="T67" fmla="*/ 203202 h 250189"/>
                <a:gd name="T68" fmla="*/ 467361 w 559434"/>
                <a:gd name="T69" fmla="*/ 190248 h 250189"/>
                <a:gd name="T70" fmla="*/ 467489 w 559434"/>
                <a:gd name="T71" fmla="*/ 190248 h 250189"/>
                <a:gd name="T72" fmla="*/ 373254 w 559434"/>
                <a:gd name="T73" fmla="*/ 129669 h 250189"/>
                <a:gd name="T74" fmla="*/ 373381 w 559434"/>
                <a:gd name="T75" fmla="*/ 129669 h 250189"/>
                <a:gd name="T76" fmla="*/ 301119 w 559434"/>
                <a:gd name="T77" fmla="*/ 83185 h 250189"/>
                <a:gd name="T78" fmla="*/ 301373 w 559434"/>
                <a:gd name="T79" fmla="*/ 83185 h 250189"/>
                <a:gd name="T80" fmla="*/ 281179 w 559434"/>
                <a:gd name="T81" fmla="*/ 70358 h 250189"/>
                <a:gd name="T82" fmla="*/ 281306 w 559434"/>
                <a:gd name="T83" fmla="*/ 70358 h 2501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9434" h="250189">
                  <a:moveTo>
                    <a:pt x="319531" y="190753"/>
                  </a:moveTo>
                  <a:lnTo>
                    <a:pt x="319785" y="190753"/>
                  </a:lnTo>
                </a:path>
                <a:path w="559434" h="250189">
                  <a:moveTo>
                    <a:pt x="281177" y="86360"/>
                  </a:moveTo>
                  <a:lnTo>
                    <a:pt x="281304" y="86360"/>
                  </a:lnTo>
                </a:path>
                <a:path w="559434" h="250189">
                  <a:moveTo>
                    <a:pt x="239775" y="48133"/>
                  </a:moveTo>
                  <a:lnTo>
                    <a:pt x="239902" y="48133"/>
                  </a:lnTo>
                </a:path>
                <a:path w="559434" h="250189">
                  <a:moveTo>
                    <a:pt x="231140" y="40005"/>
                  </a:moveTo>
                  <a:lnTo>
                    <a:pt x="231394" y="40005"/>
                  </a:lnTo>
                </a:path>
                <a:path w="559434" h="250189">
                  <a:moveTo>
                    <a:pt x="225171" y="130175"/>
                  </a:moveTo>
                  <a:lnTo>
                    <a:pt x="225425" y="130175"/>
                  </a:lnTo>
                </a:path>
                <a:path w="559434" h="250189">
                  <a:moveTo>
                    <a:pt x="138556" y="128397"/>
                  </a:moveTo>
                  <a:lnTo>
                    <a:pt x="138810" y="128397"/>
                  </a:lnTo>
                </a:path>
                <a:path w="559434" h="250189">
                  <a:moveTo>
                    <a:pt x="97154" y="90170"/>
                  </a:moveTo>
                  <a:lnTo>
                    <a:pt x="97408" y="90170"/>
                  </a:lnTo>
                </a:path>
                <a:path w="559434" h="250189">
                  <a:moveTo>
                    <a:pt x="88519" y="82296"/>
                  </a:moveTo>
                  <a:lnTo>
                    <a:pt x="88773" y="82296"/>
                  </a:lnTo>
                </a:path>
                <a:path w="559434" h="250189">
                  <a:moveTo>
                    <a:pt x="77597" y="130301"/>
                  </a:moveTo>
                  <a:lnTo>
                    <a:pt x="77850" y="130301"/>
                  </a:lnTo>
                </a:path>
                <a:path w="559434" h="250189">
                  <a:moveTo>
                    <a:pt x="153289" y="83565"/>
                  </a:moveTo>
                  <a:lnTo>
                    <a:pt x="153543" y="83565"/>
                  </a:lnTo>
                </a:path>
                <a:path w="559434" h="250189">
                  <a:moveTo>
                    <a:pt x="133223" y="70612"/>
                  </a:moveTo>
                  <a:lnTo>
                    <a:pt x="133476" y="70612"/>
                  </a:lnTo>
                </a:path>
                <a:path w="559434" h="250189">
                  <a:moveTo>
                    <a:pt x="41401" y="38353"/>
                  </a:moveTo>
                  <a:lnTo>
                    <a:pt x="41528" y="38353"/>
                  </a:lnTo>
                </a:path>
                <a:path w="559434" h="250189">
                  <a:moveTo>
                    <a:pt x="0" y="0"/>
                  </a:moveTo>
                  <a:lnTo>
                    <a:pt x="126" y="0"/>
                  </a:lnTo>
                </a:path>
                <a:path w="559434" h="250189">
                  <a:moveTo>
                    <a:pt x="5588" y="83820"/>
                  </a:moveTo>
                  <a:lnTo>
                    <a:pt x="5842" y="83820"/>
                  </a:lnTo>
                </a:path>
                <a:path w="559434" h="250189">
                  <a:moveTo>
                    <a:pt x="39243" y="10033"/>
                  </a:moveTo>
                  <a:lnTo>
                    <a:pt x="39370" y="10033"/>
                  </a:lnTo>
                </a:path>
                <a:path w="559434" h="250189">
                  <a:moveTo>
                    <a:pt x="559180" y="249809"/>
                  </a:moveTo>
                  <a:lnTo>
                    <a:pt x="559434" y="249809"/>
                  </a:lnTo>
                </a:path>
                <a:path w="559434" h="250189">
                  <a:moveTo>
                    <a:pt x="487425" y="203200"/>
                  </a:moveTo>
                  <a:lnTo>
                    <a:pt x="487552" y="203200"/>
                  </a:lnTo>
                </a:path>
                <a:path w="559434" h="250189">
                  <a:moveTo>
                    <a:pt x="467359" y="190246"/>
                  </a:moveTo>
                  <a:lnTo>
                    <a:pt x="467487" y="190246"/>
                  </a:lnTo>
                </a:path>
                <a:path w="559434" h="250189">
                  <a:moveTo>
                    <a:pt x="373252" y="129667"/>
                  </a:moveTo>
                  <a:lnTo>
                    <a:pt x="373379" y="129667"/>
                  </a:lnTo>
                </a:path>
                <a:path w="559434" h="250189">
                  <a:moveTo>
                    <a:pt x="301117" y="83185"/>
                  </a:moveTo>
                  <a:lnTo>
                    <a:pt x="301371" y="83185"/>
                  </a:lnTo>
                </a:path>
                <a:path w="559434" h="250189">
                  <a:moveTo>
                    <a:pt x="281177" y="70358"/>
                  </a:moveTo>
                  <a:lnTo>
                    <a:pt x="281304" y="7035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09" name="object 23">
              <a:extLst>
                <a:ext uri="{FF2B5EF4-FFF2-40B4-BE49-F238E27FC236}">
                  <a16:creationId xmlns:a16="http://schemas.microsoft.com/office/drawing/2014/main" id="{77B41EDA-038D-41E0-BF89-B6563F16B5B7}"/>
                </a:ext>
              </a:extLst>
            </p:cNvPr>
            <p:cNvSpPr>
              <a:spLocks/>
            </p:cNvSpPr>
            <p:nvPr/>
          </p:nvSpPr>
          <p:spPr bwMode="auto">
            <a:xfrm>
              <a:off x="7798816" y="1618614"/>
              <a:ext cx="42545" cy="40005"/>
            </a:xfrm>
            <a:custGeom>
              <a:avLst/>
              <a:gdLst>
                <a:gd name="T0" fmla="*/ 1143 w 42545"/>
                <a:gd name="T1" fmla="*/ 508 h 40005"/>
                <a:gd name="T2" fmla="*/ 1016 w 42545"/>
                <a:gd name="T3" fmla="*/ 127 h 40005"/>
                <a:gd name="T4" fmla="*/ 508 w 42545"/>
                <a:gd name="T5" fmla="*/ 0 h 40005"/>
                <a:gd name="T6" fmla="*/ 127 w 42545"/>
                <a:gd name="T7" fmla="*/ 127 h 40005"/>
                <a:gd name="T8" fmla="*/ 0 w 42545"/>
                <a:gd name="T9" fmla="*/ 508 h 40005"/>
                <a:gd name="T10" fmla="*/ 127 w 42545"/>
                <a:gd name="T11" fmla="*/ 1016 h 40005"/>
                <a:gd name="T12" fmla="*/ 508 w 42545"/>
                <a:gd name="T13" fmla="*/ 1143 h 40005"/>
                <a:gd name="T14" fmla="*/ 1016 w 42545"/>
                <a:gd name="T15" fmla="*/ 1016 h 40005"/>
                <a:gd name="T16" fmla="*/ 1143 w 42545"/>
                <a:gd name="T17" fmla="*/ 508 h 40005"/>
                <a:gd name="T18" fmla="*/ 42418 w 42545"/>
                <a:gd name="T19" fmla="*/ 38989 h 40005"/>
                <a:gd name="T20" fmla="*/ 42291 w 42545"/>
                <a:gd name="T21" fmla="*/ 38608 h 40005"/>
                <a:gd name="T22" fmla="*/ 41910 w 42545"/>
                <a:gd name="T23" fmla="*/ 38481 h 40005"/>
                <a:gd name="T24" fmla="*/ 41402 w 42545"/>
                <a:gd name="T25" fmla="*/ 38608 h 40005"/>
                <a:gd name="T26" fmla="*/ 41275 w 42545"/>
                <a:gd name="T27" fmla="*/ 38989 h 40005"/>
                <a:gd name="T28" fmla="*/ 41402 w 42545"/>
                <a:gd name="T29" fmla="*/ 39497 h 40005"/>
                <a:gd name="T30" fmla="*/ 41910 w 42545"/>
                <a:gd name="T31" fmla="*/ 39624 h 40005"/>
                <a:gd name="T32" fmla="*/ 42291 w 42545"/>
                <a:gd name="T33" fmla="*/ 39497 h 40005"/>
                <a:gd name="T34" fmla="*/ 42418 w 42545"/>
                <a:gd name="T35" fmla="*/ 38989 h 400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545" h="40005">
                  <a:moveTo>
                    <a:pt x="1143" y="508"/>
                  </a:moveTo>
                  <a:lnTo>
                    <a:pt x="1016" y="127"/>
                  </a:lnTo>
                  <a:lnTo>
                    <a:pt x="508" y="0"/>
                  </a:lnTo>
                  <a:lnTo>
                    <a:pt x="127" y="127"/>
                  </a:lnTo>
                  <a:lnTo>
                    <a:pt x="0" y="508"/>
                  </a:lnTo>
                  <a:lnTo>
                    <a:pt x="127" y="1016"/>
                  </a:lnTo>
                  <a:lnTo>
                    <a:pt x="508" y="1143"/>
                  </a:lnTo>
                  <a:lnTo>
                    <a:pt x="1016" y="1016"/>
                  </a:lnTo>
                  <a:lnTo>
                    <a:pt x="1143" y="508"/>
                  </a:lnTo>
                  <a:close/>
                </a:path>
                <a:path w="42545" h="40005">
                  <a:moveTo>
                    <a:pt x="42418" y="38989"/>
                  </a:moveTo>
                  <a:lnTo>
                    <a:pt x="42291" y="38608"/>
                  </a:lnTo>
                  <a:lnTo>
                    <a:pt x="41910" y="38481"/>
                  </a:lnTo>
                  <a:lnTo>
                    <a:pt x="41402" y="38608"/>
                  </a:lnTo>
                  <a:lnTo>
                    <a:pt x="41275" y="38989"/>
                  </a:lnTo>
                  <a:lnTo>
                    <a:pt x="41402" y="39497"/>
                  </a:lnTo>
                  <a:lnTo>
                    <a:pt x="41910" y="39624"/>
                  </a:lnTo>
                  <a:lnTo>
                    <a:pt x="42291" y="39497"/>
                  </a:lnTo>
                  <a:lnTo>
                    <a:pt x="42418" y="389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10" name="object 24">
              <a:extLst>
                <a:ext uri="{FF2B5EF4-FFF2-40B4-BE49-F238E27FC236}">
                  <a16:creationId xmlns:a16="http://schemas.microsoft.com/office/drawing/2014/main" id="{41C1D515-BFC2-4E66-B5AC-C85C4ED693D2}"/>
                </a:ext>
              </a:extLst>
            </p:cNvPr>
            <p:cNvSpPr>
              <a:spLocks/>
            </p:cNvSpPr>
            <p:nvPr/>
          </p:nvSpPr>
          <p:spPr bwMode="auto">
            <a:xfrm>
              <a:off x="7771765" y="1611121"/>
              <a:ext cx="72390" cy="60325"/>
            </a:xfrm>
            <a:custGeom>
              <a:avLst/>
              <a:gdLst>
                <a:gd name="T0" fmla="*/ 18795 w 72390"/>
                <a:gd name="T1" fmla="*/ 0 h 60325"/>
                <a:gd name="T2" fmla="*/ 19050 w 72390"/>
                <a:gd name="T3" fmla="*/ 0 h 60325"/>
                <a:gd name="T4" fmla="*/ 71881 w 72390"/>
                <a:gd name="T5" fmla="*/ 60070 h 60325"/>
                <a:gd name="T6" fmla="*/ 72135 w 72390"/>
                <a:gd name="T7" fmla="*/ 60070 h 60325"/>
                <a:gd name="T8" fmla="*/ 0 w 72390"/>
                <a:gd name="T9" fmla="*/ 13588 h 60325"/>
                <a:gd name="T10" fmla="*/ 126 w 72390"/>
                <a:gd name="T11" fmla="*/ 13588 h 603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390" h="60325">
                  <a:moveTo>
                    <a:pt x="18795" y="0"/>
                  </a:moveTo>
                  <a:lnTo>
                    <a:pt x="19050" y="0"/>
                  </a:lnTo>
                </a:path>
                <a:path w="72390" h="60325">
                  <a:moveTo>
                    <a:pt x="71881" y="60070"/>
                  </a:moveTo>
                  <a:lnTo>
                    <a:pt x="72135" y="60070"/>
                  </a:lnTo>
                </a:path>
                <a:path w="72390" h="60325">
                  <a:moveTo>
                    <a:pt x="0" y="13588"/>
                  </a:moveTo>
                  <a:lnTo>
                    <a:pt x="126" y="1358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11" name="object 25">
              <a:extLst>
                <a:ext uri="{FF2B5EF4-FFF2-40B4-BE49-F238E27FC236}">
                  <a16:creationId xmlns:a16="http://schemas.microsoft.com/office/drawing/2014/main" id="{40642098-8DFB-47E0-9BE8-B4FBFF30F3B9}"/>
                </a:ext>
              </a:extLst>
            </p:cNvPr>
            <p:cNvSpPr>
              <a:spLocks/>
            </p:cNvSpPr>
            <p:nvPr/>
          </p:nvSpPr>
          <p:spPr bwMode="auto">
            <a:xfrm>
              <a:off x="7701534" y="1528698"/>
              <a:ext cx="42545" cy="39370"/>
            </a:xfrm>
            <a:custGeom>
              <a:avLst/>
              <a:gdLst>
                <a:gd name="T0" fmla="*/ 1143 w 42545"/>
                <a:gd name="T1" fmla="*/ 635 h 39369"/>
                <a:gd name="T2" fmla="*/ 1016 w 42545"/>
                <a:gd name="T3" fmla="*/ 127 h 39369"/>
                <a:gd name="T4" fmla="*/ 635 w 42545"/>
                <a:gd name="T5" fmla="*/ 0 h 39369"/>
                <a:gd name="T6" fmla="*/ 127 w 42545"/>
                <a:gd name="T7" fmla="*/ 127 h 39369"/>
                <a:gd name="T8" fmla="*/ 0 w 42545"/>
                <a:gd name="T9" fmla="*/ 635 h 39369"/>
                <a:gd name="T10" fmla="*/ 127 w 42545"/>
                <a:gd name="T11" fmla="*/ 1016 h 39369"/>
                <a:gd name="T12" fmla="*/ 635 w 42545"/>
                <a:gd name="T13" fmla="*/ 1143 h 39369"/>
                <a:gd name="T14" fmla="*/ 1016 w 42545"/>
                <a:gd name="T15" fmla="*/ 1016 h 39369"/>
                <a:gd name="T16" fmla="*/ 1143 w 42545"/>
                <a:gd name="T17" fmla="*/ 635 h 39369"/>
                <a:gd name="T18" fmla="*/ 42545 w 42545"/>
                <a:gd name="T19" fmla="*/ 38864 h 39369"/>
                <a:gd name="T20" fmla="*/ 42291 w 42545"/>
                <a:gd name="T21" fmla="*/ 38356 h 39369"/>
                <a:gd name="T22" fmla="*/ 41910 w 42545"/>
                <a:gd name="T23" fmla="*/ 38229 h 39369"/>
                <a:gd name="T24" fmla="*/ 41529 w 42545"/>
                <a:gd name="T25" fmla="*/ 38356 h 39369"/>
                <a:gd name="T26" fmla="*/ 41275 w 42545"/>
                <a:gd name="T27" fmla="*/ 38864 h 39369"/>
                <a:gd name="T28" fmla="*/ 41529 w 42545"/>
                <a:gd name="T29" fmla="*/ 39245 h 39369"/>
                <a:gd name="T30" fmla="*/ 41910 w 42545"/>
                <a:gd name="T31" fmla="*/ 39372 h 39369"/>
                <a:gd name="T32" fmla="*/ 42291 w 42545"/>
                <a:gd name="T33" fmla="*/ 39245 h 39369"/>
                <a:gd name="T34" fmla="*/ 42545 w 42545"/>
                <a:gd name="T35" fmla="*/ 38864 h 393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2545" h="39369">
                  <a:moveTo>
                    <a:pt x="1143" y="635"/>
                  </a:moveTo>
                  <a:lnTo>
                    <a:pt x="1016" y="127"/>
                  </a:lnTo>
                  <a:lnTo>
                    <a:pt x="635" y="0"/>
                  </a:lnTo>
                  <a:lnTo>
                    <a:pt x="127" y="127"/>
                  </a:lnTo>
                  <a:lnTo>
                    <a:pt x="0" y="635"/>
                  </a:lnTo>
                  <a:lnTo>
                    <a:pt x="127" y="1016"/>
                  </a:lnTo>
                  <a:lnTo>
                    <a:pt x="635" y="1143"/>
                  </a:lnTo>
                  <a:lnTo>
                    <a:pt x="1016" y="1016"/>
                  </a:lnTo>
                  <a:lnTo>
                    <a:pt x="1143" y="635"/>
                  </a:lnTo>
                  <a:close/>
                </a:path>
                <a:path w="42545" h="39369">
                  <a:moveTo>
                    <a:pt x="42545" y="38862"/>
                  </a:moveTo>
                  <a:lnTo>
                    <a:pt x="42291" y="38354"/>
                  </a:lnTo>
                  <a:lnTo>
                    <a:pt x="41910" y="38227"/>
                  </a:lnTo>
                  <a:lnTo>
                    <a:pt x="41529" y="38354"/>
                  </a:lnTo>
                  <a:lnTo>
                    <a:pt x="41275" y="38862"/>
                  </a:lnTo>
                  <a:lnTo>
                    <a:pt x="41529" y="39243"/>
                  </a:lnTo>
                  <a:lnTo>
                    <a:pt x="41910" y="39370"/>
                  </a:lnTo>
                  <a:lnTo>
                    <a:pt x="42291" y="39243"/>
                  </a:lnTo>
                  <a:lnTo>
                    <a:pt x="42545" y="388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12" name="object 26">
              <a:extLst>
                <a:ext uri="{FF2B5EF4-FFF2-40B4-BE49-F238E27FC236}">
                  <a16:creationId xmlns:a16="http://schemas.microsoft.com/office/drawing/2014/main" id="{4FA3BEB5-B1C9-424E-A2CE-266D321C5C85}"/>
                </a:ext>
              </a:extLst>
            </p:cNvPr>
            <p:cNvSpPr>
              <a:spLocks/>
            </p:cNvSpPr>
            <p:nvPr/>
          </p:nvSpPr>
          <p:spPr bwMode="auto">
            <a:xfrm>
              <a:off x="7657592" y="1478914"/>
              <a:ext cx="524510" cy="316865"/>
            </a:xfrm>
            <a:custGeom>
              <a:avLst/>
              <a:gdLst>
                <a:gd name="T0" fmla="*/ 35686 w 524509"/>
                <a:gd name="T1" fmla="*/ 42037 h 316864"/>
                <a:gd name="T2" fmla="*/ 35940 w 524509"/>
                <a:gd name="T3" fmla="*/ 42037 h 316864"/>
                <a:gd name="T4" fmla="*/ 94106 w 524509"/>
                <a:gd name="T5" fmla="*/ 132842 h 316864"/>
                <a:gd name="T6" fmla="*/ 94233 w 524509"/>
                <a:gd name="T7" fmla="*/ 132842 h 316864"/>
                <a:gd name="T8" fmla="*/ 0 w 524509"/>
                <a:gd name="T9" fmla="*/ 72262 h 316864"/>
                <a:gd name="T10" fmla="*/ 253 w 524509"/>
                <a:gd name="T11" fmla="*/ 72262 h 316864"/>
                <a:gd name="T12" fmla="*/ 520066 w 524509"/>
                <a:gd name="T13" fmla="*/ 316866 h 316864"/>
                <a:gd name="T14" fmla="*/ 520320 w 524509"/>
                <a:gd name="T15" fmla="*/ 316866 h 316864"/>
                <a:gd name="T16" fmla="*/ 478918 w 524509"/>
                <a:gd name="T17" fmla="*/ 278640 h 316864"/>
                <a:gd name="T18" fmla="*/ 479173 w 524509"/>
                <a:gd name="T19" fmla="*/ 278640 h 316864"/>
                <a:gd name="T20" fmla="*/ 469902 w 524509"/>
                <a:gd name="T21" fmla="*/ 270512 h 316864"/>
                <a:gd name="T22" fmla="*/ 470028 w 524509"/>
                <a:gd name="T23" fmla="*/ 270512 h 316864"/>
                <a:gd name="T24" fmla="*/ 519812 w 524509"/>
                <a:gd name="T25" fmla="*/ 312040 h 316864"/>
                <a:gd name="T26" fmla="*/ 520066 w 524509"/>
                <a:gd name="T27" fmla="*/ 312040 h 316864"/>
                <a:gd name="T28" fmla="*/ 422911 w 524509"/>
                <a:gd name="T29" fmla="*/ 226570 h 316864"/>
                <a:gd name="T30" fmla="*/ 423038 w 524509"/>
                <a:gd name="T31" fmla="*/ 226570 h 316864"/>
                <a:gd name="T32" fmla="*/ 381509 w 524509"/>
                <a:gd name="T33" fmla="*/ 188343 h 316864"/>
                <a:gd name="T34" fmla="*/ 381763 w 524509"/>
                <a:gd name="T35" fmla="*/ 188343 h 316864"/>
                <a:gd name="T36" fmla="*/ 372619 w 524509"/>
                <a:gd name="T37" fmla="*/ 180469 h 316864"/>
                <a:gd name="T38" fmla="*/ 372874 w 524509"/>
                <a:gd name="T39" fmla="*/ 180469 h 316864"/>
                <a:gd name="T40" fmla="*/ 447803 w 524509"/>
                <a:gd name="T41" fmla="*/ 265432 h 316864"/>
                <a:gd name="T42" fmla="*/ 447930 w 524509"/>
                <a:gd name="T43" fmla="*/ 265432 h 316864"/>
                <a:gd name="T44" fmla="*/ 427864 w 524509"/>
                <a:gd name="T45" fmla="*/ 252477 h 316864"/>
                <a:gd name="T46" fmla="*/ 428118 w 524509"/>
                <a:gd name="T47" fmla="*/ 252477 h 316864"/>
                <a:gd name="T48" fmla="*/ 333630 w 524509"/>
                <a:gd name="T49" fmla="*/ 191899 h 316864"/>
                <a:gd name="T50" fmla="*/ 333884 w 524509"/>
                <a:gd name="T51" fmla="*/ 191899 h 316864"/>
                <a:gd name="T52" fmla="*/ 325629 w 524509"/>
                <a:gd name="T53" fmla="*/ 136651 h 316864"/>
                <a:gd name="T54" fmla="*/ 325883 w 524509"/>
                <a:gd name="T55" fmla="*/ 136651 h 316864"/>
                <a:gd name="T56" fmla="*/ 284227 w 524509"/>
                <a:gd name="T57" fmla="*/ 98425 h 316864"/>
                <a:gd name="T58" fmla="*/ 284481 w 524509"/>
                <a:gd name="T59" fmla="*/ 98425 h 316864"/>
                <a:gd name="T60" fmla="*/ 275464 w 524509"/>
                <a:gd name="T61" fmla="*/ 90043 h 316864"/>
                <a:gd name="T62" fmla="*/ 275718 w 524509"/>
                <a:gd name="T63" fmla="*/ 90043 h 316864"/>
                <a:gd name="T64" fmla="*/ 261747 w 524509"/>
                <a:gd name="T65" fmla="*/ 145542 h 316864"/>
                <a:gd name="T66" fmla="*/ 262000 w 524509"/>
                <a:gd name="T67" fmla="*/ 145542 h 316864"/>
                <a:gd name="T68" fmla="*/ 241680 w 524509"/>
                <a:gd name="T69" fmla="*/ 132587 h 316864"/>
                <a:gd name="T70" fmla="*/ 241934 w 524509"/>
                <a:gd name="T71" fmla="*/ 132587 h 316864"/>
                <a:gd name="T72" fmla="*/ 228473 w 524509"/>
                <a:gd name="T73" fmla="*/ 46355 h 316864"/>
                <a:gd name="T74" fmla="*/ 228600 w 524509"/>
                <a:gd name="T75" fmla="*/ 46355 h 316864"/>
                <a:gd name="T76" fmla="*/ 187071 w 524509"/>
                <a:gd name="T77" fmla="*/ 8000 h 316864"/>
                <a:gd name="T78" fmla="*/ 187325 w 524509"/>
                <a:gd name="T79" fmla="*/ 8000 h 316864"/>
                <a:gd name="T80" fmla="*/ 178307 w 524509"/>
                <a:gd name="T81" fmla="*/ 0 h 316864"/>
                <a:gd name="T82" fmla="*/ 178434 w 524509"/>
                <a:gd name="T83" fmla="*/ 0 h 316864"/>
                <a:gd name="T84" fmla="*/ 147700 w 524509"/>
                <a:gd name="T85" fmla="*/ 72009 h 316864"/>
                <a:gd name="T86" fmla="*/ 147827 w 524509"/>
                <a:gd name="T87" fmla="*/ 72009 h 316864"/>
                <a:gd name="T88" fmla="*/ 75691 w 524509"/>
                <a:gd name="T89" fmla="*/ 25526 h 316864"/>
                <a:gd name="T90" fmla="*/ 75946 w 524509"/>
                <a:gd name="T91" fmla="*/ 25526 h 316864"/>
                <a:gd name="T92" fmla="*/ 55625 w 524509"/>
                <a:gd name="T93" fmla="*/ 12573 h 316864"/>
                <a:gd name="T94" fmla="*/ 55879 w 524509"/>
                <a:gd name="T95" fmla="*/ 12573 h 316864"/>
                <a:gd name="T96" fmla="*/ 524003 w 524509"/>
                <a:gd name="T97" fmla="*/ 146176 h 316864"/>
                <a:gd name="T98" fmla="*/ 524257 w 524509"/>
                <a:gd name="T99" fmla="*/ 146176 h 316864"/>
                <a:gd name="T100" fmla="*/ 515494 w 524509"/>
                <a:gd name="T101" fmla="*/ 138175 h 316864"/>
                <a:gd name="T102" fmla="*/ 515621 w 524509"/>
                <a:gd name="T103" fmla="*/ 138175 h 3168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24509" h="316864">
                  <a:moveTo>
                    <a:pt x="35686" y="42037"/>
                  </a:moveTo>
                  <a:lnTo>
                    <a:pt x="35940" y="42037"/>
                  </a:lnTo>
                </a:path>
                <a:path w="524509" h="316864">
                  <a:moveTo>
                    <a:pt x="94106" y="132842"/>
                  </a:moveTo>
                  <a:lnTo>
                    <a:pt x="94233" y="132842"/>
                  </a:lnTo>
                </a:path>
                <a:path w="524509" h="316864">
                  <a:moveTo>
                    <a:pt x="0" y="72262"/>
                  </a:moveTo>
                  <a:lnTo>
                    <a:pt x="253" y="72262"/>
                  </a:lnTo>
                </a:path>
                <a:path w="524509" h="316864">
                  <a:moveTo>
                    <a:pt x="520064" y="316864"/>
                  </a:moveTo>
                  <a:lnTo>
                    <a:pt x="520318" y="316864"/>
                  </a:lnTo>
                </a:path>
                <a:path w="524509" h="316864">
                  <a:moveTo>
                    <a:pt x="478916" y="278638"/>
                  </a:moveTo>
                  <a:lnTo>
                    <a:pt x="479171" y="278638"/>
                  </a:lnTo>
                </a:path>
                <a:path w="524509" h="316864">
                  <a:moveTo>
                    <a:pt x="469900" y="270510"/>
                  </a:moveTo>
                  <a:lnTo>
                    <a:pt x="470026" y="270510"/>
                  </a:lnTo>
                </a:path>
                <a:path w="524509" h="316864">
                  <a:moveTo>
                    <a:pt x="519810" y="312038"/>
                  </a:moveTo>
                  <a:lnTo>
                    <a:pt x="520064" y="312038"/>
                  </a:lnTo>
                </a:path>
                <a:path w="524509" h="316864">
                  <a:moveTo>
                    <a:pt x="422909" y="226568"/>
                  </a:moveTo>
                  <a:lnTo>
                    <a:pt x="423036" y="226568"/>
                  </a:lnTo>
                </a:path>
                <a:path w="524509" h="316864">
                  <a:moveTo>
                    <a:pt x="381507" y="188341"/>
                  </a:moveTo>
                  <a:lnTo>
                    <a:pt x="381761" y="188341"/>
                  </a:lnTo>
                </a:path>
                <a:path w="524509" h="316864">
                  <a:moveTo>
                    <a:pt x="372617" y="180467"/>
                  </a:moveTo>
                  <a:lnTo>
                    <a:pt x="372872" y="180467"/>
                  </a:lnTo>
                </a:path>
                <a:path w="524509" h="316864">
                  <a:moveTo>
                    <a:pt x="447801" y="265430"/>
                  </a:moveTo>
                  <a:lnTo>
                    <a:pt x="447928" y="265430"/>
                  </a:lnTo>
                </a:path>
                <a:path w="524509" h="316864">
                  <a:moveTo>
                    <a:pt x="427862" y="252475"/>
                  </a:moveTo>
                  <a:lnTo>
                    <a:pt x="428116" y="252475"/>
                  </a:lnTo>
                </a:path>
                <a:path w="524509" h="316864">
                  <a:moveTo>
                    <a:pt x="333628" y="191897"/>
                  </a:moveTo>
                  <a:lnTo>
                    <a:pt x="333882" y="191897"/>
                  </a:lnTo>
                </a:path>
                <a:path w="524509" h="316864">
                  <a:moveTo>
                    <a:pt x="325627" y="136651"/>
                  </a:moveTo>
                  <a:lnTo>
                    <a:pt x="325881" y="136651"/>
                  </a:lnTo>
                </a:path>
                <a:path w="524509" h="316864">
                  <a:moveTo>
                    <a:pt x="284225" y="98425"/>
                  </a:moveTo>
                  <a:lnTo>
                    <a:pt x="284479" y="98425"/>
                  </a:lnTo>
                </a:path>
                <a:path w="524509" h="316864">
                  <a:moveTo>
                    <a:pt x="275462" y="90043"/>
                  </a:moveTo>
                  <a:lnTo>
                    <a:pt x="275716" y="90043"/>
                  </a:lnTo>
                </a:path>
                <a:path w="524509" h="316864">
                  <a:moveTo>
                    <a:pt x="261747" y="145542"/>
                  </a:moveTo>
                  <a:lnTo>
                    <a:pt x="262000" y="145542"/>
                  </a:lnTo>
                </a:path>
                <a:path w="524509" h="316864">
                  <a:moveTo>
                    <a:pt x="241680" y="132587"/>
                  </a:moveTo>
                  <a:lnTo>
                    <a:pt x="241934" y="132587"/>
                  </a:lnTo>
                </a:path>
                <a:path w="524509" h="316864">
                  <a:moveTo>
                    <a:pt x="228473" y="46355"/>
                  </a:moveTo>
                  <a:lnTo>
                    <a:pt x="228600" y="46355"/>
                  </a:lnTo>
                </a:path>
                <a:path w="524509" h="316864">
                  <a:moveTo>
                    <a:pt x="187071" y="8000"/>
                  </a:moveTo>
                  <a:lnTo>
                    <a:pt x="187325" y="8000"/>
                  </a:lnTo>
                </a:path>
                <a:path w="524509" h="316864">
                  <a:moveTo>
                    <a:pt x="178307" y="0"/>
                  </a:moveTo>
                  <a:lnTo>
                    <a:pt x="178434" y="0"/>
                  </a:lnTo>
                </a:path>
                <a:path w="524509" h="316864">
                  <a:moveTo>
                    <a:pt x="147700" y="72009"/>
                  </a:moveTo>
                  <a:lnTo>
                    <a:pt x="147827" y="72009"/>
                  </a:lnTo>
                </a:path>
                <a:path w="524509" h="316864">
                  <a:moveTo>
                    <a:pt x="75691" y="25526"/>
                  </a:moveTo>
                  <a:lnTo>
                    <a:pt x="75946" y="25526"/>
                  </a:lnTo>
                </a:path>
                <a:path w="524509" h="316864">
                  <a:moveTo>
                    <a:pt x="55625" y="12573"/>
                  </a:moveTo>
                  <a:lnTo>
                    <a:pt x="55879" y="12573"/>
                  </a:lnTo>
                </a:path>
                <a:path w="524509" h="316864">
                  <a:moveTo>
                    <a:pt x="524001" y="146176"/>
                  </a:moveTo>
                  <a:lnTo>
                    <a:pt x="524255" y="146176"/>
                  </a:lnTo>
                </a:path>
                <a:path w="524509" h="316864">
                  <a:moveTo>
                    <a:pt x="515492" y="138175"/>
                  </a:moveTo>
                  <a:lnTo>
                    <a:pt x="515619" y="13817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13" name="object 27">
              <a:extLst>
                <a:ext uri="{FF2B5EF4-FFF2-40B4-BE49-F238E27FC236}">
                  <a16:creationId xmlns:a16="http://schemas.microsoft.com/office/drawing/2014/main" id="{3DA6DADA-556A-4168-A301-34B07C931974}"/>
                </a:ext>
              </a:extLst>
            </p:cNvPr>
            <p:cNvSpPr>
              <a:spLocks/>
            </p:cNvSpPr>
            <p:nvPr/>
          </p:nvSpPr>
          <p:spPr bwMode="auto">
            <a:xfrm>
              <a:off x="8138668" y="1670049"/>
              <a:ext cx="1270" cy="1270"/>
            </a:xfrm>
            <a:custGeom>
              <a:avLst/>
              <a:gdLst>
                <a:gd name="T0" fmla="*/ 634 w 1270"/>
                <a:gd name="T1" fmla="*/ 0 h 1269"/>
                <a:gd name="T2" fmla="*/ 126 w 1270"/>
                <a:gd name="T3" fmla="*/ 126 h 1269"/>
                <a:gd name="T4" fmla="*/ 0 w 1270"/>
                <a:gd name="T5" fmla="*/ 508 h 1269"/>
                <a:gd name="T6" fmla="*/ 126 w 1270"/>
                <a:gd name="T7" fmla="*/ 1017 h 1269"/>
                <a:gd name="T8" fmla="*/ 634 w 1270"/>
                <a:gd name="T9" fmla="*/ 1144 h 1269"/>
                <a:gd name="T10" fmla="*/ 1015 w 1270"/>
                <a:gd name="T11" fmla="*/ 1017 h 1269"/>
                <a:gd name="T12" fmla="*/ 1142 w 1270"/>
                <a:gd name="T13" fmla="*/ 508 h 1269"/>
                <a:gd name="T14" fmla="*/ 1015 w 1270"/>
                <a:gd name="T15" fmla="*/ 126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126" y="126"/>
                  </a:lnTo>
                  <a:lnTo>
                    <a:pt x="0" y="508"/>
                  </a:lnTo>
                  <a:lnTo>
                    <a:pt x="126" y="1015"/>
                  </a:lnTo>
                  <a:lnTo>
                    <a:pt x="634" y="1142"/>
                  </a:lnTo>
                  <a:lnTo>
                    <a:pt x="1015" y="1015"/>
                  </a:lnTo>
                  <a:lnTo>
                    <a:pt x="1142" y="508"/>
                  </a:lnTo>
                  <a:lnTo>
                    <a:pt x="1015" y="126"/>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14" name="object 28">
              <a:extLst>
                <a:ext uri="{FF2B5EF4-FFF2-40B4-BE49-F238E27FC236}">
                  <a16:creationId xmlns:a16="http://schemas.microsoft.com/office/drawing/2014/main" id="{14E3FC05-1E39-4203-BB6F-2F64444CEF83}"/>
                </a:ext>
              </a:extLst>
            </p:cNvPr>
            <p:cNvSpPr>
              <a:spLocks/>
            </p:cNvSpPr>
            <p:nvPr/>
          </p:nvSpPr>
          <p:spPr bwMode="auto">
            <a:xfrm>
              <a:off x="7861173" y="1430019"/>
              <a:ext cx="357505" cy="542925"/>
            </a:xfrm>
            <a:custGeom>
              <a:avLst/>
              <a:gdLst>
                <a:gd name="T0" fmla="*/ 206123 w 357504"/>
                <a:gd name="T1" fmla="*/ 194055 h 542925"/>
                <a:gd name="T2" fmla="*/ 264797 w 357504"/>
                <a:gd name="T3" fmla="*/ 143255 h 542925"/>
                <a:gd name="T4" fmla="*/ 223522 w 357504"/>
                <a:gd name="T5" fmla="*/ 105028 h 542925"/>
                <a:gd name="T6" fmla="*/ 214885 w 357504"/>
                <a:gd name="T7" fmla="*/ 96900 h 542925"/>
                <a:gd name="T8" fmla="*/ 186183 w 357504"/>
                <a:gd name="T9" fmla="*/ 181101 h 542925"/>
                <a:gd name="T10" fmla="*/ 92075 w 357504"/>
                <a:gd name="T11" fmla="*/ 120522 h 542925"/>
                <a:gd name="T12" fmla="*/ 20193 w 357504"/>
                <a:gd name="T13" fmla="*/ 74167 h 542925"/>
                <a:gd name="T14" fmla="*/ 126 w 357504"/>
                <a:gd name="T15" fmla="*/ 61213 h 542925"/>
                <a:gd name="T16" fmla="*/ 353824 w 357504"/>
                <a:gd name="T17" fmla="*/ 193801 h 542925"/>
                <a:gd name="T18" fmla="*/ 334011 w 357504"/>
                <a:gd name="T19" fmla="*/ 181101 h 542925"/>
                <a:gd name="T20" fmla="*/ 239777 w 357504"/>
                <a:gd name="T21" fmla="*/ 120268 h 542925"/>
                <a:gd name="T22" fmla="*/ 167640 w 357504"/>
                <a:gd name="T23" fmla="*/ 53086 h 542925"/>
                <a:gd name="T24" fmla="*/ 126237 w 357504"/>
                <a:gd name="T25" fmla="*/ 14858 h 542925"/>
                <a:gd name="T26" fmla="*/ 117601 w 357504"/>
                <a:gd name="T27" fmla="*/ 6857 h 542925"/>
                <a:gd name="T28" fmla="*/ 167767 w 357504"/>
                <a:gd name="T29" fmla="*/ 73913 h 542925"/>
                <a:gd name="T30" fmla="*/ 147827 w 357504"/>
                <a:gd name="T31" fmla="*/ 61213 h 542925"/>
                <a:gd name="T32" fmla="*/ 53721 w 357504"/>
                <a:gd name="T33" fmla="*/ 380 h 542925"/>
                <a:gd name="T34" fmla="*/ 357379 w 357504"/>
                <a:gd name="T35" fmla="*/ 54863 h 542925"/>
                <a:gd name="T36" fmla="*/ 315724 w 357504"/>
                <a:gd name="T37" fmla="*/ 73787 h 542925"/>
                <a:gd name="T38" fmla="*/ 295530 w 357504"/>
                <a:gd name="T39" fmla="*/ 60832 h 542925"/>
                <a:gd name="T40" fmla="*/ 201551 w 357504"/>
                <a:gd name="T41" fmla="*/ 0 h 542925"/>
                <a:gd name="T42" fmla="*/ 310135 w 357504"/>
                <a:gd name="T43" fmla="*/ 10794 h 542925"/>
                <a:gd name="T44" fmla="*/ 349125 w 357504"/>
                <a:gd name="T45" fmla="*/ 0 h 542925"/>
                <a:gd name="T46" fmla="*/ 355728 w 357504"/>
                <a:gd name="T47" fmla="*/ 495807 h 542925"/>
                <a:gd name="T48" fmla="*/ 330836 w 357504"/>
                <a:gd name="T49" fmla="*/ 499237 h 542925"/>
                <a:gd name="T50" fmla="*/ 266321 w 357504"/>
                <a:gd name="T51" fmla="*/ 507491 h 542925"/>
                <a:gd name="T52" fmla="*/ 227839 w 357504"/>
                <a:gd name="T53" fmla="*/ 512825 h 542925"/>
                <a:gd name="T54" fmla="*/ 202948 w 357504"/>
                <a:gd name="T55" fmla="*/ 516000 h 542925"/>
                <a:gd name="T56" fmla="*/ 138683 w 357504"/>
                <a:gd name="T57" fmla="*/ 524763 h 542925"/>
                <a:gd name="T58" fmla="*/ 100075 w 357504"/>
                <a:gd name="T59" fmla="*/ 529843 h 542925"/>
                <a:gd name="T60" fmla="*/ 75437 w 357504"/>
                <a:gd name="T61" fmla="*/ 533018 h 542925"/>
                <a:gd name="T62" fmla="*/ 5587 w 357504"/>
                <a:gd name="T63" fmla="*/ 542543 h 5429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7504" h="542925">
                  <a:moveTo>
                    <a:pt x="205994" y="194055"/>
                  </a:moveTo>
                  <a:lnTo>
                    <a:pt x="206121" y="194055"/>
                  </a:lnTo>
                </a:path>
                <a:path w="357504" h="542925">
                  <a:moveTo>
                    <a:pt x="264668" y="143255"/>
                  </a:moveTo>
                  <a:lnTo>
                    <a:pt x="264795" y="143255"/>
                  </a:lnTo>
                </a:path>
                <a:path w="357504" h="542925">
                  <a:moveTo>
                    <a:pt x="223266" y="105028"/>
                  </a:moveTo>
                  <a:lnTo>
                    <a:pt x="223520" y="105028"/>
                  </a:lnTo>
                </a:path>
                <a:path w="357504" h="542925">
                  <a:moveTo>
                    <a:pt x="214629" y="96900"/>
                  </a:moveTo>
                  <a:lnTo>
                    <a:pt x="214883" y="96900"/>
                  </a:lnTo>
                </a:path>
                <a:path w="357504" h="542925">
                  <a:moveTo>
                    <a:pt x="185927" y="181101"/>
                  </a:moveTo>
                  <a:lnTo>
                    <a:pt x="186181" y="181101"/>
                  </a:lnTo>
                </a:path>
                <a:path w="357504" h="542925">
                  <a:moveTo>
                    <a:pt x="91821" y="120522"/>
                  </a:moveTo>
                  <a:lnTo>
                    <a:pt x="92075" y="120522"/>
                  </a:lnTo>
                </a:path>
                <a:path w="357504" h="542925">
                  <a:moveTo>
                    <a:pt x="20066" y="74167"/>
                  </a:moveTo>
                  <a:lnTo>
                    <a:pt x="20193" y="74167"/>
                  </a:lnTo>
                </a:path>
                <a:path w="357504" h="542925">
                  <a:moveTo>
                    <a:pt x="0" y="61213"/>
                  </a:moveTo>
                  <a:lnTo>
                    <a:pt x="126" y="61213"/>
                  </a:lnTo>
                </a:path>
                <a:path w="357504" h="542925">
                  <a:moveTo>
                    <a:pt x="353568" y="193801"/>
                  </a:moveTo>
                  <a:lnTo>
                    <a:pt x="353822" y="193801"/>
                  </a:lnTo>
                </a:path>
                <a:path w="357504" h="542925">
                  <a:moveTo>
                    <a:pt x="333755" y="181101"/>
                  </a:moveTo>
                  <a:lnTo>
                    <a:pt x="334009" y="181101"/>
                  </a:lnTo>
                </a:path>
                <a:path w="357504" h="542925">
                  <a:moveTo>
                    <a:pt x="239522" y="120268"/>
                  </a:moveTo>
                  <a:lnTo>
                    <a:pt x="239775" y="120268"/>
                  </a:lnTo>
                </a:path>
                <a:path w="357504" h="542925">
                  <a:moveTo>
                    <a:pt x="167385" y="53086"/>
                  </a:moveTo>
                  <a:lnTo>
                    <a:pt x="167640" y="53086"/>
                  </a:lnTo>
                </a:path>
                <a:path w="357504" h="542925">
                  <a:moveTo>
                    <a:pt x="125983" y="14858"/>
                  </a:moveTo>
                  <a:lnTo>
                    <a:pt x="126237" y="14858"/>
                  </a:lnTo>
                </a:path>
                <a:path w="357504" h="542925">
                  <a:moveTo>
                    <a:pt x="117475" y="6857"/>
                  </a:moveTo>
                  <a:lnTo>
                    <a:pt x="117601" y="6857"/>
                  </a:lnTo>
                </a:path>
                <a:path w="357504" h="542925">
                  <a:moveTo>
                    <a:pt x="167640" y="73913"/>
                  </a:moveTo>
                  <a:lnTo>
                    <a:pt x="167767" y="73913"/>
                  </a:lnTo>
                </a:path>
                <a:path w="357504" h="542925">
                  <a:moveTo>
                    <a:pt x="147574" y="61213"/>
                  </a:moveTo>
                  <a:lnTo>
                    <a:pt x="147827" y="61213"/>
                  </a:lnTo>
                </a:path>
                <a:path w="357504" h="542925">
                  <a:moveTo>
                    <a:pt x="53467" y="380"/>
                  </a:moveTo>
                  <a:lnTo>
                    <a:pt x="53721" y="380"/>
                  </a:lnTo>
                </a:path>
                <a:path w="357504" h="542925">
                  <a:moveTo>
                    <a:pt x="357250" y="54863"/>
                  </a:moveTo>
                  <a:lnTo>
                    <a:pt x="357377" y="54863"/>
                  </a:lnTo>
                </a:path>
                <a:path w="357504" h="542925">
                  <a:moveTo>
                    <a:pt x="315468" y="73787"/>
                  </a:moveTo>
                  <a:lnTo>
                    <a:pt x="315722" y="73787"/>
                  </a:lnTo>
                </a:path>
                <a:path w="357504" h="542925">
                  <a:moveTo>
                    <a:pt x="295401" y="60832"/>
                  </a:moveTo>
                  <a:lnTo>
                    <a:pt x="295528" y="60832"/>
                  </a:lnTo>
                </a:path>
                <a:path w="357504" h="542925">
                  <a:moveTo>
                    <a:pt x="201422" y="0"/>
                  </a:moveTo>
                  <a:lnTo>
                    <a:pt x="201549" y="0"/>
                  </a:lnTo>
                </a:path>
                <a:path w="357504" h="542925">
                  <a:moveTo>
                    <a:pt x="310006" y="10794"/>
                  </a:moveTo>
                  <a:lnTo>
                    <a:pt x="310133" y="10794"/>
                  </a:lnTo>
                </a:path>
                <a:path w="357504" h="542925">
                  <a:moveTo>
                    <a:pt x="348869" y="0"/>
                  </a:moveTo>
                  <a:lnTo>
                    <a:pt x="349123" y="0"/>
                  </a:lnTo>
                </a:path>
                <a:path w="357504" h="542925">
                  <a:moveTo>
                    <a:pt x="355473" y="495807"/>
                  </a:moveTo>
                  <a:lnTo>
                    <a:pt x="355726" y="495807"/>
                  </a:lnTo>
                </a:path>
                <a:path w="357504" h="542925">
                  <a:moveTo>
                    <a:pt x="330580" y="499237"/>
                  </a:moveTo>
                  <a:lnTo>
                    <a:pt x="330834" y="499237"/>
                  </a:lnTo>
                </a:path>
                <a:path w="357504" h="542925">
                  <a:moveTo>
                    <a:pt x="266065" y="507491"/>
                  </a:moveTo>
                  <a:lnTo>
                    <a:pt x="266319" y="507491"/>
                  </a:lnTo>
                </a:path>
                <a:path w="357504" h="542925">
                  <a:moveTo>
                    <a:pt x="227710" y="512825"/>
                  </a:moveTo>
                  <a:lnTo>
                    <a:pt x="227837" y="512825"/>
                  </a:lnTo>
                </a:path>
                <a:path w="357504" h="542925">
                  <a:moveTo>
                    <a:pt x="202819" y="516000"/>
                  </a:moveTo>
                  <a:lnTo>
                    <a:pt x="202946" y="516000"/>
                  </a:lnTo>
                </a:path>
                <a:path w="357504" h="542925">
                  <a:moveTo>
                    <a:pt x="138429" y="524763"/>
                  </a:moveTo>
                  <a:lnTo>
                    <a:pt x="138683" y="524763"/>
                  </a:lnTo>
                </a:path>
                <a:path w="357504" h="542925">
                  <a:moveTo>
                    <a:pt x="99822" y="529843"/>
                  </a:moveTo>
                  <a:lnTo>
                    <a:pt x="100075" y="529843"/>
                  </a:lnTo>
                </a:path>
                <a:path w="357504" h="542925">
                  <a:moveTo>
                    <a:pt x="75183" y="533018"/>
                  </a:moveTo>
                  <a:lnTo>
                    <a:pt x="75437" y="533018"/>
                  </a:lnTo>
                </a:path>
                <a:path w="357504" h="542925">
                  <a:moveTo>
                    <a:pt x="5460" y="542543"/>
                  </a:moveTo>
                  <a:lnTo>
                    <a:pt x="5587" y="5425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15" name="object 29">
              <a:extLst>
                <a:ext uri="{FF2B5EF4-FFF2-40B4-BE49-F238E27FC236}">
                  <a16:creationId xmlns:a16="http://schemas.microsoft.com/office/drawing/2014/main" id="{3A208EEA-5F05-4F63-902A-69C06640B887}"/>
                </a:ext>
              </a:extLst>
            </p:cNvPr>
            <p:cNvSpPr>
              <a:spLocks/>
            </p:cNvSpPr>
            <p:nvPr/>
          </p:nvSpPr>
          <p:spPr bwMode="auto">
            <a:xfrm>
              <a:off x="7871460" y="1971166"/>
              <a:ext cx="1270" cy="1270"/>
            </a:xfrm>
            <a:custGeom>
              <a:avLst/>
              <a:gdLst>
                <a:gd name="T0" fmla="*/ 635 w 1270"/>
                <a:gd name="T1" fmla="*/ 0 h 1269"/>
                <a:gd name="T2" fmla="*/ 126 w 1270"/>
                <a:gd name="T3" fmla="*/ 127 h 1269"/>
                <a:gd name="T4" fmla="*/ 0 w 1270"/>
                <a:gd name="T5" fmla="*/ 637 h 1269"/>
                <a:gd name="T6" fmla="*/ 126 w 1270"/>
                <a:gd name="T7" fmla="*/ 1018 h 1269"/>
                <a:gd name="T8" fmla="*/ 635 w 1270"/>
                <a:gd name="T9" fmla="*/ 1272 h 1269"/>
                <a:gd name="T10" fmla="*/ 1016 w 1270"/>
                <a:gd name="T11" fmla="*/ 1018 h 1269"/>
                <a:gd name="T12" fmla="*/ 1143 w 1270"/>
                <a:gd name="T13" fmla="*/ 637 h 1269"/>
                <a:gd name="T14" fmla="*/ 1016 w 1270"/>
                <a:gd name="T15" fmla="*/ 127 h 1269"/>
                <a:gd name="T16" fmla="*/ 635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5" y="0"/>
                  </a:moveTo>
                  <a:lnTo>
                    <a:pt x="126" y="127"/>
                  </a:lnTo>
                  <a:lnTo>
                    <a:pt x="0" y="635"/>
                  </a:lnTo>
                  <a:lnTo>
                    <a:pt x="126" y="1016"/>
                  </a:lnTo>
                  <a:lnTo>
                    <a:pt x="635" y="1270"/>
                  </a:lnTo>
                  <a:lnTo>
                    <a:pt x="1016" y="1016"/>
                  </a:lnTo>
                  <a:lnTo>
                    <a:pt x="1143" y="635"/>
                  </a:lnTo>
                  <a:lnTo>
                    <a:pt x="1016" y="127"/>
                  </a:lnTo>
                  <a:lnTo>
                    <a:pt x="6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16" name="object 30">
              <a:extLst>
                <a:ext uri="{FF2B5EF4-FFF2-40B4-BE49-F238E27FC236}">
                  <a16:creationId xmlns:a16="http://schemas.microsoft.com/office/drawing/2014/main" id="{90B44218-7E2D-4A18-8583-1A504B13F3C1}"/>
                </a:ext>
              </a:extLst>
            </p:cNvPr>
            <p:cNvSpPr>
              <a:spLocks/>
            </p:cNvSpPr>
            <p:nvPr/>
          </p:nvSpPr>
          <p:spPr bwMode="auto">
            <a:xfrm>
              <a:off x="7808849" y="1802383"/>
              <a:ext cx="403225" cy="178435"/>
            </a:xfrm>
            <a:custGeom>
              <a:avLst/>
              <a:gdLst>
                <a:gd name="T0" fmla="*/ 24383 w 403225"/>
                <a:gd name="T1" fmla="*/ 174498 h 178435"/>
                <a:gd name="T2" fmla="*/ 24637 w 403225"/>
                <a:gd name="T3" fmla="*/ 174498 h 178435"/>
                <a:gd name="T4" fmla="*/ 0 w 403225"/>
                <a:gd name="T5" fmla="*/ 177926 h 178435"/>
                <a:gd name="T6" fmla="*/ 253 w 403225"/>
                <a:gd name="T7" fmla="*/ 177926 h 178435"/>
                <a:gd name="T8" fmla="*/ 402590 w 403225"/>
                <a:gd name="T9" fmla="*/ 0 h 178435"/>
                <a:gd name="T10" fmla="*/ 402844 w 403225"/>
                <a:gd name="T11" fmla="*/ 0 h 178435"/>
                <a:gd name="T12" fmla="*/ 363981 w 403225"/>
                <a:gd name="T13" fmla="*/ 5079 h 178435"/>
                <a:gd name="T14" fmla="*/ 364235 w 403225"/>
                <a:gd name="T15" fmla="*/ 5079 h 178435"/>
                <a:gd name="T16" fmla="*/ 339344 w 403225"/>
                <a:gd name="T17" fmla="*/ 8254 h 178435"/>
                <a:gd name="T18" fmla="*/ 339598 w 403225"/>
                <a:gd name="T19" fmla="*/ 8254 h 178435"/>
                <a:gd name="T20" fmla="*/ 274827 w 403225"/>
                <a:gd name="T21" fmla="*/ 16763 h 178435"/>
                <a:gd name="T22" fmla="*/ 274954 w 403225"/>
                <a:gd name="T23" fmla="*/ 16763 h 178435"/>
                <a:gd name="T24" fmla="*/ 236093 w 403225"/>
                <a:gd name="T25" fmla="*/ 22098 h 178435"/>
                <a:gd name="T26" fmla="*/ 236474 w 403225"/>
                <a:gd name="T27" fmla="*/ 22098 h 178435"/>
                <a:gd name="T28" fmla="*/ 211581 w 403225"/>
                <a:gd name="T29" fmla="*/ 25273 h 178435"/>
                <a:gd name="T30" fmla="*/ 211708 w 403225"/>
                <a:gd name="T31" fmla="*/ 25273 h 178435"/>
                <a:gd name="T32" fmla="*/ 147193 w 403225"/>
                <a:gd name="T33" fmla="*/ 33781 h 178435"/>
                <a:gd name="T34" fmla="*/ 147447 w 403225"/>
                <a:gd name="T35" fmla="*/ 33781 h 178435"/>
                <a:gd name="T36" fmla="*/ 108584 w 403225"/>
                <a:gd name="T37" fmla="*/ 38862 h 178435"/>
                <a:gd name="T38" fmla="*/ 108839 w 403225"/>
                <a:gd name="T39" fmla="*/ 38862 h 178435"/>
                <a:gd name="T40" fmla="*/ 83947 w 403225"/>
                <a:gd name="T41" fmla="*/ 42290 h 178435"/>
                <a:gd name="T42" fmla="*/ 84074 w 403225"/>
                <a:gd name="T43" fmla="*/ 42290 h 1784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3225" h="178435">
                  <a:moveTo>
                    <a:pt x="24383" y="174498"/>
                  </a:moveTo>
                  <a:lnTo>
                    <a:pt x="24637" y="174498"/>
                  </a:lnTo>
                </a:path>
                <a:path w="403225" h="178435">
                  <a:moveTo>
                    <a:pt x="0" y="177926"/>
                  </a:moveTo>
                  <a:lnTo>
                    <a:pt x="253" y="177926"/>
                  </a:lnTo>
                </a:path>
                <a:path w="403225" h="178435">
                  <a:moveTo>
                    <a:pt x="402590" y="0"/>
                  </a:moveTo>
                  <a:lnTo>
                    <a:pt x="402844" y="0"/>
                  </a:lnTo>
                </a:path>
                <a:path w="403225" h="178435">
                  <a:moveTo>
                    <a:pt x="363981" y="5079"/>
                  </a:moveTo>
                  <a:lnTo>
                    <a:pt x="364235" y="5079"/>
                  </a:lnTo>
                </a:path>
                <a:path w="403225" h="178435">
                  <a:moveTo>
                    <a:pt x="339344" y="8254"/>
                  </a:moveTo>
                  <a:lnTo>
                    <a:pt x="339598" y="8254"/>
                  </a:lnTo>
                </a:path>
                <a:path w="403225" h="178435">
                  <a:moveTo>
                    <a:pt x="274827" y="16763"/>
                  </a:moveTo>
                  <a:lnTo>
                    <a:pt x="274954" y="16763"/>
                  </a:lnTo>
                </a:path>
                <a:path w="403225" h="178435">
                  <a:moveTo>
                    <a:pt x="236093" y="22098"/>
                  </a:moveTo>
                  <a:lnTo>
                    <a:pt x="236474" y="22098"/>
                  </a:lnTo>
                </a:path>
                <a:path w="403225" h="178435">
                  <a:moveTo>
                    <a:pt x="211581" y="25273"/>
                  </a:moveTo>
                  <a:lnTo>
                    <a:pt x="211708" y="25273"/>
                  </a:lnTo>
                </a:path>
                <a:path w="403225" h="178435">
                  <a:moveTo>
                    <a:pt x="147193" y="33781"/>
                  </a:moveTo>
                  <a:lnTo>
                    <a:pt x="147447" y="33781"/>
                  </a:lnTo>
                </a:path>
                <a:path w="403225" h="178435">
                  <a:moveTo>
                    <a:pt x="108584" y="38862"/>
                  </a:moveTo>
                  <a:lnTo>
                    <a:pt x="108839" y="38862"/>
                  </a:lnTo>
                </a:path>
                <a:path w="403225" h="178435">
                  <a:moveTo>
                    <a:pt x="83947" y="42290"/>
                  </a:moveTo>
                  <a:lnTo>
                    <a:pt x="84074" y="4229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17" name="object 31">
              <a:extLst>
                <a:ext uri="{FF2B5EF4-FFF2-40B4-BE49-F238E27FC236}">
                  <a16:creationId xmlns:a16="http://schemas.microsoft.com/office/drawing/2014/main" id="{34841E03-40CF-428C-BC8C-BE2DAE19940B}"/>
                </a:ext>
              </a:extLst>
            </p:cNvPr>
            <p:cNvSpPr>
              <a:spLocks/>
            </p:cNvSpPr>
            <p:nvPr/>
          </p:nvSpPr>
          <p:spPr bwMode="auto">
            <a:xfrm>
              <a:off x="7827772" y="1852802"/>
              <a:ext cx="1270" cy="1270"/>
            </a:xfrm>
            <a:custGeom>
              <a:avLst/>
              <a:gdLst>
                <a:gd name="T0" fmla="*/ 634 w 1270"/>
                <a:gd name="T1" fmla="*/ 0 h 1269"/>
                <a:gd name="T2" fmla="*/ 253 w 1270"/>
                <a:gd name="T3" fmla="*/ 126 h 1269"/>
                <a:gd name="T4" fmla="*/ 0 w 1270"/>
                <a:gd name="T5" fmla="*/ 637 h 1269"/>
                <a:gd name="T6" fmla="*/ 253 w 1270"/>
                <a:gd name="T7" fmla="*/ 1018 h 1269"/>
                <a:gd name="T8" fmla="*/ 634 w 1270"/>
                <a:gd name="T9" fmla="*/ 1145 h 1269"/>
                <a:gd name="T10" fmla="*/ 1016 w 1270"/>
                <a:gd name="T11" fmla="*/ 1018 h 1269"/>
                <a:gd name="T12" fmla="*/ 1270 w 1270"/>
                <a:gd name="T13" fmla="*/ 637 h 1269"/>
                <a:gd name="T14" fmla="*/ 1016 w 1270"/>
                <a:gd name="T15" fmla="*/ 126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253" y="126"/>
                  </a:lnTo>
                  <a:lnTo>
                    <a:pt x="0" y="635"/>
                  </a:lnTo>
                  <a:lnTo>
                    <a:pt x="253" y="1016"/>
                  </a:lnTo>
                  <a:lnTo>
                    <a:pt x="634" y="1143"/>
                  </a:lnTo>
                  <a:lnTo>
                    <a:pt x="1016" y="1016"/>
                  </a:lnTo>
                  <a:lnTo>
                    <a:pt x="1270" y="635"/>
                  </a:lnTo>
                  <a:lnTo>
                    <a:pt x="1016" y="126"/>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18" name="object 32">
              <a:extLst>
                <a:ext uri="{FF2B5EF4-FFF2-40B4-BE49-F238E27FC236}">
                  <a16:creationId xmlns:a16="http://schemas.microsoft.com/office/drawing/2014/main" id="{8B56F54F-7F34-4859-9EA2-917E7E0D6191}"/>
                </a:ext>
              </a:extLst>
            </p:cNvPr>
            <p:cNvSpPr>
              <a:spLocks/>
            </p:cNvSpPr>
            <p:nvPr/>
          </p:nvSpPr>
          <p:spPr bwMode="auto">
            <a:xfrm>
              <a:off x="7708392" y="1884044"/>
              <a:ext cx="41910" cy="38735"/>
            </a:xfrm>
            <a:custGeom>
              <a:avLst/>
              <a:gdLst>
                <a:gd name="T0" fmla="*/ 41403 w 41909"/>
                <a:gd name="T1" fmla="*/ 38226 h 38735"/>
                <a:gd name="T2" fmla="*/ 41657 w 41909"/>
                <a:gd name="T3" fmla="*/ 38226 h 38735"/>
                <a:gd name="T4" fmla="*/ 0 w 41909"/>
                <a:gd name="T5" fmla="*/ 0 h 38735"/>
                <a:gd name="T6" fmla="*/ 253 w 41909"/>
                <a:gd name="T7" fmla="*/ 0 h 387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09" h="38735">
                  <a:moveTo>
                    <a:pt x="41401" y="38226"/>
                  </a:moveTo>
                  <a:lnTo>
                    <a:pt x="41655" y="38226"/>
                  </a:lnTo>
                </a:path>
                <a:path w="41909" h="38735">
                  <a:moveTo>
                    <a:pt x="0" y="0"/>
                  </a:moveTo>
                  <a:lnTo>
                    <a:pt x="25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19" name="object 33">
              <a:extLst>
                <a:ext uri="{FF2B5EF4-FFF2-40B4-BE49-F238E27FC236}">
                  <a16:creationId xmlns:a16="http://schemas.microsoft.com/office/drawing/2014/main" id="{8589CC5F-AF0F-49F7-B37F-1E8801B38EE8}"/>
                </a:ext>
              </a:extLst>
            </p:cNvPr>
            <p:cNvSpPr>
              <a:spLocks/>
            </p:cNvSpPr>
            <p:nvPr/>
          </p:nvSpPr>
          <p:spPr bwMode="auto">
            <a:xfrm>
              <a:off x="7699248" y="1875281"/>
              <a:ext cx="74295" cy="37465"/>
            </a:xfrm>
            <a:custGeom>
              <a:avLst/>
              <a:gdLst>
                <a:gd name="T0" fmla="*/ 1143 w 74295"/>
                <a:gd name="T1" fmla="*/ 635 h 37464"/>
                <a:gd name="T2" fmla="*/ 1016 w 74295"/>
                <a:gd name="T3" fmla="*/ 254 h 37464"/>
                <a:gd name="T4" fmla="*/ 508 w 74295"/>
                <a:gd name="T5" fmla="*/ 0 h 37464"/>
                <a:gd name="T6" fmla="*/ 127 w 74295"/>
                <a:gd name="T7" fmla="*/ 254 h 37464"/>
                <a:gd name="T8" fmla="*/ 0 w 74295"/>
                <a:gd name="T9" fmla="*/ 635 h 37464"/>
                <a:gd name="T10" fmla="*/ 127 w 74295"/>
                <a:gd name="T11" fmla="*/ 1016 h 37464"/>
                <a:gd name="T12" fmla="*/ 508 w 74295"/>
                <a:gd name="T13" fmla="*/ 1270 h 37464"/>
                <a:gd name="T14" fmla="*/ 1016 w 74295"/>
                <a:gd name="T15" fmla="*/ 1016 h 37464"/>
                <a:gd name="T16" fmla="*/ 1143 w 74295"/>
                <a:gd name="T17" fmla="*/ 635 h 37464"/>
                <a:gd name="T18" fmla="*/ 73914 w 74295"/>
                <a:gd name="T19" fmla="*/ 36832 h 37464"/>
                <a:gd name="T20" fmla="*/ 73660 w 74295"/>
                <a:gd name="T21" fmla="*/ 36324 h 37464"/>
                <a:gd name="T22" fmla="*/ 73279 w 74295"/>
                <a:gd name="T23" fmla="*/ 36197 h 37464"/>
                <a:gd name="T24" fmla="*/ 72898 w 74295"/>
                <a:gd name="T25" fmla="*/ 36324 h 37464"/>
                <a:gd name="T26" fmla="*/ 72644 w 74295"/>
                <a:gd name="T27" fmla="*/ 36832 h 37464"/>
                <a:gd name="T28" fmla="*/ 72898 w 74295"/>
                <a:gd name="T29" fmla="*/ 37213 h 37464"/>
                <a:gd name="T30" fmla="*/ 73279 w 74295"/>
                <a:gd name="T31" fmla="*/ 37340 h 37464"/>
                <a:gd name="T32" fmla="*/ 73660 w 74295"/>
                <a:gd name="T33" fmla="*/ 37213 h 37464"/>
                <a:gd name="T34" fmla="*/ 73914 w 74295"/>
                <a:gd name="T35" fmla="*/ 36832 h 374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295" h="37464">
                  <a:moveTo>
                    <a:pt x="1143" y="635"/>
                  </a:moveTo>
                  <a:lnTo>
                    <a:pt x="1016" y="254"/>
                  </a:lnTo>
                  <a:lnTo>
                    <a:pt x="508" y="0"/>
                  </a:lnTo>
                  <a:lnTo>
                    <a:pt x="127" y="254"/>
                  </a:lnTo>
                  <a:lnTo>
                    <a:pt x="0" y="635"/>
                  </a:lnTo>
                  <a:lnTo>
                    <a:pt x="127" y="1016"/>
                  </a:lnTo>
                  <a:lnTo>
                    <a:pt x="508" y="1270"/>
                  </a:lnTo>
                  <a:lnTo>
                    <a:pt x="1016" y="1016"/>
                  </a:lnTo>
                  <a:lnTo>
                    <a:pt x="1143" y="635"/>
                  </a:lnTo>
                  <a:close/>
                </a:path>
                <a:path w="74295" h="37464">
                  <a:moveTo>
                    <a:pt x="73914" y="36830"/>
                  </a:moveTo>
                  <a:lnTo>
                    <a:pt x="73660" y="36322"/>
                  </a:lnTo>
                  <a:lnTo>
                    <a:pt x="73279" y="36195"/>
                  </a:lnTo>
                  <a:lnTo>
                    <a:pt x="72898" y="36322"/>
                  </a:lnTo>
                  <a:lnTo>
                    <a:pt x="72644" y="36830"/>
                  </a:lnTo>
                  <a:lnTo>
                    <a:pt x="72898" y="37211"/>
                  </a:lnTo>
                  <a:lnTo>
                    <a:pt x="73279" y="37338"/>
                  </a:lnTo>
                  <a:lnTo>
                    <a:pt x="73660" y="37211"/>
                  </a:lnTo>
                  <a:lnTo>
                    <a:pt x="73914" y="368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20" name="object 34">
              <a:extLst>
                <a:ext uri="{FF2B5EF4-FFF2-40B4-BE49-F238E27FC236}">
                  <a16:creationId xmlns:a16="http://schemas.microsoft.com/office/drawing/2014/main" id="{008C1092-D341-45CA-86FE-8107CE9CE0E2}"/>
                </a:ext>
              </a:extLst>
            </p:cNvPr>
            <p:cNvSpPr>
              <a:spLocks/>
            </p:cNvSpPr>
            <p:nvPr/>
          </p:nvSpPr>
          <p:spPr bwMode="auto">
            <a:xfrm>
              <a:off x="7662037" y="1683765"/>
              <a:ext cx="506095" cy="191770"/>
            </a:xfrm>
            <a:custGeom>
              <a:avLst/>
              <a:gdLst>
                <a:gd name="T0" fmla="*/ 38354 w 506095"/>
                <a:gd name="T1" fmla="*/ 181739 h 191769"/>
                <a:gd name="T2" fmla="*/ 38608 w 506095"/>
                <a:gd name="T3" fmla="*/ 181739 h 191769"/>
                <a:gd name="T4" fmla="*/ 18288 w 506095"/>
                <a:gd name="T5" fmla="*/ 168785 h 191769"/>
                <a:gd name="T6" fmla="*/ 18542 w 506095"/>
                <a:gd name="T7" fmla="*/ 168785 h 191769"/>
                <a:gd name="T8" fmla="*/ 127635 w 506095"/>
                <a:gd name="T9" fmla="*/ 174753 h 191769"/>
                <a:gd name="T10" fmla="*/ 127762 w 506095"/>
                <a:gd name="T11" fmla="*/ 174753 h 191769"/>
                <a:gd name="T12" fmla="*/ 102870 w 506095"/>
                <a:gd name="T13" fmla="*/ 177928 h 191769"/>
                <a:gd name="T14" fmla="*/ 103124 w 506095"/>
                <a:gd name="T15" fmla="*/ 177928 h 191769"/>
                <a:gd name="T16" fmla="*/ 38354 w 506095"/>
                <a:gd name="T17" fmla="*/ 186692 h 191769"/>
                <a:gd name="T18" fmla="*/ 38608 w 506095"/>
                <a:gd name="T19" fmla="*/ 186692 h 191769"/>
                <a:gd name="T20" fmla="*/ 0 w 506095"/>
                <a:gd name="T21" fmla="*/ 191772 h 191769"/>
                <a:gd name="T22" fmla="*/ 127 w 506095"/>
                <a:gd name="T23" fmla="*/ 191772 h 191769"/>
                <a:gd name="T24" fmla="*/ 505714 w 506095"/>
                <a:gd name="T25" fmla="*/ 0 h 191769"/>
                <a:gd name="T26" fmla="*/ 505968 w 506095"/>
                <a:gd name="T27" fmla="*/ 0 h 191769"/>
                <a:gd name="T28" fmla="*/ 467106 w 506095"/>
                <a:gd name="T29" fmla="*/ 5080 h 191769"/>
                <a:gd name="T30" fmla="*/ 467360 w 506095"/>
                <a:gd name="T31" fmla="*/ 5080 h 191769"/>
                <a:gd name="T32" fmla="*/ 442468 w 506095"/>
                <a:gd name="T33" fmla="*/ 8509 h 191769"/>
                <a:gd name="T34" fmla="*/ 442595 w 506095"/>
                <a:gd name="T35" fmla="*/ 8509 h 191769"/>
                <a:gd name="T36" fmla="*/ 377698 w 506095"/>
                <a:gd name="T37" fmla="*/ 17018 h 191769"/>
                <a:gd name="T38" fmla="*/ 377952 w 506095"/>
                <a:gd name="T39" fmla="*/ 17018 h 191769"/>
                <a:gd name="T40" fmla="*/ 339344 w 506095"/>
                <a:gd name="T41" fmla="*/ 22098 h 191769"/>
                <a:gd name="T42" fmla="*/ 339471 w 506095"/>
                <a:gd name="T43" fmla="*/ 22098 h 1917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6095" h="191769">
                  <a:moveTo>
                    <a:pt x="38354" y="181737"/>
                  </a:moveTo>
                  <a:lnTo>
                    <a:pt x="38608" y="181737"/>
                  </a:lnTo>
                </a:path>
                <a:path w="506095" h="191769">
                  <a:moveTo>
                    <a:pt x="18288" y="168783"/>
                  </a:moveTo>
                  <a:lnTo>
                    <a:pt x="18542" y="168783"/>
                  </a:lnTo>
                </a:path>
                <a:path w="506095" h="191769">
                  <a:moveTo>
                    <a:pt x="127635" y="174751"/>
                  </a:moveTo>
                  <a:lnTo>
                    <a:pt x="127762" y="174751"/>
                  </a:lnTo>
                </a:path>
                <a:path w="506095" h="191769">
                  <a:moveTo>
                    <a:pt x="102870" y="177926"/>
                  </a:moveTo>
                  <a:lnTo>
                    <a:pt x="103124" y="177926"/>
                  </a:lnTo>
                </a:path>
                <a:path w="506095" h="191769">
                  <a:moveTo>
                    <a:pt x="38354" y="186690"/>
                  </a:moveTo>
                  <a:lnTo>
                    <a:pt x="38608" y="186690"/>
                  </a:lnTo>
                </a:path>
                <a:path w="506095" h="191769">
                  <a:moveTo>
                    <a:pt x="0" y="191770"/>
                  </a:moveTo>
                  <a:lnTo>
                    <a:pt x="127" y="191770"/>
                  </a:lnTo>
                </a:path>
                <a:path w="506095" h="191769">
                  <a:moveTo>
                    <a:pt x="505714" y="0"/>
                  </a:moveTo>
                  <a:lnTo>
                    <a:pt x="505968" y="0"/>
                  </a:lnTo>
                </a:path>
                <a:path w="506095" h="191769">
                  <a:moveTo>
                    <a:pt x="467106" y="5080"/>
                  </a:moveTo>
                  <a:lnTo>
                    <a:pt x="467360" y="5080"/>
                  </a:lnTo>
                </a:path>
                <a:path w="506095" h="191769">
                  <a:moveTo>
                    <a:pt x="442468" y="8509"/>
                  </a:moveTo>
                  <a:lnTo>
                    <a:pt x="442595" y="8509"/>
                  </a:lnTo>
                </a:path>
                <a:path w="506095" h="191769">
                  <a:moveTo>
                    <a:pt x="377698" y="17018"/>
                  </a:moveTo>
                  <a:lnTo>
                    <a:pt x="377952" y="17018"/>
                  </a:lnTo>
                </a:path>
                <a:path w="506095" h="191769">
                  <a:moveTo>
                    <a:pt x="339344" y="22098"/>
                  </a:moveTo>
                  <a:lnTo>
                    <a:pt x="339471" y="2209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21" name="object 35">
              <a:extLst>
                <a:ext uri="{FF2B5EF4-FFF2-40B4-BE49-F238E27FC236}">
                  <a16:creationId xmlns:a16="http://schemas.microsoft.com/office/drawing/2014/main" id="{E56B7EA5-CE03-4A9A-BB53-AF58261972E9}"/>
                </a:ext>
              </a:extLst>
            </p:cNvPr>
            <p:cNvSpPr>
              <a:spLocks/>
            </p:cNvSpPr>
            <p:nvPr/>
          </p:nvSpPr>
          <p:spPr bwMode="auto">
            <a:xfrm>
              <a:off x="7976108" y="1708530"/>
              <a:ext cx="1270" cy="1270"/>
            </a:xfrm>
            <a:custGeom>
              <a:avLst/>
              <a:gdLst>
                <a:gd name="T0" fmla="*/ 635 w 1270"/>
                <a:gd name="T1" fmla="*/ 0 h 1269"/>
                <a:gd name="T2" fmla="*/ 253 w 1270"/>
                <a:gd name="T3" fmla="*/ 126 h 1269"/>
                <a:gd name="T4" fmla="*/ 0 w 1270"/>
                <a:gd name="T5" fmla="*/ 507 h 1269"/>
                <a:gd name="T6" fmla="*/ 253 w 1270"/>
                <a:gd name="T7" fmla="*/ 1017 h 1269"/>
                <a:gd name="T8" fmla="*/ 635 w 1270"/>
                <a:gd name="T9" fmla="*/ 1144 h 1269"/>
                <a:gd name="T10" fmla="*/ 1016 w 1270"/>
                <a:gd name="T11" fmla="*/ 1017 h 1269"/>
                <a:gd name="T12" fmla="*/ 1270 w 1270"/>
                <a:gd name="T13" fmla="*/ 507 h 1269"/>
                <a:gd name="T14" fmla="*/ 1016 w 1270"/>
                <a:gd name="T15" fmla="*/ 126 h 1269"/>
                <a:gd name="T16" fmla="*/ 635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5" y="0"/>
                  </a:moveTo>
                  <a:lnTo>
                    <a:pt x="253" y="126"/>
                  </a:lnTo>
                  <a:lnTo>
                    <a:pt x="0" y="507"/>
                  </a:lnTo>
                  <a:lnTo>
                    <a:pt x="253" y="1015"/>
                  </a:lnTo>
                  <a:lnTo>
                    <a:pt x="635" y="1142"/>
                  </a:lnTo>
                  <a:lnTo>
                    <a:pt x="1016" y="1015"/>
                  </a:lnTo>
                  <a:lnTo>
                    <a:pt x="1270" y="507"/>
                  </a:lnTo>
                  <a:lnTo>
                    <a:pt x="1016" y="126"/>
                  </a:lnTo>
                  <a:lnTo>
                    <a:pt x="6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22" name="object 36">
              <a:extLst>
                <a:ext uri="{FF2B5EF4-FFF2-40B4-BE49-F238E27FC236}">
                  <a16:creationId xmlns:a16="http://schemas.microsoft.com/office/drawing/2014/main" id="{D261BB25-177F-4304-830B-3BD4F7BDBF04}"/>
                </a:ext>
              </a:extLst>
            </p:cNvPr>
            <p:cNvSpPr>
              <a:spLocks/>
            </p:cNvSpPr>
            <p:nvPr/>
          </p:nvSpPr>
          <p:spPr bwMode="auto">
            <a:xfrm>
              <a:off x="7656830" y="1553336"/>
              <a:ext cx="556895" cy="198755"/>
            </a:xfrm>
            <a:custGeom>
              <a:avLst/>
              <a:gdLst>
                <a:gd name="T0" fmla="*/ 255270 w 556895"/>
                <a:gd name="T1" fmla="*/ 164464 h 198755"/>
                <a:gd name="T2" fmla="*/ 255524 w 556895"/>
                <a:gd name="T3" fmla="*/ 164464 h 198755"/>
                <a:gd name="T4" fmla="*/ 216789 w 556895"/>
                <a:gd name="T5" fmla="*/ 169545 h 198755"/>
                <a:gd name="T6" fmla="*/ 216916 w 556895"/>
                <a:gd name="T7" fmla="*/ 169545 h 198755"/>
                <a:gd name="T8" fmla="*/ 192024 w 556895"/>
                <a:gd name="T9" fmla="*/ 172720 h 198755"/>
                <a:gd name="T10" fmla="*/ 192277 w 556895"/>
                <a:gd name="T11" fmla="*/ 172720 h 198755"/>
                <a:gd name="T12" fmla="*/ 127762 w 556895"/>
                <a:gd name="T13" fmla="*/ 181483 h 198755"/>
                <a:gd name="T14" fmla="*/ 128016 w 556895"/>
                <a:gd name="T15" fmla="*/ 181483 h 198755"/>
                <a:gd name="T16" fmla="*/ 88900 w 556895"/>
                <a:gd name="T17" fmla="*/ 186562 h 198755"/>
                <a:gd name="T18" fmla="*/ 89153 w 556895"/>
                <a:gd name="T19" fmla="*/ 186562 h 198755"/>
                <a:gd name="T20" fmla="*/ 64516 w 556895"/>
                <a:gd name="T21" fmla="*/ 189991 h 198755"/>
                <a:gd name="T22" fmla="*/ 64770 w 556895"/>
                <a:gd name="T23" fmla="*/ 189991 h 198755"/>
                <a:gd name="T24" fmla="*/ 0 w 556895"/>
                <a:gd name="T25" fmla="*/ 198500 h 198755"/>
                <a:gd name="T26" fmla="*/ 253 w 556895"/>
                <a:gd name="T27" fmla="*/ 198500 h 198755"/>
                <a:gd name="T28" fmla="*/ 556260 w 556895"/>
                <a:gd name="T29" fmla="*/ 0 h 198755"/>
                <a:gd name="T30" fmla="*/ 556514 w 556895"/>
                <a:gd name="T31" fmla="*/ 0 h 198755"/>
                <a:gd name="T32" fmla="*/ 531368 w 556895"/>
                <a:gd name="T33" fmla="*/ 3301 h 198755"/>
                <a:gd name="T34" fmla="*/ 531622 w 556895"/>
                <a:gd name="T35" fmla="*/ 3301 h 198755"/>
                <a:gd name="T36" fmla="*/ 467105 w 556895"/>
                <a:gd name="T37" fmla="*/ 11811 h 198755"/>
                <a:gd name="T38" fmla="*/ 467233 w 556895"/>
                <a:gd name="T39" fmla="*/ 11811 h 198755"/>
                <a:gd name="T40" fmla="*/ 428498 w 556895"/>
                <a:gd name="T41" fmla="*/ 17017 h 198755"/>
                <a:gd name="T42" fmla="*/ 428625 w 556895"/>
                <a:gd name="T43" fmla="*/ 17017 h 198755"/>
                <a:gd name="T44" fmla="*/ 403733 w 556895"/>
                <a:gd name="T45" fmla="*/ 20320 h 198755"/>
                <a:gd name="T46" fmla="*/ 403987 w 556895"/>
                <a:gd name="T47" fmla="*/ 20320 h 198755"/>
                <a:gd name="T48" fmla="*/ 339217 w 556895"/>
                <a:gd name="T49" fmla="*/ 29083 h 198755"/>
                <a:gd name="T50" fmla="*/ 339471 w 556895"/>
                <a:gd name="T51" fmla="*/ 29083 h 198755"/>
                <a:gd name="T52" fmla="*/ 300609 w 556895"/>
                <a:gd name="T53" fmla="*/ 34162 h 198755"/>
                <a:gd name="T54" fmla="*/ 300863 w 556895"/>
                <a:gd name="T55" fmla="*/ 34162 h 198755"/>
                <a:gd name="T56" fmla="*/ 275971 w 556895"/>
                <a:gd name="T57" fmla="*/ 37337 h 198755"/>
                <a:gd name="T58" fmla="*/ 276225 w 556895"/>
                <a:gd name="T59" fmla="*/ 37337 h 198755"/>
                <a:gd name="T60" fmla="*/ 211709 w 556895"/>
                <a:gd name="T61" fmla="*/ 45847 h 198755"/>
                <a:gd name="T62" fmla="*/ 211963 w 556895"/>
                <a:gd name="T63" fmla="*/ 45847 h 198755"/>
                <a:gd name="T64" fmla="*/ 173100 w 556895"/>
                <a:gd name="T65" fmla="*/ 50926 h 198755"/>
                <a:gd name="T66" fmla="*/ 173354 w 556895"/>
                <a:gd name="T67" fmla="*/ 50926 h 198755"/>
                <a:gd name="T68" fmla="*/ 148463 w 556895"/>
                <a:gd name="T69" fmla="*/ 54355 h 198755"/>
                <a:gd name="T70" fmla="*/ 148590 w 556895"/>
                <a:gd name="T71" fmla="*/ 54355 h 1987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56895" h="198755">
                  <a:moveTo>
                    <a:pt x="255270" y="164464"/>
                  </a:moveTo>
                  <a:lnTo>
                    <a:pt x="255524" y="164464"/>
                  </a:lnTo>
                </a:path>
                <a:path w="556895" h="198755">
                  <a:moveTo>
                    <a:pt x="216789" y="169545"/>
                  </a:moveTo>
                  <a:lnTo>
                    <a:pt x="216916" y="169545"/>
                  </a:lnTo>
                </a:path>
                <a:path w="556895" h="198755">
                  <a:moveTo>
                    <a:pt x="192024" y="172720"/>
                  </a:moveTo>
                  <a:lnTo>
                    <a:pt x="192277" y="172720"/>
                  </a:lnTo>
                </a:path>
                <a:path w="556895" h="198755">
                  <a:moveTo>
                    <a:pt x="127762" y="181483"/>
                  </a:moveTo>
                  <a:lnTo>
                    <a:pt x="128016" y="181483"/>
                  </a:lnTo>
                </a:path>
                <a:path w="556895" h="198755">
                  <a:moveTo>
                    <a:pt x="88900" y="186562"/>
                  </a:moveTo>
                  <a:lnTo>
                    <a:pt x="89153" y="186562"/>
                  </a:lnTo>
                </a:path>
                <a:path w="556895" h="198755">
                  <a:moveTo>
                    <a:pt x="64516" y="189991"/>
                  </a:moveTo>
                  <a:lnTo>
                    <a:pt x="64770" y="189991"/>
                  </a:lnTo>
                </a:path>
                <a:path w="556895" h="198755">
                  <a:moveTo>
                    <a:pt x="0" y="198500"/>
                  </a:moveTo>
                  <a:lnTo>
                    <a:pt x="253" y="198500"/>
                  </a:lnTo>
                </a:path>
                <a:path w="556895" h="198755">
                  <a:moveTo>
                    <a:pt x="556260" y="0"/>
                  </a:moveTo>
                  <a:lnTo>
                    <a:pt x="556514" y="0"/>
                  </a:lnTo>
                </a:path>
                <a:path w="556895" h="198755">
                  <a:moveTo>
                    <a:pt x="531368" y="3301"/>
                  </a:moveTo>
                  <a:lnTo>
                    <a:pt x="531622" y="3301"/>
                  </a:lnTo>
                </a:path>
                <a:path w="556895" h="198755">
                  <a:moveTo>
                    <a:pt x="467105" y="11811"/>
                  </a:moveTo>
                  <a:lnTo>
                    <a:pt x="467233" y="11811"/>
                  </a:lnTo>
                </a:path>
                <a:path w="556895" h="198755">
                  <a:moveTo>
                    <a:pt x="428498" y="17017"/>
                  </a:moveTo>
                  <a:lnTo>
                    <a:pt x="428625" y="17017"/>
                  </a:lnTo>
                </a:path>
                <a:path w="556895" h="198755">
                  <a:moveTo>
                    <a:pt x="403733" y="20320"/>
                  </a:moveTo>
                  <a:lnTo>
                    <a:pt x="403987" y="20320"/>
                  </a:lnTo>
                </a:path>
                <a:path w="556895" h="198755">
                  <a:moveTo>
                    <a:pt x="339217" y="29083"/>
                  </a:moveTo>
                  <a:lnTo>
                    <a:pt x="339471" y="29083"/>
                  </a:lnTo>
                </a:path>
                <a:path w="556895" h="198755">
                  <a:moveTo>
                    <a:pt x="300609" y="34162"/>
                  </a:moveTo>
                  <a:lnTo>
                    <a:pt x="300863" y="34162"/>
                  </a:lnTo>
                </a:path>
                <a:path w="556895" h="198755">
                  <a:moveTo>
                    <a:pt x="275971" y="37337"/>
                  </a:moveTo>
                  <a:lnTo>
                    <a:pt x="276225" y="37337"/>
                  </a:lnTo>
                </a:path>
                <a:path w="556895" h="198755">
                  <a:moveTo>
                    <a:pt x="211709" y="45847"/>
                  </a:moveTo>
                  <a:lnTo>
                    <a:pt x="211963" y="45847"/>
                  </a:lnTo>
                </a:path>
                <a:path w="556895" h="198755">
                  <a:moveTo>
                    <a:pt x="173100" y="50926"/>
                  </a:moveTo>
                  <a:lnTo>
                    <a:pt x="173354" y="50926"/>
                  </a:lnTo>
                </a:path>
                <a:path w="556895" h="198755">
                  <a:moveTo>
                    <a:pt x="148463" y="54355"/>
                  </a:moveTo>
                  <a:lnTo>
                    <a:pt x="148590" y="5435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23" name="object 37">
              <a:extLst>
                <a:ext uri="{FF2B5EF4-FFF2-40B4-BE49-F238E27FC236}">
                  <a16:creationId xmlns:a16="http://schemas.microsoft.com/office/drawing/2014/main" id="{A8F0ABC6-76C1-43A5-BC24-C0208AA410C4}"/>
                </a:ext>
              </a:extLst>
            </p:cNvPr>
            <p:cNvSpPr>
              <a:spLocks/>
            </p:cNvSpPr>
            <p:nvPr/>
          </p:nvSpPr>
          <p:spPr bwMode="auto">
            <a:xfrm>
              <a:off x="7740269" y="1615566"/>
              <a:ext cx="1270" cy="1270"/>
            </a:xfrm>
            <a:custGeom>
              <a:avLst/>
              <a:gdLst>
                <a:gd name="T0" fmla="*/ 634 w 1270"/>
                <a:gd name="T1" fmla="*/ 0 h 1269"/>
                <a:gd name="T2" fmla="*/ 253 w 1270"/>
                <a:gd name="T3" fmla="*/ 254 h 1269"/>
                <a:gd name="T4" fmla="*/ 0 w 1270"/>
                <a:gd name="T5" fmla="*/ 637 h 1269"/>
                <a:gd name="T6" fmla="*/ 253 w 1270"/>
                <a:gd name="T7" fmla="*/ 1018 h 1269"/>
                <a:gd name="T8" fmla="*/ 634 w 1270"/>
                <a:gd name="T9" fmla="*/ 1272 h 1269"/>
                <a:gd name="T10" fmla="*/ 1015 w 1270"/>
                <a:gd name="T11" fmla="*/ 1018 h 1269"/>
                <a:gd name="T12" fmla="*/ 1270 w 1270"/>
                <a:gd name="T13" fmla="*/ 637 h 1269"/>
                <a:gd name="T14" fmla="*/ 1015 w 1270"/>
                <a:gd name="T15" fmla="*/ 254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253" y="254"/>
                  </a:lnTo>
                  <a:lnTo>
                    <a:pt x="0" y="635"/>
                  </a:lnTo>
                  <a:lnTo>
                    <a:pt x="253" y="1016"/>
                  </a:lnTo>
                  <a:lnTo>
                    <a:pt x="634" y="1270"/>
                  </a:lnTo>
                  <a:lnTo>
                    <a:pt x="1015" y="1016"/>
                  </a:lnTo>
                  <a:lnTo>
                    <a:pt x="1270" y="635"/>
                  </a:lnTo>
                  <a:lnTo>
                    <a:pt x="1015" y="254"/>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24" name="object 38">
              <a:extLst>
                <a:ext uri="{FF2B5EF4-FFF2-40B4-BE49-F238E27FC236}">
                  <a16:creationId xmlns:a16="http://schemas.microsoft.com/office/drawing/2014/main" id="{227F62CB-9987-4155-9D04-14FABC1A4F74}"/>
                </a:ext>
              </a:extLst>
            </p:cNvPr>
            <p:cNvSpPr>
              <a:spLocks/>
            </p:cNvSpPr>
            <p:nvPr/>
          </p:nvSpPr>
          <p:spPr bwMode="auto">
            <a:xfrm>
              <a:off x="7677658" y="1429765"/>
              <a:ext cx="530860" cy="194945"/>
            </a:xfrm>
            <a:custGeom>
              <a:avLst/>
              <a:gdLst>
                <a:gd name="T0" fmla="*/ 24511 w 530859"/>
                <a:gd name="T1" fmla="*/ 191518 h 194944"/>
                <a:gd name="T2" fmla="*/ 24765 w 530859"/>
                <a:gd name="T3" fmla="*/ 191518 h 194944"/>
                <a:gd name="T4" fmla="*/ 0 w 530859"/>
                <a:gd name="T5" fmla="*/ 194947 h 194944"/>
                <a:gd name="T6" fmla="*/ 253 w 530859"/>
                <a:gd name="T7" fmla="*/ 194947 h 194944"/>
                <a:gd name="T8" fmla="*/ 530100 w 530859"/>
                <a:gd name="T9" fmla="*/ 0 h 194944"/>
                <a:gd name="T10" fmla="*/ 530353 w 530859"/>
                <a:gd name="T11" fmla="*/ 0 h 194944"/>
                <a:gd name="T12" fmla="*/ 491492 w 530859"/>
                <a:gd name="T13" fmla="*/ 5080 h 194944"/>
                <a:gd name="T14" fmla="*/ 491746 w 530859"/>
                <a:gd name="T15" fmla="*/ 5080 h 194944"/>
                <a:gd name="T16" fmla="*/ 466853 w 530859"/>
                <a:gd name="T17" fmla="*/ 8382 h 194944"/>
                <a:gd name="T18" fmla="*/ 467108 w 530859"/>
                <a:gd name="T19" fmla="*/ 8382 h 194944"/>
                <a:gd name="T20" fmla="*/ 402592 w 530859"/>
                <a:gd name="T21" fmla="*/ 17018 h 194944"/>
                <a:gd name="T22" fmla="*/ 402846 w 530859"/>
                <a:gd name="T23" fmla="*/ 17018 h 194944"/>
                <a:gd name="T24" fmla="*/ 363984 w 530859"/>
                <a:gd name="T25" fmla="*/ 22098 h 194944"/>
                <a:gd name="T26" fmla="*/ 364238 w 530859"/>
                <a:gd name="T27" fmla="*/ 22098 h 194944"/>
                <a:gd name="T28" fmla="*/ 339346 w 530859"/>
                <a:gd name="T29" fmla="*/ 25526 h 194944"/>
                <a:gd name="T30" fmla="*/ 339600 w 530859"/>
                <a:gd name="T31" fmla="*/ 25526 h 194944"/>
                <a:gd name="T32" fmla="*/ 274829 w 530859"/>
                <a:gd name="T33" fmla="*/ 34036 h 194944"/>
                <a:gd name="T34" fmla="*/ 274957 w 530859"/>
                <a:gd name="T35" fmla="*/ 34036 h 194944"/>
                <a:gd name="T36" fmla="*/ 236220 w 530859"/>
                <a:gd name="T37" fmla="*/ 39116 h 194944"/>
                <a:gd name="T38" fmla="*/ 236474 w 530859"/>
                <a:gd name="T39" fmla="*/ 39116 h 194944"/>
                <a:gd name="T40" fmla="*/ 211582 w 530859"/>
                <a:gd name="T41" fmla="*/ 42291 h 194944"/>
                <a:gd name="T42" fmla="*/ 211709 w 530859"/>
                <a:gd name="T43" fmla="*/ 42291 h 194944"/>
                <a:gd name="T44" fmla="*/ 111125 w 530859"/>
                <a:gd name="T45" fmla="*/ 5334 h 194944"/>
                <a:gd name="T46" fmla="*/ 111251 w 530859"/>
                <a:gd name="T47" fmla="*/ 5334 h 194944"/>
                <a:gd name="T48" fmla="*/ 89408 w 530859"/>
                <a:gd name="T49" fmla="*/ 888 h 194944"/>
                <a:gd name="T50" fmla="*/ 89662 w 530859"/>
                <a:gd name="T51" fmla="*/ 888 h 194944"/>
                <a:gd name="T52" fmla="*/ 147066 w 530859"/>
                <a:gd name="T53" fmla="*/ 51054 h 194944"/>
                <a:gd name="T54" fmla="*/ 147193 w 530859"/>
                <a:gd name="T55" fmla="*/ 51054 h 194944"/>
                <a:gd name="T56" fmla="*/ 108585 w 530859"/>
                <a:gd name="T57" fmla="*/ 56134 h 194944"/>
                <a:gd name="T58" fmla="*/ 108839 w 530859"/>
                <a:gd name="T59" fmla="*/ 56134 h 194944"/>
                <a:gd name="T60" fmla="*/ 83693 w 530859"/>
                <a:gd name="T61" fmla="*/ 59309 h 194944"/>
                <a:gd name="T62" fmla="*/ 83947 w 530859"/>
                <a:gd name="T63" fmla="*/ 59309 h 194944"/>
                <a:gd name="T64" fmla="*/ 19431 w 530859"/>
                <a:gd name="T65" fmla="*/ 68072 h 194944"/>
                <a:gd name="T66" fmla="*/ 19558 w 530859"/>
                <a:gd name="T67" fmla="*/ 68072 h 1949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0859" h="194944">
                  <a:moveTo>
                    <a:pt x="24511" y="191516"/>
                  </a:moveTo>
                  <a:lnTo>
                    <a:pt x="24765" y="191516"/>
                  </a:lnTo>
                </a:path>
                <a:path w="530859" h="194944">
                  <a:moveTo>
                    <a:pt x="0" y="194945"/>
                  </a:moveTo>
                  <a:lnTo>
                    <a:pt x="253" y="194945"/>
                  </a:lnTo>
                </a:path>
                <a:path w="530859" h="194944">
                  <a:moveTo>
                    <a:pt x="530098" y="0"/>
                  </a:moveTo>
                  <a:lnTo>
                    <a:pt x="530351" y="0"/>
                  </a:lnTo>
                </a:path>
                <a:path w="530859" h="194944">
                  <a:moveTo>
                    <a:pt x="491490" y="5080"/>
                  </a:moveTo>
                  <a:lnTo>
                    <a:pt x="491744" y="5080"/>
                  </a:lnTo>
                </a:path>
                <a:path w="530859" h="194944">
                  <a:moveTo>
                    <a:pt x="466851" y="8382"/>
                  </a:moveTo>
                  <a:lnTo>
                    <a:pt x="467106" y="8382"/>
                  </a:lnTo>
                </a:path>
                <a:path w="530859" h="194944">
                  <a:moveTo>
                    <a:pt x="402590" y="17018"/>
                  </a:moveTo>
                  <a:lnTo>
                    <a:pt x="402844" y="17018"/>
                  </a:lnTo>
                </a:path>
                <a:path w="530859" h="194944">
                  <a:moveTo>
                    <a:pt x="363982" y="22098"/>
                  </a:moveTo>
                  <a:lnTo>
                    <a:pt x="364236" y="22098"/>
                  </a:lnTo>
                </a:path>
                <a:path w="530859" h="194944">
                  <a:moveTo>
                    <a:pt x="339344" y="25526"/>
                  </a:moveTo>
                  <a:lnTo>
                    <a:pt x="339598" y="25526"/>
                  </a:lnTo>
                </a:path>
                <a:path w="530859" h="194944">
                  <a:moveTo>
                    <a:pt x="274827" y="34036"/>
                  </a:moveTo>
                  <a:lnTo>
                    <a:pt x="274955" y="34036"/>
                  </a:lnTo>
                </a:path>
                <a:path w="530859" h="194944">
                  <a:moveTo>
                    <a:pt x="236220" y="39116"/>
                  </a:moveTo>
                  <a:lnTo>
                    <a:pt x="236474" y="39116"/>
                  </a:lnTo>
                </a:path>
                <a:path w="530859" h="194944">
                  <a:moveTo>
                    <a:pt x="211582" y="42291"/>
                  </a:moveTo>
                  <a:lnTo>
                    <a:pt x="211709" y="42291"/>
                  </a:lnTo>
                </a:path>
                <a:path w="530859" h="194944">
                  <a:moveTo>
                    <a:pt x="111125" y="5334"/>
                  </a:moveTo>
                  <a:lnTo>
                    <a:pt x="111251" y="5334"/>
                  </a:lnTo>
                </a:path>
                <a:path w="530859" h="194944">
                  <a:moveTo>
                    <a:pt x="89408" y="888"/>
                  </a:moveTo>
                  <a:lnTo>
                    <a:pt x="89662" y="888"/>
                  </a:lnTo>
                </a:path>
                <a:path w="530859" h="194944">
                  <a:moveTo>
                    <a:pt x="147066" y="51054"/>
                  </a:moveTo>
                  <a:lnTo>
                    <a:pt x="147193" y="51054"/>
                  </a:lnTo>
                </a:path>
                <a:path w="530859" h="194944">
                  <a:moveTo>
                    <a:pt x="108585" y="56134"/>
                  </a:moveTo>
                  <a:lnTo>
                    <a:pt x="108839" y="56134"/>
                  </a:lnTo>
                </a:path>
                <a:path w="530859" h="194944">
                  <a:moveTo>
                    <a:pt x="83693" y="59309"/>
                  </a:moveTo>
                  <a:lnTo>
                    <a:pt x="83947" y="59309"/>
                  </a:lnTo>
                </a:path>
                <a:path w="530859" h="194944">
                  <a:moveTo>
                    <a:pt x="19431" y="68072"/>
                  </a:moveTo>
                  <a:lnTo>
                    <a:pt x="19558" y="680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25" name="object 39">
              <a:extLst>
                <a:ext uri="{FF2B5EF4-FFF2-40B4-BE49-F238E27FC236}">
                  <a16:creationId xmlns:a16="http://schemas.microsoft.com/office/drawing/2014/main" id="{7315FEB2-3811-4B33-B873-E926AB624153}"/>
                </a:ext>
              </a:extLst>
            </p:cNvPr>
            <p:cNvSpPr>
              <a:spLocks/>
            </p:cNvSpPr>
            <p:nvPr/>
          </p:nvSpPr>
          <p:spPr bwMode="auto">
            <a:xfrm>
              <a:off x="7657846" y="1502282"/>
              <a:ext cx="1270" cy="1270"/>
            </a:xfrm>
            <a:custGeom>
              <a:avLst/>
              <a:gdLst>
                <a:gd name="T0" fmla="*/ 634 w 1270"/>
                <a:gd name="T1" fmla="*/ 0 h 1269"/>
                <a:gd name="T2" fmla="*/ 253 w 1270"/>
                <a:gd name="T3" fmla="*/ 253 h 1269"/>
                <a:gd name="T4" fmla="*/ 0 w 1270"/>
                <a:gd name="T5" fmla="*/ 634 h 1269"/>
                <a:gd name="T6" fmla="*/ 253 w 1270"/>
                <a:gd name="T7" fmla="*/ 1017 h 1269"/>
                <a:gd name="T8" fmla="*/ 634 w 1270"/>
                <a:gd name="T9" fmla="*/ 1271 h 1269"/>
                <a:gd name="T10" fmla="*/ 1015 w 1270"/>
                <a:gd name="T11" fmla="*/ 1017 h 1269"/>
                <a:gd name="T12" fmla="*/ 1270 w 1270"/>
                <a:gd name="T13" fmla="*/ 634 h 1269"/>
                <a:gd name="T14" fmla="*/ 1015 w 1270"/>
                <a:gd name="T15" fmla="*/ 253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253" y="253"/>
                  </a:lnTo>
                  <a:lnTo>
                    <a:pt x="0" y="634"/>
                  </a:lnTo>
                  <a:lnTo>
                    <a:pt x="253" y="1015"/>
                  </a:lnTo>
                  <a:lnTo>
                    <a:pt x="634" y="1269"/>
                  </a:lnTo>
                  <a:lnTo>
                    <a:pt x="1015" y="1015"/>
                  </a:lnTo>
                  <a:lnTo>
                    <a:pt x="1270" y="634"/>
                  </a:lnTo>
                  <a:lnTo>
                    <a:pt x="1015" y="253"/>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26" name="object 40">
              <a:extLst>
                <a:ext uri="{FF2B5EF4-FFF2-40B4-BE49-F238E27FC236}">
                  <a16:creationId xmlns:a16="http://schemas.microsoft.com/office/drawing/2014/main" id="{2505F697-9B3C-4573-89FC-471D35469810}"/>
                </a:ext>
              </a:extLst>
            </p:cNvPr>
            <p:cNvSpPr>
              <a:spLocks/>
            </p:cNvSpPr>
            <p:nvPr/>
          </p:nvSpPr>
          <p:spPr bwMode="auto">
            <a:xfrm>
              <a:off x="8084439" y="1880996"/>
              <a:ext cx="121920" cy="92710"/>
            </a:xfrm>
            <a:custGeom>
              <a:avLst/>
              <a:gdLst>
                <a:gd name="T0" fmla="*/ 121538 w 121920"/>
                <a:gd name="T1" fmla="*/ 92328 h 92710"/>
                <a:gd name="T2" fmla="*/ 121665 w 121920"/>
                <a:gd name="T3" fmla="*/ 92328 h 92710"/>
                <a:gd name="T4" fmla="*/ 118363 w 121920"/>
                <a:gd name="T5" fmla="*/ 0 h 92710"/>
                <a:gd name="T6" fmla="*/ 118490 w 121920"/>
                <a:gd name="T7" fmla="*/ 0 h 92710"/>
                <a:gd name="T8" fmla="*/ 61086 w 121920"/>
                <a:gd name="T9" fmla="*/ 44195 h 92710"/>
                <a:gd name="T10" fmla="*/ 61340 w 121920"/>
                <a:gd name="T11" fmla="*/ 44195 h 92710"/>
                <a:gd name="T12" fmla="*/ 0 w 121920"/>
                <a:gd name="T13" fmla="*/ 91820 h 92710"/>
                <a:gd name="T14" fmla="*/ 253 w 121920"/>
                <a:gd name="T15" fmla="*/ 91820 h 927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920" h="92710">
                  <a:moveTo>
                    <a:pt x="121538" y="92328"/>
                  </a:moveTo>
                  <a:lnTo>
                    <a:pt x="121665" y="92328"/>
                  </a:lnTo>
                </a:path>
                <a:path w="121920" h="92710">
                  <a:moveTo>
                    <a:pt x="118363" y="0"/>
                  </a:moveTo>
                  <a:lnTo>
                    <a:pt x="118490" y="0"/>
                  </a:lnTo>
                </a:path>
                <a:path w="121920" h="92710">
                  <a:moveTo>
                    <a:pt x="61086" y="44195"/>
                  </a:moveTo>
                  <a:lnTo>
                    <a:pt x="61340" y="44195"/>
                  </a:lnTo>
                </a:path>
                <a:path w="121920" h="92710">
                  <a:moveTo>
                    <a:pt x="0" y="91820"/>
                  </a:moveTo>
                  <a:lnTo>
                    <a:pt x="253" y="9182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27" name="object 41">
              <a:extLst>
                <a:ext uri="{FF2B5EF4-FFF2-40B4-BE49-F238E27FC236}">
                  <a16:creationId xmlns:a16="http://schemas.microsoft.com/office/drawing/2014/main" id="{2669B6C1-1B2F-4527-9B0E-6E70E507804C}"/>
                </a:ext>
              </a:extLst>
            </p:cNvPr>
            <p:cNvSpPr>
              <a:spLocks/>
            </p:cNvSpPr>
            <p:nvPr/>
          </p:nvSpPr>
          <p:spPr bwMode="auto">
            <a:xfrm>
              <a:off x="8199501" y="1787778"/>
              <a:ext cx="1270" cy="1270"/>
            </a:xfrm>
            <a:custGeom>
              <a:avLst/>
              <a:gdLst>
                <a:gd name="T0" fmla="*/ 507 w 1270"/>
                <a:gd name="T1" fmla="*/ 0 h 1269"/>
                <a:gd name="T2" fmla="*/ 126 w 1270"/>
                <a:gd name="T3" fmla="*/ 127 h 1269"/>
                <a:gd name="T4" fmla="*/ 0 w 1270"/>
                <a:gd name="T5" fmla="*/ 637 h 1269"/>
                <a:gd name="T6" fmla="*/ 126 w 1270"/>
                <a:gd name="T7" fmla="*/ 1018 h 1269"/>
                <a:gd name="T8" fmla="*/ 507 w 1270"/>
                <a:gd name="T9" fmla="*/ 1145 h 1269"/>
                <a:gd name="T10" fmla="*/ 1016 w 1270"/>
                <a:gd name="T11" fmla="*/ 1018 h 1269"/>
                <a:gd name="T12" fmla="*/ 1143 w 1270"/>
                <a:gd name="T13" fmla="*/ 637 h 1269"/>
                <a:gd name="T14" fmla="*/ 1016 w 1270"/>
                <a:gd name="T15" fmla="*/ 127 h 1269"/>
                <a:gd name="T16" fmla="*/ 507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507" y="0"/>
                  </a:moveTo>
                  <a:lnTo>
                    <a:pt x="126" y="127"/>
                  </a:lnTo>
                  <a:lnTo>
                    <a:pt x="0" y="635"/>
                  </a:lnTo>
                  <a:lnTo>
                    <a:pt x="126" y="1016"/>
                  </a:lnTo>
                  <a:lnTo>
                    <a:pt x="507" y="1143"/>
                  </a:lnTo>
                  <a:lnTo>
                    <a:pt x="1016" y="1016"/>
                  </a:lnTo>
                  <a:lnTo>
                    <a:pt x="1143" y="635"/>
                  </a:lnTo>
                  <a:lnTo>
                    <a:pt x="1016" y="127"/>
                  </a:lnTo>
                  <a:lnTo>
                    <a:pt x="5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28" name="object 42">
              <a:extLst>
                <a:ext uri="{FF2B5EF4-FFF2-40B4-BE49-F238E27FC236}">
                  <a16:creationId xmlns:a16="http://schemas.microsoft.com/office/drawing/2014/main" id="{4365C9B6-7930-4D13-8293-79E1C5576AAE}"/>
                </a:ext>
              </a:extLst>
            </p:cNvPr>
            <p:cNvSpPr>
              <a:spLocks/>
            </p:cNvSpPr>
            <p:nvPr/>
          </p:nvSpPr>
          <p:spPr bwMode="auto">
            <a:xfrm>
              <a:off x="7960233" y="1695957"/>
              <a:ext cx="236854" cy="278765"/>
            </a:xfrm>
            <a:custGeom>
              <a:avLst/>
              <a:gdLst>
                <a:gd name="T0" fmla="*/ 182499 w 236854"/>
                <a:gd name="T1" fmla="*/ 137032 h 278764"/>
                <a:gd name="T2" fmla="*/ 182625 w 236854"/>
                <a:gd name="T3" fmla="*/ 137032 h 278764"/>
                <a:gd name="T4" fmla="*/ 121285 w 236854"/>
                <a:gd name="T5" fmla="*/ 184405 h 278764"/>
                <a:gd name="T6" fmla="*/ 121539 w 236854"/>
                <a:gd name="T7" fmla="*/ 184405 h 278764"/>
                <a:gd name="T8" fmla="*/ 57276 w 236854"/>
                <a:gd name="T9" fmla="*/ 233935 h 278764"/>
                <a:gd name="T10" fmla="*/ 57531 w 236854"/>
                <a:gd name="T11" fmla="*/ 233935 h 278764"/>
                <a:gd name="T12" fmla="*/ 0 w 236854"/>
                <a:gd name="T13" fmla="*/ 278640 h 278764"/>
                <a:gd name="T14" fmla="*/ 253 w 236854"/>
                <a:gd name="T15" fmla="*/ 278640 h 278764"/>
                <a:gd name="T16" fmla="*/ 236600 w 236854"/>
                <a:gd name="T17" fmla="*/ 0 h 278764"/>
                <a:gd name="T18" fmla="*/ 236855 w 236854"/>
                <a:gd name="T19" fmla="*/ 0 h 278764"/>
                <a:gd name="T20" fmla="*/ 179450 w 236854"/>
                <a:gd name="T21" fmla="*/ 44323 h 278764"/>
                <a:gd name="T22" fmla="*/ 179705 w 236854"/>
                <a:gd name="T23" fmla="*/ 44323 h 2787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854" h="278764">
                  <a:moveTo>
                    <a:pt x="182499" y="137032"/>
                  </a:moveTo>
                  <a:lnTo>
                    <a:pt x="182625" y="137032"/>
                  </a:lnTo>
                </a:path>
                <a:path w="236854" h="278764">
                  <a:moveTo>
                    <a:pt x="121285" y="184403"/>
                  </a:moveTo>
                  <a:lnTo>
                    <a:pt x="121539" y="184403"/>
                  </a:lnTo>
                </a:path>
                <a:path w="236854" h="278764">
                  <a:moveTo>
                    <a:pt x="57276" y="233933"/>
                  </a:moveTo>
                  <a:lnTo>
                    <a:pt x="57531" y="233933"/>
                  </a:lnTo>
                </a:path>
                <a:path w="236854" h="278764">
                  <a:moveTo>
                    <a:pt x="0" y="278638"/>
                  </a:moveTo>
                  <a:lnTo>
                    <a:pt x="253" y="278638"/>
                  </a:lnTo>
                </a:path>
                <a:path w="236854" h="278764">
                  <a:moveTo>
                    <a:pt x="236600" y="0"/>
                  </a:moveTo>
                  <a:lnTo>
                    <a:pt x="236855" y="0"/>
                  </a:lnTo>
                </a:path>
                <a:path w="236854" h="278764">
                  <a:moveTo>
                    <a:pt x="179450" y="44323"/>
                  </a:moveTo>
                  <a:lnTo>
                    <a:pt x="179705" y="4432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29" name="object 43">
              <a:extLst>
                <a:ext uri="{FF2B5EF4-FFF2-40B4-BE49-F238E27FC236}">
                  <a16:creationId xmlns:a16="http://schemas.microsoft.com/office/drawing/2014/main" id="{F265A298-36FF-4D26-82C6-6BAA72439E55}"/>
                </a:ext>
              </a:extLst>
            </p:cNvPr>
            <p:cNvSpPr>
              <a:spLocks/>
            </p:cNvSpPr>
            <p:nvPr/>
          </p:nvSpPr>
          <p:spPr bwMode="auto">
            <a:xfrm>
              <a:off x="8077962" y="1787143"/>
              <a:ext cx="1270" cy="1270"/>
            </a:xfrm>
            <a:custGeom>
              <a:avLst/>
              <a:gdLst>
                <a:gd name="T0" fmla="*/ 635 w 1270"/>
                <a:gd name="T1" fmla="*/ 0 h 1269"/>
                <a:gd name="T2" fmla="*/ 254 w 1270"/>
                <a:gd name="T3" fmla="*/ 126 h 1269"/>
                <a:gd name="T4" fmla="*/ 0 w 1270"/>
                <a:gd name="T5" fmla="*/ 634 h 1269"/>
                <a:gd name="T6" fmla="*/ 254 w 1270"/>
                <a:gd name="T7" fmla="*/ 1017 h 1269"/>
                <a:gd name="T8" fmla="*/ 635 w 1270"/>
                <a:gd name="T9" fmla="*/ 1144 h 1269"/>
                <a:gd name="T10" fmla="*/ 1016 w 1270"/>
                <a:gd name="T11" fmla="*/ 1017 h 1269"/>
                <a:gd name="T12" fmla="*/ 1270 w 1270"/>
                <a:gd name="T13" fmla="*/ 634 h 1269"/>
                <a:gd name="T14" fmla="*/ 1016 w 1270"/>
                <a:gd name="T15" fmla="*/ 126 h 1269"/>
                <a:gd name="T16" fmla="*/ 635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5" y="0"/>
                  </a:moveTo>
                  <a:lnTo>
                    <a:pt x="254" y="126"/>
                  </a:lnTo>
                  <a:lnTo>
                    <a:pt x="0" y="634"/>
                  </a:lnTo>
                  <a:lnTo>
                    <a:pt x="254" y="1015"/>
                  </a:lnTo>
                  <a:lnTo>
                    <a:pt x="635" y="1142"/>
                  </a:lnTo>
                  <a:lnTo>
                    <a:pt x="1016" y="1015"/>
                  </a:lnTo>
                  <a:lnTo>
                    <a:pt x="1270" y="634"/>
                  </a:lnTo>
                  <a:lnTo>
                    <a:pt x="1016" y="126"/>
                  </a:lnTo>
                  <a:lnTo>
                    <a:pt x="6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30" name="object 44">
              <a:extLst>
                <a:ext uri="{FF2B5EF4-FFF2-40B4-BE49-F238E27FC236}">
                  <a16:creationId xmlns:a16="http://schemas.microsoft.com/office/drawing/2014/main" id="{8AB4865F-932B-4FCD-8C8A-2418A4557D0A}"/>
                </a:ext>
              </a:extLst>
            </p:cNvPr>
            <p:cNvSpPr>
              <a:spLocks/>
            </p:cNvSpPr>
            <p:nvPr/>
          </p:nvSpPr>
          <p:spPr bwMode="auto">
            <a:xfrm>
              <a:off x="7957312" y="1837689"/>
              <a:ext cx="57785" cy="44450"/>
            </a:xfrm>
            <a:custGeom>
              <a:avLst/>
              <a:gdLst>
                <a:gd name="T0" fmla="*/ 57406 w 57784"/>
                <a:gd name="T1" fmla="*/ 0 h 44450"/>
                <a:gd name="T2" fmla="*/ 57533 w 57784"/>
                <a:gd name="T3" fmla="*/ 0 h 44450"/>
                <a:gd name="T4" fmla="*/ 0 w 57784"/>
                <a:gd name="T5" fmla="*/ 44196 h 44450"/>
                <a:gd name="T6" fmla="*/ 127 w 57784"/>
                <a:gd name="T7" fmla="*/ 44196 h 444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84" h="44450">
                  <a:moveTo>
                    <a:pt x="57404" y="0"/>
                  </a:moveTo>
                  <a:lnTo>
                    <a:pt x="57531" y="0"/>
                  </a:lnTo>
                </a:path>
                <a:path w="57784" h="44450">
                  <a:moveTo>
                    <a:pt x="0" y="44196"/>
                  </a:moveTo>
                  <a:lnTo>
                    <a:pt x="127" y="4419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31" name="object 45">
              <a:extLst>
                <a:ext uri="{FF2B5EF4-FFF2-40B4-BE49-F238E27FC236}">
                  <a16:creationId xmlns:a16="http://schemas.microsoft.com/office/drawing/2014/main" id="{9F1EEA28-45C1-4AAB-9353-F1C6C4CB40CC}"/>
                </a:ext>
              </a:extLst>
            </p:cNvPr>
            <p:cNvSpPr>
              <a:spLocks/>
            </p:cNvSpPr>
            <p:nvPr/>
          </p:nvSpPr>
          <p:spPr bwMode="auto">
            <a:xfrm>
              <a:off x="7895717" y="1928875"/>
              <a:ext cx="1270" cy="1270"/>
            </a:xfrm>
            <a:custGeom>
              <a:avLst/>
              <a:gdLst>
                <a:gd name="T0" fmla="*/ 634 w 1270"/>
                <a:gd name="T1" fmla="*/ 0 h 1269"/>
                <a:gd name="T2" fmla="*/ 253 w 1270"/>
                <a:gd name="T3" fmla="*/ 126 h 1269"/>
                <a:gd name="T4" fmla="*/ 0 w 1270"/>
                <a:gd name="T5" fmla="*/ 637 h 1269"/>
                <a:gd name="T6" fmla="*/ 253 w 1270"/>
                <a:gd name="T7" fmla="*/ 1017 h 1269"/>
                <a:gd name="T8" fmla="*/ 634 w 1270"/>
                <a:gd name="T9" fmla="*/ 1272 h 1269"/>
                <a:gd name="T10" fmla="*/ 1015 w 1270"/>
                <a:gd name="T11" fmla="*/ 1017 h 1269"/>
                <a:gd name="T12" fmla="*/ 1269 w 1270"/>
                <a:gd name="T13" fmla="*/ 637 h 1269"/>
                <a:gd name="T14" fmla="*/ 1015 w 1270"/>
                <a:gd name="T15" fmla="*/ 126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253" y="126"/>
                  </a:lnTo>
                  <a:lnTo>
                    <a:pt x="0" y="635"/>
                  </a:lnTo>
                  <a:lnTo>
                    <a:pt x="253" y="1015"/>
                  </a:lnTo>
                  <a:lnTo>
                    <a:pt x="634" y="1270"/>
                  </a:lnTo>
                  <a:lnTo>
                    <a:pt x="1015" y="1015"/>
                  </a:lnTo>
                  <a:lnTo>
                    <a:pt x="1269" y="635"/>
                  </a:lnTo>
                  <a:lnTo>
                    <a:pt x="1015" y="126"/>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32" name="object 46">
              <a:extLst>
                <a:ext uri="{FF2B5EF4-FFF2-40B4-BE49-F238E27FC236}">
                  <a16:creationId xmlns:a16="http://schemas.microsoft.com/office/drawing/2014/main" id="{B207C62D-6F22-4942-A988-E235060CDF0B}"/>
                </a:ext>
              </a:extLst>
            </p:cNvPr>
            <p:cNvSpPr>
              <a:spLocks/>
            </p:cNvSpPr>
            <p:nvPr/>
          </p:nvSpPr>
          <p:spPr bwMode="auto">
            <a:xfrm>
              <a:off x="7704709" y="1462785"/>
              <a:ext cx="489584" cy="516255"/>
            </a:xfrm>
            <a:custGeom>
              <a:avLst/>
              <a:gdLst>
                <a:gd name="T0" fmla="*/ 127508 w 489584"/>
                <a:gd name="T1" fmla="*/ 516254 h 516255"/>
                <a:gd name="T2" fmla="*/ 127762 w 489584"/>
                <a:gd name="T3" fmla="*/ 516254 h 516255"/>
                <a:gd name="T4" fmla="*/ 489204 w 489584"/>
                <a:gd name="T5" fmla="*/ 140715 h 516255"/>
                <a:gd name="T6" fmla="*/ 489331 w 489584"/>
                <a:gd name="T7" fmla="*/ 140715 h 516255"/>
                <a:gd name="T8" fmla="*/ 432054 w 489584"/>
                <a:gd name="T9" fmla="*/ 185038 h 516255"/>
                <a:gd name="T10" fmla="*/ 432308 w 489584"/>
                <a:gd name="T11" fmla="*/ 185038 h 516255"/>
                <a:gd name="T12" fmla="*/ 370840 w 489584"/>
                <a:gd name="T13" fmla="*/ 232537 h 516255"/>
                <a:gd name="T14" fmla="*/ 371094 w 489584"/>
                <a:gd name="T15" fmla="*/ 232537 h 516255"/>
                <a:gd name="T16" fmla="*/ 306832 w 489584"/>
                <a:gd name="T17" fmla="*/ 282193 h 516255"/>
                <a:gd name="T18" fmla="*/ 306959 w 489584"/>
                <a:gd name="T19" fmla="*/ 282193 h 516255"/>
                <a:gd name="T20" fmla="*/ 249555 w 489584"/>
                <a:gd name="T21" fmla="*/ 326643 h 516255"/>
                <a:gd name="T22" fmla="*/ 249809 w 489584"/>
                <a:gd name="T23" fmla="*/ 326643 h 516255"/>
                <a:gd name="T24" fmla="*/ 188468 w 489584"/>
                <a:gd name="T25" fmla="*/ 374268 h 516255"/>
                <a:gd name="T26" fmla="*/ 188722 w 489584"/>
                <a:gd name="T27" fmla="*/ 374268 h 516255"/>
                <a:gd name="T28" fmla="*/ 124460 w 489584"/>
                <a:gd name="T29" fmla="*/ 423799 h 516255"/>
                <a:gd name="T30" fmla="*/ 124587 w 489584"/>
                <a:gd name="T31" fmla="*/ 423799 h 516255"/>
                <a:gd name="T32" fmla="*/ 67183 w 489584"/>
                <a:gd name="T33" fmla="*/ 468122 h 516255"/>
                <a:gd name="T34" fmla="*/ 67437 w 489584"/>
                <a:gd name="T35" fmla="*/ 468122 h 516255"/>
                <a:gd name="T36" fmla="*/ 14224 w 489584"/>
                <a:gd name="T37" fmla="*/ 510031 h 516255"/>
                <a:gd name="T38" fmla="*/ 14477 w 489584"/>
                <a:gd name="T39" fmla="*/ 510031 h 516255"/>
                <a:gd name="T40" fmla="*/ 6096 w 489584"/>
                <a:gd name="T41" fmla="*/ 515620 h 516255"/>
                <a:gd name="T42" fmla="*/ 6223 w 489584"/>
                <a:gd name="T43" fmla="*/ 515620 h 516255"/>
                <a:gd name="T44" fmla="*/ 486156 w 489584"/>
                <a:gd name="T45" fmla="*/ 48005 h 516255"/>
                <a:gd name="T46" fmla="*/ 486410 w 489584"/>
                <a:gd name="T47" fmla="*/ 48005 h 516255"/>
                <a:gd name="T48" fmla="*/ 429133 w 489584"/>
                <a:gd name="T49" fmla="*/ 92455 h 516255"/>
                <a:gd name="T50" fmla="*/ 429260 w 489584"/>
                <a:gd name="T51" fmla="*/ 92455 h 516255"/>
                <a:gd name="T52" fmla="*/ 367919 w 489584"/>
                <a:gd name="T53" fmla="*/ 140080 h 516255"/>
                <a:gd name="T54" fmla="*/ 368173 w 489584"/>
                <a:gd name="T55" fmla="*/ 140080 h 516255"/>
                <a:gd name="T56" fmla="*/ 303784 w 489584"/>
                <a:gd name="T57" fmla="*/ 189484 h 516255"/>
                <a:gd name="T58" fmla="*/ 304038 w 489584"/>
                <a:gd name="T59" fmla="*/ 189484 h 516255"/>
                <a:gd name="T60" fmla="*/ 246761 w 489584"/>
                <a:gd name="T61" fmla="*/ 234187 h 516255"/>
                <a:gd name="T62" fmla="*/ 246888 w 489584"/>
                <a:gd name="T63" fmla="*/ 234187 h 516255"/>
                <a:gd name="T64" fmla="*/ 185547 w 489584"/>
                <a:gd name="T65" fmla="*/ 281559 h 516255"/>
                <a:gd name="T66" fmla="*/ 185800 w 489584"/>
                <a:gd name="T67" fmla="*/ 281559 h 516255"/>
                <a:gd name="T68" fmla="*/ 121412 w 489584"/>
                <a:gd name="T69" fmla="*/ 331342 h 516255"/>
                <a:gd name="T70" fmla="*/ 121539 w 489584"/>
                <a:gd name="T71" fmla="*/ 331342 h 516255"/>
                <a:gd name="T72" fmla="*/ 64262 w 489584"/>
                <a:gd name="T73" fmla="*/ 375665 h 516255"/>
                <a:gd name="T74" fmla="*/ 64516 w 489584"/>
                <a:gd name="T75" fmla="*/ 375665 h 516255"/>
                <a:gd name="T76" fmla="*/ 3175 w 489584"/>
                <a:gd name="T77" fmla="*/ 423290 h 516255"/>
                <a:gd name="T78" fmla="*/ 3301 w 489584"/>
                <a:gd name="T79" fmla="*/ 423290 h 516255"/>
                <a:gd name="T80" fmla="*/ 425958 w 489584"/>
                <a:gd name="T81" fmla="*/ 0 h 516255"/>
                <a:gd name="T82" fmla="*/ 426085 w 489584"/>
                <a:gd name="T83" fmla="*/ 0 h 516255"/>
                <a:gd name="T84" fmla="*/ 364744 w 489584"/>
                <a:gd name="T85" fmla="*/ 47371 h 516255"/>
                <a:gd name="T86" fmla="*/ 364998 w 489584"/>
                <a:gd name="T87" fmla="*/ 47371 h 516255"/>
                <a:gd name="T88" fmla="*/ 300863 w 489584"/>
                <a:gd name="T89" fmla="*/ 97281 h 516255"/>
                <a:gd name="T90" fmla="*/ 301117 w 489584"/>
                <a:gd name="T91" fmla="*/ 97281 h 516255"/>
                <a:gd name="T92" fmla="*/ 243713 w 489584"/>
                <a:gd name="T93" fmla="*/ 141477 h 516255"/>
                <a:gd name="T94" fmla="*/ 243840 w 489584"/>
                <a:gd name="T95" fmla="*/ 141477 h 516255"/>
                <a:gd name="T96" fmla="*/ 182372 w 489584"/>
                <a:gd name="T97" fmla="*/ 189102 h 516255"/>
                <a:gd name="T98" fmla="*/ 182499 w 489584"/>
                <a:gd name="T99" fmla="*/ 189102 h 516255"/>
                <a:gd name="T100" fmla="*/ 118745 w 489584"/>
                <a:gd name="T101" fmla="*/ 238887 h 516255"/>
                <a:gd name="T102" fmla="*/ 118872 w 489584"/>
                <a:gd name="T103" fmla="*/ 238887 h 516255"/>
                <a:gd name="T104" fmla="*/ 61341 w 489584"/>
                <a:gd name="T105" fmla="*/ 283337 h 516255"/>
                <a:gd name="T106" fmla="*/ 61468 w 489584"/>
                <a:gd name="T107" fmla="*/ 283337 h 516255"/>
                <a:gd name="T108" fmla="*/ 0 w 489584"/>
                <a:gd name="T109" fmla="*/ 330708 h 516255"/>
                <a:gd name="T110" fmla="*/ 126 w 489584"/>
                <a:gd name="T111" fmla="*/ 330708 h 516255"/>
                <a:gd name="T112" fmla="*/ 297942 w 489584"/>
                <a:gd name="T113" fmla="*/ 4572 h 516255"/>
                <a:gd name="T114" fmla="*/ 298069 w 489584"/>
                <a:gd name="T115" fmla="*/ 4572 h 516255"/>
                <a:gd name="T116" fmla="*/ 240538 w 489584"/>
                <a:gd name="T117" fmla="*/ 49022 h 516255"/>
                <a:gd name="T118" fmla="*/ 240792 w 489584"/>
                <a:gd name="T119" fmla="*/ 49022 h 516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9584" h="516255">
                  <a:moveTo>
                    <a:pt x="127508" y="516254"/>
                  </a:moveTo>
                  <a:lnTo>
                    <a:pt x="127762" y="516254"/>
                  </a:lnTo>
                </a:path>
                <a:path w="489584" h="516255">
                  <a:moveTo>
                    <a:pt x="489204" y="140715"/>
                  </a:moveTo>
                  <a:lnTo>
                    <a:pt x="489331" y="140715"/>
                  </a:lnTo>
                </a:path>
                <a:path w="489584" h="516255">
                  <a:moveTo>
                    <a:pt x="432054" y="185038"/>
                  </a:moveTo>
                  <a:lnTo>
                    <a:pt x="432308" y="185038"/>
                  </a:lnTo>
                </a:path>
                <a:path w="489584" h="516255">
                  <a:moveTo>
                    <a:pt x="370840" y="232537"/>
                  </a:moveTo>
                  <a:lnTo>
                    <a:pt x="371094" y="232537"/>
                  </a:lnTo>
                </a:path>
                <a:path w="489584" h="516255">
                  <a:moveTo>
                    <a:pt x="306832" y="282193"/>
                  </a:moveTo>
                  <a:lnTo>
                    <a:pt x="306959" y="282193"/>
                  </a:lnTo>
                </a:path>
                <a:path w="489584" h="516255">
                  <a:moveTo>
                    <a:pt x="249555" y="326643"/>
                  </a:moveTo>
                  <a:lnTo>
                    <a:pt x="249809" y="326643"/>
                  </a:lnTo>
                </a:path>
                <a:path w="489584" h="516255">
                  <a:moveTo>
                    <a:pt x="188468" y="374268"/>
                  </a:moveTo>
                  <a:lnTo>
                    <a:pt x="188722" y="374268"/>
                  </a:lnTo>
                </a:path>
                <a:path w="489584" h="516255">
                  <a:moveTo>
                    <a:pt x="124460" y="423799"/>
                  </a:moveTo>
                  <a:lnTo>
                    <a:pt x="124587" y="423799"/>
                  </a:lnTo>
                </a:path>
                <a:path w="489584" h="516255">
                  <a:moveTo>
                    <a:pt x="67183" y="468122"/>
                  </a:moveTo>
                  <a:lnTo>
                    <a:pt x="67437" y="468122"/>
                  </a:lnTo>
                </a:path>
                <a:path w="489584" h="516255">
                  <a:moveTo>
                    <a:pt x="14224" y="510031"/>
                  </a:moveTo>
                  <a:lnTo>
                    <a:pt x="14477" y="510031"/>
                  </a:lnTo>
                </a:path>
                <a:path w="489584" h="516255">
                  <a:moveTo>
                    <a:pt x="6096" y="515620"/>
                  </a:moveTo>
                  <a:lnTo>
                    <a:pt x="6223" y="515620"/>
                  </a:lnTo>
                </a:path>
                <a:path w="489584" h="516255">
                  <a:moveTo>
                    <a:pt x="486156" y="48005"/>
                  </a:moveTo>
                  <a:lnTo>
                    <a:pt x="486410" y="48005"/>
                  </a:lnTo>
                </a:path>
                <a:path w="489584" h="516255">
                  <a:moveTo>
                    <a:pt x="429133" y="92455"/>
                  </a:moveTo>
                  <a:lnTo>
                    <a:pt x="429260" y="92455"/>
                  </a:lnTo>
                </a:path>
                <a:path w="489584" h="516255">
                  <a:moveTo>
                    <a:pt x="367919" y="140080"/>
                  </a:moveTo>
                  <a:lnTo>
                    <a:pt x="368173" y="140080"/>
                  </a:lnTo>
                </a:path>
                <a:path w="489584" h="516255">
                  <a:moveTo>
                    <a:pt x="303784" y="189484"/>
                  </a:moveTo>
                  <a:lnTo>
                    <a:pt x="304038" y="189484"/>
                  </a:lnTo>
                </a:path>
                <a:path w="489584" h="516255">
                  <a:moveTo>
                    <a:pt x="246761" y="234187"/>
                  </a:moveTo>
                  <a:lnTo>
                    <a:pt x="246888" y="234187"/>
                  </a:lnTo>
                </a:path>
                <a:path w="489584" h="516255">
                  <a:moveTo>
                    <a:pt x="185547" y="281559"/>
                  </a:moveTo>
                  <a:lnTo>
                    <a:pt x="185800" y="281559"/>
                  </a:lnTo>
                </a:path>
                <a:path w="489584" h="516255">
                  <a:moveTo>
                    <a:pt x="121412" y="331342"/>
                  </a:moveTo>
                  <a:lnTo>
                    <a:pt x="121539" y="331342"/>
                  </a:lnTo>
                </a:path>
                <a:path w="489584" h="516255">
                  <a:moveTo>
                    <a:pt x="64262" y="375665"/>
                  </a:moveTo>
                  <a:lnTo>
                    <a:pt x="64516" y="375665"/>
                  </a:lnTo>
                </a:path>
                <a:path w="489584" h="516255">
                  <a:moveTo>
                    <a:pt x="3175" y="423290"/>
                  </a:moveTo>
                  <a:lnTo>
                    <a:pt x="3301" y="423290"/>
                  </a:lnTo>
                </a:path>
                <a:path w="489584" h="516255">
                  <a:moveTo>
                    <a:pt x="425958" y="0"/>
                  </a:moveTo>
                  <a:lnTo>
                    <a:pt x="426085" y="0"/>
                  </a:lnTo>
                </a:path>
                <a:path w="489584" h="516255">
                  <a:moveTo>
                    <a:pt x="364744" y="47371"/>
                  </a:moveTo>
                  <a:lnTo>
                    <a:pt x="364998" y="47371"/>
                  </a:lnTo>
                </a:path>
                <a:path w="489584" h="516255">
                  <a:moveTo>
                    <a:pt x="300863" y="97281"/>
                  </a:moveTo>
                  <a:lnTo>
                    <a:pt x="301117" y="97281"/>
                  </a:lnTo>
                </a:path>
                <a:path w="489584" h="516255">
                  <a:moveTo>
                    <a:pt x="243713" y="141477"/>
                  </a:moveTo>
                  <a:lnTo>
                    <a:pt x="243840" y="141477"/>
                  </a:lnTo>
                </a:path>
                <a:path w="489584" h="516255">
                  <a:moveTo>
                    <a:pt x="182372" y="189102"/>
                  </a:moveTo>
                  <a:lnTo>
                    <a:pt x="182499" y="189102"/>
                  </a:lnTo>
                </a:path>
                <a:path w="489584" h="516255">
                  <a:moveTo>
                    <a:pt x="118745" y="238887"/>
                  </a:moveTo>
                  <a:lnTo>
                    <a:pt x="118872" y="238887"/>
                  </a:lnTo>
                </a:path>
                <a:path w="489584" h="516255">
                  <a:moveTo>
                    <a:pt x="61341" y="283337"/>
                  </a:moveTo>
                  <a:lnTo>
                    <a:pt x="61468" y="283337"/>
                  </a:lnTo>
                </a:path>
                <a:path w="489584" h="516255">
                  <a:moveTo>
                    <a:pt x="0" y="330708"/>
                  </a:moveTo>
                  <a:lnTo>
                    <a:pt x="126" y="330708"/>
                  </a:lnTo>
                </a:path>
                <a:path w="489584" h="516255">
                  <a:moveTo>
                    <a:pt x="297942" y="4572"/>
                  </a:moveTo>
                  <a:lnTo>
                    <a:pt x="298069" y="4572"/>
                  </a:lnTo>
                </a:path>
                <a:path w="489584" h="516255">
                  <a:moveTo>
                    <a:pt x="240538" y="49022"/>
                  </a:moveTo>
                  <a:lnTo>
                    <a:pt x="240792" y="4902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33" name="object 47">
              <a:extLst>
                <a:ext uri="{FF2B5EF4-FFF2-40B4-BE49-F238E27FC236}">
                  <a16:creationId xmlns:a16="http://schemas.microsoft.com/office/drawing/2014/main" id="{03AE1F8A-0F2B-42D4-8658-DFB940CC6C82}"/>
                </a:ext>
              </a:extLst>
            </p:cNvPr>
            <p:cNvSpPr>
              <a:spLocks/>
            </p:cNvSpPr>
            <p:nvPr/>
          </p:nvSpPr>
          <p:spPr bwMode="auto">
            <a:xfrm>
              <a:off x="7883779" y="1558797"/>
              <a:ext cx="1270" cy="1270"/>
            </a:xfrm>
            <a:custGeom>
              <a:avLst/>
              <a:gdLst>
                <a:gd name="T0" fmla="*/ 507 w 1270"/>
                <a:gd name="T1" fmla="*/ 0 h 1269"/>
                <a:gd name="T2" fmla="*/ 126 w 1270"/>
                <a:gd name="T3" fmla="*/ 253 h 1269"/>
                <a:gd name="T4" fmla="*/ 0 w 1270"/>
                <a:gd name="T5" fmla="*/ 637 h 1269"/>
                <a:gd name="T6" fmla="*/ 126 w 1270"/>
                <a:gd name="T7" fmla="*/ 1144 h 1269"/>
                <a:gd name="T8" fmla="*/ 507 w 1270"/>
                <a:gd name="T9" fmla="*/ 1271 h 1269"/>
                <a:gd name="T10" fmla="*/ 1016 w 1270"/>
                <a:gd name="T11" fmla="*/ 1144 h 1269"/>
                <a:gd name="T12" fmla="*/ 1143 w 1270"/>
                <a:gd name="T13" fmla="*/ 637 h 1269"/>
                <a:gd name="T14" fmla="*/ 1016 w 1270"/>
                <a:gd name="T15" fmla="*/ 253 h 1269"/>
                <a:gd name="T16" fmla="*/ 507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507" y="0"/>
                  </a:moveTo>
                  <a:lnTo>
                    <a:pt x="126" y="253"/>
                  </a:lnTo>
                  <a:lnTo>
                    <a:pt x="0" y="635"/>
                  </a:lnTo>
                  <a:lnTo>
                    <a:pt x="126" y="1142"/>
                  </a:lnTo>
                  <a:lnTo>
                    <a:pt x="507" y="1269"/>
                  </a:lnTo>
                  <a:lnTo>
                    <a:pt x="1016" y="1142"/>
                  </a:lnTo>
                  <a:lnTo>
                    <a:pt x="1143" y="635"/>
                  </a:lnTo>
                  <a:lnTo>
                    <a:pt x="1016" y="253"/>
                  </a:lnTo>
                  <a:lnTo>
                    <a:pt x="5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34" name="object 48">
              <a:extLst>
                <a:ext uri="{FF2B5EF4-FFF2-40B4-BE49-F238E27FC236}">
                  <a16:creationId xmlns:a16="http://schemas.microsoft.com/office/drawing/2014/main" id="{8A13A921-EC03-4405-9E56-CF13EC5C74B2}"/>
                </a:ext>
              </a:extLst>
            </p:cNvPr>
            <p:cNvSpPr>
              <a:spLocks/>
            </p:cNvSpPr>
            <p:nvPr/>
          </p:nvSpPr>
          <p:spPr bwMode="auto">
            <a:xfrm>
              <a:off x="6589649" y="1419986"/>
              <a:ext cx="1629410" cy="565785"/>
            </a:xfrm>
            <a:custGeom>
              <a:avLst/>
              <a:gdLst>
                <a:gd name="T0" fmla="*/ 1230758 w 1629409"/>
                <a:gd name="T1" fmla="*/ 188975 h 565785"/>
                <a:gd name="T2" fmla="*/ 1173354 w 1629409"/>
                <a:gd name="T3" fmla="*/ 233679 h 565785"/>
                <a:gd name="T4" fmla="*/ 1112522 w 1629409"/>
                <a:gd name="T5" fmla="*/ 281050 h 565785"/>
                <a:gd name="T6" fmla="*/ 1291719 w 1629409"/>
                <a:gd name="T7" fmla="*/ 46736 h 565785"/>
                <a:gd name="T8" fmla="*/ 1227837 w 1629409"/>
                <a:gd name="T9" fmla="*/ 96520 h 565785"/>
                <a:gd name="T10" fmla="*/ 1170687 w 1629409"/>
                <a:gd name="T11" fmla="*/ 140970 h 565785"/>
                <a:gd name="T12" fmla="*/ 1109474 w 1629409"/>
                <a:gd name="T13" fmla="*/ 188595 h 565785"/>
                <a:gd name="T14" fmla="*/ 1224662 w 1629409"/>
                <a:gd name="T15" fmla="*/ 4063 h 565785"/>
                <a:gd name="T16" fmla="*/ 1167512 w 1629409"/>
                <a:gd name="T17" fmla="*/ 48260 h 565785"/>
                <a:gd name="T18" fmla="*/ 1106299 w 1629409"/>
                <a:gd name="T19" fmla="*/ 95885 h 565785"/>
                <a:gd name="T20" fmla="*/ 1103378 w 1629409"/>
                <a:gd name="T21" fmla="*/ 3428 h 565785"/>
                <a:gd name="T22" fmla="*/ 1628904 w 1629409"/>
                <a:gd name="T23" fmla="*/ 565403 h 565785"/>
                <a:gd name="T24" fmla="*/ 1064007 w 1629409"/>
                <a:gd name="T25" fmla="*/ 0 h 565785"/>
                <a:gd name="T26" fmla="*/ 497585 w 1629409"/>
                <a:gd name="T27" fmla="*/ 89788 h 565785"/>
                <a:gd name="T28" fmla="*/ 497585 w 1629409"/>
                <a:gd name="T29" fmla="*/ 195961 h 565785"/>
                <a:gd name="T30" fmla="*/ 497585 w 1629409"/>
                <a:gd name="T31" fmla="*/ 302005 h 565785"/>
                <a:gd name="T32" fmla="*/ 497585 w 1629409"/>
                <a:gd name="T33" fmla="*/ 407924 h 565785"/>
                <a:gd name="T34" fmla="*/ 497585 w 1629409"/>
                <a:gd name="T35" fmla="*/ 514223 h 565785"/>
                <a:gd name="T36" fmla="*/ 552069 w 1629409"/>
                <a:gd name="T37" fmla="*/ 565403 h 565785"/>
                <a:gd name="T38" fmla="*/ 656717 w 1629409"/>
                <a:gd name="T39" fmla="*/ 565403 h 565785"/>
                <a:gd name="T40" fmla="*/ 761619 w 1629409"/>
                <a:gd name="T41" fmla="*/ 565403 h 565785"/>
                <a:gd name="T42" fmla="*/ 866396 w 1629409"/>
                <a:gd name="T43" fmla="*/ 565403 h 565785"/>
                <a:gd name="T44" fmla="*/ 971171 w 1629409"/>
                <a:gd name="T45" fmla="*/ 565403 h 565785"/>
                <a:gd name="T46" fmla="*/ 497585 w 1629409"/>
                <a:gd name="T47" fmla="*/ 565403 h 565785"/>
                <a:gd name="T48" fmla="*/ 1062483 w 1629409"/>
                <a:gd name="T49" fmla="*/ 0 h 565785"/>
                <a:gd name="T50" fmla="*/ 497585 w 1629409"/>
                <a:gd name="T51" fmla="*/ 565403 h 565785"/>
                <a:gd name="T52" fmla="*/ 483616 w 1629409"/>
                <a:gd name="T53" fmla="*/ 253619 h 565785"/>
                <a:gd name="T54" fmla="*/ 477647 w 1629409"/>
                <a:gd name="T55" fmla="*/ 413258 h 565785"/>
                <a:gd name="T56" fmla="*/ 442722 w 1629409"/>
                <a:gd name="T57" fmla="*/ 456311 h 565785"/>
                <a:gd name="T58" fmla="*/ 5969 w 1629409"/>
                <a:gd name="T59" fmla="*/ 158114 h 565785"/>
                <a:gd name="T60" fmla="*/ 33527 w 1629409"/>
                <a:gd name="T61" fmla="*/ 138811 h 565785"/>
                <a:gd name="T62" fmla="*/ 71754 w 1629409"/>
                <a:gd name="T63" fmla="*/ 112522 h 565785"/>
                <a:gd name="T64" fmla="*/ 249554 w 1629409"/>
                <a:gd name="T65" fmla="*/ 124587 h 565785"/>
                <a:gd name="T66" fmla="*/ 152273 w 1629409"/>
                <a:gd name="T67" fmla="*/ 122936 h 565785"/>
                <a:gd name="T68" fmla="*/ 168401 w 1629409"/>
                <a:gd name="T69" fmla="*/ 167512 h 565785"/>
                <a:gd name="T70" fmla="*/ 214122 w 1629409"/>
                <a:gd name="T71" fmla="*/ 117094 h 565785"/>
                <a:gd name="T72" fmla="*/ 219328 w 1629409"/>
                <a:gd name="T73" fmla="*/ 147320 h 565785"/>
                <a:gd name="T74" fmla="*/ 214122 w 1629409"/>
                <a:gd name="T75" fmla="*/ 117094 h 565785"/>
                <a:gd name="T76" fmla="*/ 256285 w 1629409"/>
                <a:gd name="T77" fmla="*/ 38100 h 565785"/>
                <a:gd name="T78" fmla="*/ 256285 w 1629409"/>
                <a:gd name="T79" fmla="*/ 38100 h 565785"/>
                <a:gd name="T80" fmla="*/ 261493 w 1629409"/>
                <a:gd name="T81" fmla="*/ 83947 h 565785"/>
                <a:gd name="T82" fmla="*/ 108711 w 1629409"/>
                <a:gd name="T83" fmla="*/ 45085 h 565785"/>
                <a:gd name="T84" fmla="*/ 99186 w 1629409"/>
                <a:gd name="T85" fmla="*/ 73787 h 565785"/>
                <a:gd name="T86" fmla="*/ 108711 w 1629409"/>
                <a:gd name="T87" fmla="*/ 45085 h 565785"/>
                <a:gd name="T88" fmla="*/ 253 w 1629409"/>
                <a:gd name="T89" fmla="*/ 318262 h 5657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29409" h="565785">
                  <a:moveTo>
                    <a:pt x="1230629" y="188975"/>
                  </a:moveTo>
                  <a:lnTo>
                    <a:pt x="1230756" y="188975"/>
                  </a:lnTo>
                </a:path>
                <a:path w="1629409" h="565785">
                  <a:moveTo>
                    <a:pt x="1173226" y="233679"/>
                  </a:moveTo>
                  <a:lnTo>
                    <a:pt x="1173352" y="233679"/>
                  </a:lnTo>
                </a:path>
                <a:path w="1629409" h="565785">
                  <a:moveTo>
                    <a:pt x="1112266" y="281050"/>
                  </a:moveTo>
                  <a:lnTo>
                    <a:pt x="1112520" y="281050"/>
                  </a:lnTo>
                </a:path>
                <a:path w="1629409" h="565785">
                  <a:moveTo>
                    <a:pt x="1291590" y="46736"/>
                  </a:moveTo>
                  <a:lnTo>
                    <a:pt x="1291717" y="46736"/>
                  </a:lnTo>
                </a:path>
                <a:path w="1629409" h="565785">
                  <a:moveTo>
                    <a:pt x="1227581" y="96520"/>
                  </a:moveTo>
                  <a:lnTo>
                    <a:pt x="1227835" y="96520"/>
                  </a:lnTo>
                </a:path>
                <a:path w="1629409" h="565785">
                  <a:moveTo>
                    <a:pt x="1170431" y="140970"/>
                  </a:moveTo>
                  <a:lnTo>
                    <a:pt x="1170685" y="140970"/>
                  </a:lnTo>
                </a:path>
                <a:path w="1629409" h="565785">
                  <a:moveTo>
                    <a:pt x="1109345" y="188595"/>
                  </a:moveTo>
                  <a:lnTo>
                    <a:pt x="1109472" y="188595"/>
                  </a:lnTo>
                </a:path>
                <a:path w="1629409" h="565785">
                  <a:moveTo>
                    <a:pt x="1224406" y="4063"/>
                  </a:moveTo>
                  <a:lnTo>
                    <a:pt x="1224660" y="4063"/>
                  </a:lnTo>
                </a:path>
                <a:path w="1629409" h="565785">
                  <a:moveTo>
                    <a:pt x="1167256" y="48260"/>
                  </a:moveTo>
                  <a:lnTo>
                    <a:pt x="1167510" y="48260"/>
                  </a:lnTo>
                </a:path>
                <a:path w="1629409" h="565785">
                  <a:moveTo>
                    <a:pt x="1106170" y="95885"/>
                  </a:moveTo>
                  <a:lnTo>
                    <a:pt x="1106297" y="95885"/>
                  </a:lnTo>
                </a:path>
                <a:path w="1629409" h="565785">
                  <a:moveTo>
                    <a:pt x="1103122" y="3428"/>
                  </a:moveTo>
                  <a:lnTo>
                    <a:pt x="1103376" y="3428"/>
                  </a:lnTo>
                </a:path>
                <a:path w="1629409" h="565785">
                  <a:moveTo>
                    <a:pt x="1064005" y="565403"/>
                  </a:moveTo>
                  <a:lnTo>
                    <a:pt x="1628902" y="565403"/>
                  </a:lnTo>
                  <a:lnTo>
                    <a:pt x="1628902" y="0"/>
                  </a:lnTo>
                  <a:lnTo>
                    <a:pt x="1064005" y="0"/>
                  </a:lnTo>
                  <a:lnTo>
                    <a:pt x="1064005" y="565403"/>
                  </a:lnTo>
                  <a:close/>
                </a:path>
                <a:path w="1629409" h="565785">
                  <a:moveTo>
                    <a:pt x="497585" y="89788"/>
                  </a:moveTo>
                  <a:lnTo>
                    <a:pt x="586231" y="0"/>
                  </a:lnTo>
                </a:path>
                <a:path w="1629409" h="565785">
                  <a:moveTo>
                    <a:pt x="497585" y="195961"/>
                  </a:moveTo>
                  <a:lnTo>
                    <a:pt x="690879" y="0"/>
                  </a:lnTo>
                </a:path>
                <a:path w="1629409" h="565785">
                  <a:moveTo>
                    <a:pt x="497585" y="302005"/>
                  </a:moveTo>
                  <a:lnTo>
                    <a:pt x="795781" y="0"/>
                  </a:lnTo>
                </a:path>
                <a:path w="1629409" h="565785">
                  <a:moveTo>
                    <a:pt x="497585" y="407924"/>
                  </a:moveTo>
                  <a:lnTo>
                    <a:pt x="900556" y="0"/>
                  </a:lnTo>
                </a:path>
                <a:path w="1629409" h="565785">
                  <a:moveTo>
                    <a:pt x="497585" y="514223"/>
                  </a:moveTo>
                  <a:lnTo>
                    <a:pt x="1005331" y="0"/>
                  </a:lnTo>
                </a:path>
                <a:path w="1629409" h="565785">
                  <a:moveTo>
                    <a:pt x="552069" y="565403"/>
                  </a:moveTo>
                  <a:lnTo>
                    <a:pt x="1062608" y="48513"/>
                  </a:lnTo>
                </a:path>
                <a:path w="1629409" h="565785">
                  <a:moveTo>
                    <a:pt x="656717" y="565403"/>
                  </a:moveTo>
                  <a:lnTo>
                    <a:pt x="1062608" y="154812"/>
                  </a:lnTo>
                </a:path>
                <a:path w="1629409" h="565785">
                  <a:moveTo>
                    <a:pt x="761619" y="565403"/>
                  </a:moveTo>
                  <a:lnTo>
                    <a:pt x="1062608" y="260858"/>
                  </a:lnTo>
                </a:path>
                <a:path w="1629409" h="565785">
                  <a:moveTo>
                    <a:pt x="866394" y="565403"/>
                  </a:moveTo>
                  <a:lnTo>
                    <a:pt x="1062608" y="367157"/>
                  </a:lnTo>
                </a:path>
                <a:path w="1629409" h="565785">
                  <a:moveTo>
                    <a:pt x="971169" y="565403"/>
                  </a:moveTo>
                  <a:lnTo>
                    <a:pt x="1062608" y="473201"/>
                  </a:lnTo>
                </a:path>
                <a:path w="1629409" h="565785">
                  <a:moveTo>
                    <a:pt x="497585" y="565403"/>
                  </a:moveTo>
                  <a:lnTo>
                    <a:pt x="1062481" y="565403"/>
                  </a:lnTo>
                  <a:lnTo>
                    <a:pt x="1062481" y="0"/>
                  </a:lnTo>
                  <a:lnTo>
                    <a:pt x="497585" y="0"/>
                  </a:lnTo>
                  <a:lnTo>
                    <a:pt x="497585" y="565403"/>
                  </a:lnTo>
                  <a:close/>
                </a:path>
                <a:path w="1629409" h="565785">
                  <a:moveTo>
                    <a:pt x="483361" y="253619"/>
                  </a:moveTo>
                  <a:lnTo>
                    <a:pt x="483616" y="253619"/>
                  </a:lnTo>
                </a:path>
                <a:path w="1629409" h="565785">
                  <a:moveTo>
                    <a:pt x="477520" y="413258"/>
                  </a:moveTo>
                  <a:lnTo>
                    <a:pt x="477647" y="413258"/>
                  </a:lnTo>
                </a:path>
                <a:path w="1629409" h="565785">
                  <a:moveTo>
                    <a:pt x="442468" y="456311"/>
                  </a:moveTo>
                  <a:lnTo>
                    <a:pt x="442722" y="456311"/>
                  </a:lnTo>
                </a:path>
                <a:path w="1629409" h="565785">
                  <a:moveTo>
                    <a:pt x="5715" y="158114"/>
                  </a:moveTo>
                  <a:lnTo>
                    <a:pt x="5969" y="158114"/>
                  </a:lnTo>
                </a:path>
                <a:path w="1629409" h="565785">
                  <a:moveTo>
                    <a:pt x="33400" y="138811"/>
                  </a:moveTo>
                  <a:lnTo>
                    <a:pt x="33527" y="138811"/>
                  </a:lnTo>
                </a:path>
                <a:path w="1629409" h="565785">
                  <a:moveTo>
                    <a:pt x="71500" y="112522"/>
                  </a:moveTo>
                  <a:lnTo>
                    <a:pt x="71754" y="112522"/>
                  </a:lnTo>
                </a:path>
                <a:path w="1629409" h="565785">
                  <a:moveTo>
                    <a:pt x="249300" y="124587"/>
                  </a:moveTo>
                  <a:lnTo>
                    <a:pt x="249554" y="124587"/>
                  </a:lnTo>
                </a:path>
                <a:path w="1629409" h="565785">
                  <a:moveTo>
                    <a:pt x="152146" y="122936"/>
                  </a:moveTo>
                  <a:lnTo>
                    <a:pt x="152273" y="122936"/>
                  </a:lnTo>
                </a:path>
                <a:path w="1629409" h="565785">
                  <a:moveTo>
                    <a:pt x="168148" y="167512"/>
                  </a:moveTo>
                  <a:lnTo>
                    <a:pt x="168401" y="167512"/>
                  </a:lnTo>
                </a:path>
                <a:path w="1629409" h="565785">
                  <a:moveTo>
                    <a:pt x="191134" y="145034"/>
                  </a:moveTo>
                  <a:lnTo>
                    <a:pt x="214122" y="117094"/>
                  </a:lnTo>
                </a:path>
                <a:path w="1629409" h="565785">
                  <a:moveTo>
                    <a:pt x="191134" y="145034"/>
                  </a:moveTo>
                  <a:lnTo>
                    <a:pt x="219328" y="147320"/>
                  </a:lnTo>
                </a:path>
                <a:path w="1629409" h="565785">
                  <a:moveTo>
                    <a:pt x="219328" y="147320"/>
                  </a:moveTo>
                  <a:lnTo>
                    <a:pt x="214122" y="117094"/>
                  </a:lnTo>
                </a:path>
                <a:path w="1629409" h="565785">
                  <a:moveTo>
                    <a:pt x="219328" y="77215"/>
                  </a:moveTo>
                  <a:lnTo>
                    <a:pt x="256285" y="38100"/>
                  </a:lnTo>
                </a:path>
                <a:path w="1629409" h="565785">
                  <a:moveTo>
                    <a:pt x="261493" y="83947"/>
                  </a:moveTo>
                  <a:lnTo>
                    <a:pt x="256285" y="38100"/>
                  </a:lnTo>
                </a:path>
                <a:path w="1629409" h="565785">
                  <a:moveTo>
                    <a:pt x="219328" y="77215"/>
                  </a:moveTo>
                  <a:lnTo>
                    <a:pt x="261493" y="83947"/>
                  </a:lnTo>
                </a:path>
                <a:path w="1629409" h="565785">
                  <a:moveTo>
                    <a:pt x="75565" y="57912"/>
                  </a:moveTo>
                  <a:lnTo>
                    <a:pt x="108711" y="45085"/>
                  </a:lnTo>
                </a:path>
                <a:path w="1629409" h="565785">
                  <a:moveTo>
                    <a:pt x="75565" y="57912"/>
                  </a:moveTo>
                  <a:lnTo>
                    <a:pt x="99186" y="73787"/>
                  </a:lnTo>
                </a:path>
                <a:path w="1629409" h="565785">
                  <a:moveTo>
                    <a:pt x="99186" y="74040"/>
                  </a:moveTo>
                  <a:lnTo>
                    <a:pt x="108711" y="45085"/>
                  </a:lnTo>
                </a:path>
                <a:path w="1629409" h="565785">
                  <a:moveTo>
                    <a:pt x="0" y="318262"/>
                  </a:moveTo>
                  <a:lnTo>
                    <a:pt x="253" y="31826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35" name="object 49">
              <a:extLst>
                <a:ext uri="{FF2B5EF4-FFF2-40B4-BE49-F238E27FC236}">
                  <a16:creationId xmlns:a16="http://schemas.microsoft.com/office/drawing/2014/main" id="{EEB30509-D09E-4329-AE98-F2C2CA9697DB}"/>
                </a:ext>
              </a:extLst>
            </p:cNvPr>
            <p:cNvSpPr>
              <a:spLocks/>
            </p:cNvSpPr>
            <p:nvPr/>
          </p:nvSpPr>
          <p:spPr bwMode="auto">
            <a:xfrm>
              <a:off x="6616573" y="1731898"/>
              <a:ext cx="1270" cy="1270"/>
            </a:xfrm>
            <a:custGeom>
              <a:avLst/>
              <a:gdLst>
                <a:gd name="T0" fmla="*/ 507 w 1270"/>
                <a:gd name="T1" fmla="*/ 0 h 1269"/>
                <a:gd name="T2" fmla="*/ 126 w 1270"/>
                <a:gd name="T3" fmla="*/ 126 h 1269"/>
                <a:gd name="T4" fmla="*/ 0 w 1270"/>
                <a:gd name="T5" fmla="*/ 508 h 1269"/>
                <a:gd name="T6" fmla="*/ 126 w 1270"/>
                <a:gd name="T7" fmla="*/ 1017 h 1269"/>
                <a:gd name="T8" fmla="*/ 507 w 1270"/>
                <a:gd name="T9" fmla="*/ 1144 h 1269"/>
                <a:gd name="T10" fmla="*/ 1016 w 1270"/>
                <a:gd name="T11" fmla="*/ 1017 h 1269"/>
                <a:gd name="T12" fmla="*/ 1143 w 1270"/>
                <a:gd name="T13" fmla="*/ 508 h 1269"/>
                <a:gd name="T14" fmla="*/ 1016 w 1270"/>
                <a:gd name="T15" fmla="*/ 126 h 1269"/>
                <a:gd name="T16" fmla="*/ 507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507" y="0"/>
                  </a:moveTo>
                  <a:lnTo>
                    <a:pt x="126" y="126"/>
                  </a:lnTo>
                  <a:lnTo>
                    <a:pt x="0" y="508"/>
                  </a:lnTo>
                  <a:lnTo>
                    <a:pt x="126" y="1015"/>
                  </a:lnTo>
                  <a:lnTo>
                    <a:pt x="507" y="1142"/>
                  </a:lnTo>
                  <a:lnTo>
                    <a:pt x="1016" y="1015"/>
                  </a:lnTo>
                  <a:lnTo>
                    <a:pt x="1143" y="508"/>
                  </a:lnTo>
                  <a:lnTo>
                    <a:pt x="1016" y="126"/>
                  </a:lnTo>
                  <a:lnTo>
                    <a:pt x="5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36" name="object 50">
              <a:extLst>
                <a:ext uri="{FF2B5EF4-FFF2-40B4-BE49-F238E27FC236}">
                  <a16:creationId xmlns:a16="http://schemas.microsoft.com/office/drawing/2014/main" id="{EA2C3525-55DE-4F9F-A957-E8513CF0A74E}"/>
                </a:ext>
              </a:extLst>
            </p:cNvPr>
            <p:cNvSpPr>
              <a:spLocks/>
            </p:cNvSpPr>
            <p:nvPr/>
          </p:nvSpPr>
          <p:spPr bwMode="auto">
            <a:xfrm>
              <a:off x="6584061" y="1704212"/>
              <a:ext cx="249554" cy="193675"/>
            </a:xfrm>
            <a:custGeom>
              <a:avLst/>
              <a:gdLst>
                <a:gd name="T0" fmla="*/ 0 w 249554"/>
                <a:gd name="T1" fmla="*/ 193548 h 193675"/>
                <a:gd name="T2" fmla="*/ 127 w 249554"/>
                <a:gd name="T3" fmla="*/ 193548 h 193675"/>
                <a:gd name="T4" fmla="*/ 249174 w 249554"/>
                <a:gd name="T5" fmla="*/ 0 h 193675"/>
                <a:gd name="T6" fmla="*/ 249428 w 249554"/>
                <a:gd name="T7" fmla="*/ 0 h 193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554" h="193675">
                  <a:moveTo>
                    <a:pt x="0" y="193548"/>
                  </a:moveTo>
                  <a:lnTo>
                    <a:pt x="127" y="193548"/>
                  </a:lnTo>
                </a:path>
                <a:path w="249554" h="193675">
                  <a:moveTo>
                    <a:pt x="249174" y="0"/>
                  </a:moveTo>
                  <a:lnTo>
                    <a:pt x="24942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37" name="object 51">
              <a:extLst>
                <a:ext uri="{FF2B5EF4-FFF2-40B4-BE49-F238E27FC236}">
                  <a16:creationId xmlns:a16="http://schemas.microsoft.com/office/drawing/2014/main" id="{3727FF30-1952-4C35-A9CE-3887F4EFF229}"/>
                </a:ext>
              </a:extLst>
            </p:cNvPr>
            <p:cNvSpPr>
              <a:spLocks/>
            </p:cNvSpPr>
            <p:nvPr/>
          </p:nvSpPr>
          <p:spPr bwMode="auto">
            <a:xfrm>
              <a:off x="6796151" y="1707895"/>
              <a:ext cx="1270" cy="1270"/>
            </a:xfrm>
            <a:custGeom>
              <a:avLst/>
              <a:gdLst>
                <a:gd name="T0" fmla="*/ 634 w 1270"/>
                <a:gd name="T1" fmla="*/ 0 h 1269"/>
                <a:gd name="T2" fmla="*/ 253 w 1270"/>
                <a:gd name="T3" fmla="*/ 126 h 1269"/>
                <a:gd name="T4" fmla="*/ 0 w 1270"/>
                <a:gd name="T5" fmla="*/ 507 h 1269"/>
                <a:gd name="T6" fmla="*/ 253 w 1270"/>
                <a:gd name="T7" fmla="*/ 1017 h 1269"/>
                <a:gd name="T8" fmla="*/ 634 w 1270"/>
                <a:gd name="T9" fmla="*/ 1144 h 1269"/>
                <a:gd name="T10" fmla="*/ 1016 w 1270"/>
                <a:gd name="T11" fmla="*/ 1017 h 1269"/>
                <a:gd name="T12" fmla="*/ 1270 w 1270"/>
                <a:gd name="T13" fmla="*/ 507 h 1269"/>
                <a:gd name="T14" fmla="*/ 1016 w 1270"/>
                <a:gd name="T15" fmla="*/ 126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253" y="126"/>
                  </a:lnTo>
                  <a:lnTo>
                    <a:pt x="0" y="507"/>
                  </a:lnTo>
                  <a:lnTo>
                    <a:pt x="253" y="1015"/>
                  </a:lnTo>
                  <a:lnTo>
                    <a:pt x="634" y="1142"/>
                  </a:lnTo>
                  <a:lnTo>
                    <a:pt x="1016" y="1015"/>
                  </a:lnTo>
                  <a:lnTo>
                    <a:pt x="1270" y="507"/>
                  </a:lnTo>
                  <a:lnTo>
                    <a:pt x="1016" y="126"/>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38" name="object 52">
              <a:extLst>
                <a:ext uri="{FF2B5EF4-FFF2-40B4-BE49-F238E27FC236}">
                  <a16:creationId xmlns:a16="http://schemas.microsoft.com/office/drawing/2014/main" id="{A2793147-0AA0-48E0-BC3C-0BEBA34F26CF}"/>
                </a:ext>
              </a:extLst>
            </p:cNvPr>
            <p:cNvSpPr>
              <a:spLocks/>
            </p:cNvSpPr>
            <p:nvPr/>
          </p:nvSpPr>
          <p:spPr bwMode="auto">
            <a:xfrm>
              <a:off x="6671691" y="1484375"/>
              <a:ext cx="266700" cy="444500"/>
            </a:xfrm>
            <a:custGeom>
              <a:avLst/>
              <a:gdLst>
                <a:gd name="T0" fmla="*/ 155828 w 266700"/>
                <a:gd name="T1" fmla="*/ 379602 h 444500"/>
                <a:gd name="T2" fmla="*/ 156082 w 266700"/>
                <a:gd name="T3" fmla="*/ 379602 h 444500"/>
                <a:gd name="T4" fmla="*/ 174878 w 266700"/>
                <a:gd name="T5" fmla="*/ 441706 h 444500"/>
                <a:gd name="T6" fmla="*/ 197865 w 266700"/>
                <a:gd name="T7" fmla="*/ 414020 h 444500"/>
                <a:gd name="T8" fmla="*/ 174878 w 266700"/>
                <a:gd name="T9" fmla="*/ 441706 h 444500"/>
                <a:gd name="T10" fmla="*/ 203073 w 266700"/>
                <a:gd name="T11" fmla="*/ 443991 h 444500"/>
                <a:gd name="T12" fmla="*/ 203073 w 266700"/>
                <a:gd name="T13" fmla="*/ 443991 h 444500"/>
                <a:gd name="T14" fmla="*/ 197865 w 266700"/>
                <a:gd name="T15" fmla="*/ 414020 h 444500"/>
                <a:gd name="T16" fmla="*/ 249681 w 266700"/>
                <a:gd name="T17" fmla="*/ 34671 h 444500"/>
                <a:gd name="T18" fmla="*/ 249935 w 266700"/>
                <a:gd name="T19" fmla="*/ 34671 h 444500"/>
                <a:gd name="T20" fmla="*/ 266191 w 266700"/>
                <a:gd name="T21" fmla="*/ 0 h 444500"/>
                <a:gd name="T22" fmla="*/ 266445 w 266700"/>
                <a:gd name="T23" fmla="*/ 0 h 444500"/>
                <a:gd name="T24" fmla="*/ 0 w 266700"/>
                <a:gd name="T25" fmla="*/ 413385 h 444500"/>
                <a:gd name="T26" fmla="*/ 507 w 266700"/>
                <a:gd name="T27" fmla="*/ 413385 h 4445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6700" h="444500">
                  <a:moveTo>
                    <a:pt x="155828" y="379602"/>
                  </a:moveTo>
                  <a:lnTo>
                    <a:pt x="156082" y="379602"/>
                  </a:lnTo>
                </a:path>
                <a:path w="266700" h="444500">
                  <a:moveTo>
                    <a:pt x="174878" y="441706"/>
                  </a:moveTo>
                  <a:lnTo>
                    <a:pt x="197865" y="414020"/>
                  </a:lnTo>
                </a:path>
                <a:path w="266700" h="444500">
                  <a:moveTo>
                    <a:pt x="174878" y="441706"/>
                  </a:moveTo>
                  <a:lnTo>
                    <a:pt x="203073" y="443991"/>
                  </a:lnTo>
                </a:path>
                <a:path w="266700" h="444500">
                  <a:moveTo>
                    <a:pt x="203073" y="443991"/>
                  </a:moveTo>
                  <a:lnTo>
                    <a:pt x="197865" y="414020"/>
                  </a:lnTo>
                </a:path>
                <a:path w="266700" h="444500">
                  <a:moveTo>
                    <a:pt x="249681" y="34671"/>
                  </a:moveTo>
                  <a:lnTo>
                    <a:pt x="249935" y="34671"/>
                  </a:lnTo>
                </a:path>
                <a:path w="266700" h="444500">
                  <a:moveTo>
                    <a:pt x="266191" y="0"/>
                  </a:moveTo>
                  <a:lnTo>
                    <a:pt x="266445" y="0"/>
                  </a:lnTo>
                </a:path>
                <a:path w="266700" h="444500">
                  <a:moveTo>
                    <a:pt x="0" y="413385"/>
                  </a:moveTo>
                  <a:lnTo>
                    <a:pt x="507" y="41338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39" name="object 53">
              <a:extLst>
                <a:ext uri="{FF2B5EF4-FFF2-40B4-BE49-F238E27FC236}">
                  <a16:creationId xmlns:a16="http://schemas.microsoft.com/office/drawing/2014/main" id="{432889C6-384A-4C40-A53A-D1EF9694A97F}"/>
                </a:ext>
              </a:extLst>
            </p:cNvPr>
            <p:cNvSpPr>
              <a:spLocks/>
            </p:cNvSpPr>
            <p:nvPr/>
          </p:nvSpPr>
          <p:spPr bwMode="auto">
            <a:xfrm>
              <a:off x="6971030" y="1857247"/>
              <a:ext cx="1270" cy="1270"/>
            </a:xfrm>
            <a:custGeom>
              <a:avLst/>
              <a:gdLst>
                <a:gd name="T0" fmla="*/ 635 w 1270"/>
                <a:gd name="T1" fmla="*/ 0 h 1269"/>
                <a:gd name="T2" fmla="*/ 126 w 1270"/>
                <a:gd name="T3" fmla="*/ 126 h 1269"/>
                <a:gd name="T4" fmla="*/ 0 w 1270"/>
                <a:gd name="T5" fmla="*/ 637 h 1269"/>
                <a:gd name="T6" fmla="*/ 126 w 1270"/>
                <a:gd name="T7" fmla="*/ 1017 h 1269"/>
                <a:gd name="T8" fmla="*/ 635 w 1270"/>
                <a:gd name="T9" fmla="*/ 1271 h 1269"/>
                <a:gd name="T10" fmla="*/ 1016 w 1270"/>
                <a:gd name="T11" fmla="*/ 1017 h 1269"/>
                <a:gd name="T12" fmla="*/ 1143 w 1270"/>
                <a:gd name="T13" fmla="*/ 637 h 1269"/>
                <a:gd name="T14" fmla="*/ 1016 w 1270"/>
                <a:gd name="T15" fmla="*/ 126 h 1269"/>
                <a:gd name="T16" fmla="*/ 635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5" y="0"/>
                  </a:moveTo>
                  <a:lnTo>
                    <a:pt x="126" y="126"/>
                  </a:lnTo>
                  <a:lnTo>
                    <a:pt x="0" y="635"/>
                  </a:lnTo>
                  <a:lnTo>
                    <a:pt x="126" y="1015"/>
                  </a:lnTo>
                  <a:lnTo>
                    <a:pt x="635" y="1269"/>
                  </a:lnTo>
                  <a:lnTo>
                    <a:pt x="1016" y="1015"/>
                  </a:lnTo>
                  <a:lnTo>
                    <a:pt x="1143" y="635"/>
                  </a:lnTo>
                  <a:lnTo>
                    <a:pt x="1016" y="126"/>
                  </a:lnTo>
                  <a:lnTo>
                    <a:pt x="6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40" name="object 54">
              <a:extLst>
                <a:ext uri="{FF2B5EF4-FFF2-40B4-BE49-F238E27FC236}">
                  <a16:creationId xmlns:a16="http://schemas.microsoft.com/office/drawing/2014/main" id="{6A19AA96-AAAA-4D30-9492-056E75A921C1}"/>
                </a:ext>
              </a:extLst>
            </p:cNvPr>
            <p:cNvSpPr>
              <a:spLocks/>
            </p:cNvSpPr>
            <p:nvPr/>
          </p:nvSpPr>
          <p:spPr bwMode="auto">
            <a:xfrm>
              <a:off x="6604508" y="1598294"/>
              <a:ext cx="407034" cy="244475"/>
            </a:xfrm>
            <a:custGeom>
              <a:avLst/>
              <a:gdLst>
                <a:gd name="T0" fmla="*/ 406273 w 407034"/>
                <a:gd name="T1" fmla="*/ 0 h 244475"/>
                <a:gd name="T2" fmla="*/ 406526 w 407034"/>
                <a:gd name="T3" fmla="*/ 0 h 244475"/>
                <a:gd name="T4" fmla="*/ 252984 w 407034"/>
                <a:gd name="T5" fmla="*/ 53593 h 244475"/>
                <a:gd name="T6" fmla="*/ 253238 w 407034"/>
                <a:gd name="T7" fmla="*/ 53593 h 244475"/>
                <a:gd name="T8" fmla="*/ 0 w 407034"/>
                <a:gd name="T9" fmla="*/ 42925 h 244475"/>
                <a:gd name="T10" fmla="*/ 126 w 407034"/>
                <a:gd name="T11" fmla="*/ 42925 h 244475"/>
                <a:gd name="T12" fmla="*/ 312039 w 407034"/>
                <a:gd name="T13" fmla="*/ 244093 h 244475"/>
                <a:gd name="T14" fmla="*/ 312293 w 407034"/>
                <a:gd name="T15" fmla="*/ 244093 h 244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034" h="244475">
                  <a:moveTo>
                    <a:pt x="406273" y="0"/>
                  </a:moveTo>
                  <a:lnTo>
                    <a:pt x="406526" y="0"/>
                  </a:lnTo>
                </a:path>
                <a:path w="407034" h="244475">
                  <a:moveTo>
                    <a:pt x="252984" y="53593"/>
                  </a:moveTo>
                  <a:lnTo>
                    <a:pt x="253238" y="53593"/>
                  </a:lnTo>
                </a:path>
                <a:path w="407034" h="244475">
                  <a:moveTo>
                    <a:pt x="0" y="42925"/>
                  </a:moveTo>
                  <a:lnTo>
                    <a:pt x="126" y="42925"/>
                  </a:lnTo>
                </a:path>
                <a:path w="407034" h="244475">
                  <a:moveTo>
                    <a:pt x="312039" y="244093"/>
                  </a:moveTo>
                  <a:lnTo>
                    <a:pt x="312293" y="2440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41" name="object 55">
              <a:extLst>
                <a:ext uri="{FF2B5EF4-FFF2-40B4-BE49-F238E27FC236}">
                  <a16:creationId xmlns:a16="http://schemas.microsoft.com/office/drawing/2014/main" id="{0B4CBE76-0512-4BF6-BC34-06C8D27E8280}"/>
                </a:ext>
              </a:extLst>
            </p:cNvPr>
            <p:cNvSpPr>
              <a:spLocks/>
            </p:cNvSpPr>
            <p:nvPr/>
          </p:nvSpPr>
          <p:spPr bwMode="auto">
            <a:xfrm>
              <a:off x="6662674" y="1830958"/>
              <a:ext cx="1270" cy="1270"/>
            </a:xfrm>
            <a:custGeom>
              <a:avLst/>
              <a:gdLst>
                <a:gd name="T0" fmla="*/ 634 w 1270"/>
                <a:gd name="T1" fmla="*/ 0 h 1269"/>
                <a:gd name="T2" fmla="*/ 253 w 1270"/>
                <a:gd name="T3" fmla="*/ 126 h 1269"/>
                <a:gd name="T4" fmla="*/ 0 w 1270"/>
                <a:gd name="T5" fmla="*/ 507 h 1269"/>
                <a:gd name="T6" fmla="*/ 253 w 1270"/>
                <a:gd name="T7" fmla="*/ 1017 h 1269"/>
                <a:gd name="T8" fmla="*/ 634 w 1270"/>
                <a:gd name="T9" fmla="*/ 1144 h 1269"/>
                <a:gd name="T10" fmla="*/ 1016 w 1270"/>
                <a:gd name="T11" fmla="*/ 1017 h 1269"/>
                <a:gd name="T12" fmla="*/ 1270 w 1270"/>
                <a:gd name="T13" fmla="*/ 507 h 1269"/>
                <a:gd name="T14" fmla="*/ 1016 w 1270"/>
                <a:gd name="T15" fmla="*/ 126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253" y="126"/>
                  </a:lnTo>
                  <a:lnTo>
                    <a:pt x="0" y="507"/>
                  </a:lnTo>
                  <a:lnTo>
                    <a:pt x="253" y="1015"/>
                  </a:lnTo>
                  <a:lnTo>
                    <a:pt x="634" y="1142"/>
                  </a:lnTo>
                  <a:lnTo>
                    <a:pt x="1016" y="1015"/>
                  </a:lnTo>
                  <a:lnTo>
                    <a:pt x="1270" y="507"/>
                  </a:lnTo>
                  <a:lnTo>
                    <a:pt x="1016" y="126"/>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42" name="object 56">
              <a:extLst>
                <a:ext uri="{FF2B5EF4-FFF2-40B4-BE49-F238E27FC236}">
                  <a16:creationId xmlns:a16="http://schemas.microsoft.com/office/drawing/2014/main" id="{1B17561C-B615-4F21-B864-6B42B2C6F73F}"/>
                </a:ext>
              </a:extLst>
            </p:cNvPr>
            <p:cNvSpPr>
              <a:spLocks/>
            </p:cNvSpPr>
            <p:nvPr/>
          </p:nvSpPr>
          <p:spPr bwMode="auto">
            <a:xfrm>
              <a:off x="6641592" y="1770887"/>
              <a:ext cx="276860" cy="48260"/>
            </a:xfrm>
            <a:custGeom>
              <a:avLst/>
              <a:gdLst>
                <a:gd name="T0" fmla="*/ 0 w 276859"/>
                <a:gd name="T1" fmla="*/ 48133 h 48260"/>
                <a:gd name="T2" fmla="*/ 253 w 276859"/>
                <a:gd name="T3" fmla="*/ 48133 h 48260"/>
                <a:gd name="T4" fmla="*/ 276734 w 276859"/>
                <a:gd name="T5" fmla="*/ 0 h 48260"/>
                <a:gd name="T6" fmla="*/ 276861 w 276859"/>
                <a:gd name="T7" fmla="*/ 0 h 482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6859" h="48260">
                  <a:moveTo>
                    <a:pt x="0" y="48133"/>
                  </a:moveTo>
                  <a:lnTo>
                    <a:pt x="253" y="48133"/>
                  </a:lnTo>
                </a:path>
                <a:path w="276859" h="48260">
                  <a:moveTo>
                    <a:pt x="276732" y="0"/>
                  </a:moveTo>
                  <a:lnTo>
                    <a:pt x="27685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43" name="object 57">
              <a:extLst>
                <a:ext uri="{FF2B5EF4-FFF2-40B4-BE49-F238E27FC236}">
                  <a16:creationId xmlns:a16="http://schemas.microsoft.com/office/drawing/2014/main" id="{8C9F18CE-A1E0-4898-B75F-9C116C434960}"/>
                </a:ext>
              </a:extLst>
            </p:cNvPr>
            <p:cNvSpPr>
              <a:spLocks/>
            </p:cNvSpPr>
            <p:nvPr/>
          </p:nvSpPr>
          <p:spPr bwMode="auto">
            <a:xfrm>
              <a:off x="6754876" y="1923795"/>
              <a:ext cx="1270" cy="1270"/>
            </a:xfrm>
            <a:custGeom>
              <a:avLst/>
              <a:gdLst>
                <a:gd name="T0" fmla="*/ 634 w 1270"/>
                <a:gd name="T1" fmla="*/ 0 h 1269"/>
                <a:gd name="T2" fmla="*/ 126 w 1270"/>
                <a:gd name="T3" fmla="*/ 126 h 1269"/>
                <a:gd name="T4" fmla="*/ 0 w 1270"/>
                <a:gd name="T5" fmla="*/ 637 h 1269"/>
                <a:gd name="T6" fmla="*/ 126 w 1270"/>
                <a:gd name="T7" fmla="*/ 1017 h 1269"/>
                <a:gd name="T8" fmla="*/ 634 w 1270"/>
                <a:gd name="T9" fmla="*/ 1144 h 1269"/>
                <a:gd name="T10" fmla="*/ 1016 w 1270"/>
                <a:gd name="T11" fmla="*/ 1017 h 1269"/>
                <a:gd name="T12" fmla="*/ 1143 w 1270"/>
                <a:gd name="T13" fmla="*/ 637 h 1269"/>
                <a:gd name="T14" fmla="*/ 1016 w 1270"/>
                <a:gd name="T15" fmla="*/ 126 h 1269"/>
                <a:gd name="T16" fmla="*/ 634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4" y="0"/>
                  </a:moveTo>
                  <a:lnTo>
                    <a:pt x="126" y="126"/>
                  </a:lnTo>
                  <a:lnTo>
                    <a:pt x="0" y="635"/>
                  </a:lnTo>
                  <a:lnTo>
                    <a:pt x="126" y="1015"/>
                  </a:lnTo>
                  <a:lnTo>
                    <a:pt x="634" y="1142"/>
                  </a:lnTo>
                  <a:lnTo>
                    <a:pt x="1016" y="1015"/>
                  </a:lnTo>
                  <a:lnTo>
                    <a:pt x="1143" y="635"/>
                  </a:lnTo>
                  <a:lnTo>
                    <a:pt x="1016" y="126"/>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144" name="object 58">
              <a:extLst>
                <a:ext uri="{FF2B5EF4-FFF2-40B4-BE49-F238E27FC236}">
                  <a16:creationId xmlns:a16="http://schemas.microsoft.com/office/drawing/2014/main" id="{1399854C-9573-455C-B79C-E330516CF280}"/>
                </a:ext>
              </a:extLst>
            </p:cNvPr>
            <p:cNvSpPr>
              <a:spLocks/>
            </p:cNvSpPr>
            <p:nvPr/>
          </p:nvSpPr>
          <p:spPr bwMode="auto">
            <a:xfrm>
              <a:off x="6511290" y="1419986"/>
              <a:ext cx="565150" cy="565785"/>
            </a:xfrm>
            <a:custGeom>
              <a:avLst/>
              <a:gdLst>
                <a:gd name="T0" fmla="*/ 0 w 565150"/>
                <a:gd name="T1" fmla="*/ 469773 h 565785"/>
                <a:gd name="T2" fmla="*/ 17906 w 565150"/>
                <a:gd name="T3" fmla="*/ 448310 h 565785"/>
                <a:gd name="T4" fmla="*/ 0 w 565150"/>
                <a:gd name="T5" fmla="*/ 476376 h 565785"/>
                <a:gd name="T6" fmla="*/ 23113 w 565150"/>
                <a:gd name="T7" fmla="*/ 478409 h 565785"/>
                <a:gd name="T8" fmla="*/ 23113 w 565150"/>
                <a:gd name="T9" fmla="*/ 478409 h 565785"/>
                <a:gd name="T10" fmla="*/ 17906 w 565150"/>
                <a:gd name="T11" fmla="*/ 448310 h 565785"/>
                <a:gd name="T12" fmla="*/ 38353 w 565150"/>
                <a:gd name="T13" fmla="*/ 406019 h 565785"/>
                <a:gd name="T14" fmla="*/ 71627 w 565150"/>
                <a:gd name="T15" fmla="*/ 393064 h 565785"/>
                <a:gd name="T16" fmla="*/ 38353 w 565150"/>
                <a:gd name="T17" fmla="*/ 406019 h 565785"/>
                <a:gd name="T18" fmla="*/ 61975 w 565150"/>
                <a:gd name="T19" fmla="*/ 422148 h 565785"/>
                <a:gd name="T20" fmla="*/ 61975 w 565150"/>
                <a:gd name="T21" fmla="*/ 422148 h 565785"/>
                <a:gd name="T22" fmla="*/ 71627 w 565150"/>
                <a:gd name="T23" fmla="*/ 393064 h 565785"/>
                <a:gd name="T24" fmla="*/ 437133 w 565150"/>
                <a:gd name="T25" fmla="*/ 251205 h 565785"/>
                <a:gd name="T26" fmla="*/ 470280 w 565150"/>
                <a:gd name="T27" fmla="*/ 238251 h 565785"/>
                <a:gd name="T28" fmla="*/ 437133 w 565150"/>
                <a:gd name="T29" fmla="*/ 251205 h 565785"/>
                <a:gd name="T30" fmla="*/ 460501 w 565150"/>
                <a:gd name="T31" fmla="*/ 267462 h 565785"/>
                <a:gd name="T32" fmla="*/ 460501 w 565150"/>
                <a:gd name="T33" fmla="*/ 267462 h 565785"/>
                <a:gd name="T34" fmla="*/ 470280 w 565150"/>
                <a:gd name="T35" fmla="*/ 238251 h 565785"/>
                <a:gd name="T36" fmla="*/ 0 w 565150"/>
                <a:gd name="T37" fmla="*/ 565403 h 565785"/>
                <a:gd name="T38" fmla="*/ 564895 w 565150"/>
                <a:gd name="T39" fmla="*/ 565403 h 565785"/>
                <a:gd name="T40" fmla="*/ 564895 w 565150"/>
                <a:gd name="T41" fmla="*/ 0 h 565785"/>
                <a:gd name="T42" fmla="*/ 0 w 565150"/>
                <a:gd name="T43" fmla="*/ 0 h 565785"/>
                <a:gd name="T44" fmla="*/ 0 w 565150"/>
                <a:gd name="T45" fmla="*/ 565403 h 5657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5150" h="565785">
                  <a:moveTo>
                    <a:pt x="0" y="469773"/>
                  </a:moveTo>
                  <a:lnTo>
                    <a:pt x="17906" y="448310"/>
                  </a:lnTo>
                </a:path>
                <a:path w="565150" h="565785">
                  <a:moveTo>
                    <a:pt x="0" y="476376"/>
                  </a:moveTo>
                  <a:lnTo>
                    <a:pt x="23113" y="478409"/>
                  </a:lnTo>
                </a:path>
                <a:path w="565150" h="565785">
                  <a:moveTo>
                    <a:pt x="23113" y="478409"/>
                  </a:moveTo>
                  <a:lnTo>
                    <a:pt x="17906" y="448310"/>
                  </a:lnTo>
                </a:path>
                <a:path w="565150" h="565785">
                  <a:moveTo>
                    <a:pt x="38353" y="406019"/>
                  </a:moveTo>
                  <a:lnTo>
                    <a:pt x="71627" y="393064"/>
                  </a:lnTo>
                </a:path>
                <a:path w="565150" h="565785">
                  <a:moveTo>
                    <a:pt x="38353" y="406019"/>
                  </a:moveTo>
                  <a:lnTo>
                    <a:pt x="61975" y="422148"/>
                  </a:lnTo>
                </a:path>
                <a:path w="565150" h="565785">
                  <a:moveTo>
                    <a:pt x="61975" y="422148"/>
                  </a:moveTo>
                  <a:lnTo>
                    <a:pt x="71627" y="393064"/>
                  </a:lnTo>
                </a:path>
                <a:path w="565150" h="565785">
                  <a:moveTo>
                    <a:pt x="437133" y="251205"/>
                  </a:moveTo>
                  <a:lnTo>
                    <a:pt x="470280" y="238251"/>
                  </a:lnTo>
                </a:path>
                <a:path w="565150" h="565785">
                  <a:moveTo>
                    <a:pt x="437133" y="251205"/>
                  </a:moveTo>
                  <a:lnTo>
                    <a:pt x="460501" y="267462"/>
                  </a:lnTo>
                </a:path>
                <a:path w="565150" h="565785">
                  <a:moveTo>
                    <a:pt x="460501" y="267462"/>
                  </a:moveTo>
                  <a:lnTo>
                    <a:pt x="470280" y="238251"/>
                  </a:lnTo>
                </a:path>
                <a:path w="565150" h="565785">
                  <a:moveTo>
                    <a:pt x="0" y="565403"/>
                  </a:moveTo>
                  <a:lnTo>
                    <a:pt x="564895" y="565403"/>
                  </a:lnTo>
                  <a:lnTo>
                    <a:pt x="564895" y="0"/>
                  </a:lnTo>
                  <a:lnTo>
                    <a:pt x="0" y="0"/>
                  </a:lnTo>
                  <a:lnTo>
                    <a:pt x="0" y="56540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40978" name="object 59">
            <a:extLst>
              <a:ext uri="{FF2B5EF4-FFF2-40B4-BE49-F238E27FC236}">
                <a16:creationId xmlns:a16="http://schemas.microsoft.com/office/drawing/2014/main" id="{E1586A73-B3B5-4A63-9FE7-B76203BE1A6D}"/>
              </a:ext>
            </a:extLst>
          </p:cNvPr>
          <p:cNvGrpSpPr>
            <a:grpSpLocks/>
          </p:cNvGrpSpPr>
          <p:nvPr/>
        </p:nvGrpSpPr>
        <p:grpSpPr bwMode="auto">
          <a:xfrm>
            <a:off x="3871913" y="3108325"/>
            <a:ext cx="1862137" cy="609600"/>
            <a:chOff x="3872610" y="3107563"/>
            <a:chExt cx="1861820" cy="610235"/>
          </a:xfrm>
        </p:grpSpPr>
        <p:sp>
          <p:nvSpPr>
            <p:cNvPr id="41101" name="object 60">
              <a:extLst>
                <a:ext uri="{FF2B5EF4-FFF2-40B4-BE49-F238E27FC236}">
                  <a16:creationId xmlns:a16="http://schemas.microsoft.com/office/drawing/2014/main" id="{15A1466C-2656-424E-BA9D-F753EF75B749}"/>
                </a:ext>
              </a:extLst>
            </p:cNvPr>
            <p:cNvSpPr>
              <a:spLocks/>
            </p:cNvSpPr>
            <p:nvPr/>
          </p:nvSpPr>
          <p:spPr bwMode="auto">
            <a:xfrm>
              <a:off x="4497069" y="3108452"/>
              <a:ext cx="1236345" cy="608330"/>
            </a:xfrm>
            <a:custGeom>
              <a:avLst/>
              <a:gdLst>
                <a:gd name="T0" fmla="*/ 623569 w 1236345"/>
                <a:gd name="T1" fmla="*/ 71500 h 608329"/>
                <a:gd name="T2" fmla="*/ 694563 w 1236345"/>
                <a:gd name="T3" fmla="*/ 0 h 608329"/>
                <a:gd name="T4" fmla="*/ 623569 w 1236345"/>
                <a:gd name="T5" fmla="*/ 299593 h 608329"/>
                <a:gd name="T6" fmla="*/ 921892 w 1236345"/>
                <a:gd name="T7" fmla="*/ 0 h 608329"/>
                <a:gd name="T8" fmla="*/ 623569 w 1236345"/>
                <a:gd name="T9" fmla="*/ 528067 h 608329"/>
                <a:gd name="T10" fmla="*/ 1149477 w 1236345"/>
                <a:gd name="T11" fmla="*/ 0 h 608329"/>
                <a:gd name="T12" fmla="*/ 771016 w 1236345"/>
                <a:gd name="T13" fmla="*/ 608078 h 608329"/>
                <a:gd name="T14" fmla="*/ 1236217 w 1236345"/>
                <a:gd name="T15" fmla="*/ 141224 h 608329"/>
                <a:gd name="T16" fmla="*/ 998474 w 1236345"/>
                <a:gd name="T17" fmla="*/ 608078 h 608329"/>
                <a:gd name="T18" fmla="*/ 1236217 w 1236345"/>
                <a:gd name="T19" fmla="*/ 369445 h 608329"/>
                <a:gd name="T20" fmla="*/ 1225930 w 1236345"/>
                <a:gd name="T21" fmla="*/ 608078 h 608329"/>
                <a:gd name="T22" fmla="*/ 1236217 w 1236345"/>
                <a:gd name="T23" fmla="*/ 597790 h 608329"/>
                <a:gd name="T24" fmla="*/ 0 w 1236345"/>
                <a:gd name="T25" fmla="*/ 35687 h 608329"/>
                <a:gd name="T26" fmla="*/ 35687 w 1236345"/>
                <a:gd name="T27" fmla="*/ 0 h 608329"/>
                <a:gd name="T28" fmla="*/ 0 w 1236345"/>
                <a:gd name="T29" fmla="*/ 149860 h 608329"/>
                <a:gd name="T30" fmla="*/ 149478 w 1236345"/>
                <a:gd name="T31" fmla="*/ 0 h 608329"/>
                <a:gd name="T32" fmla="*/ 0 w 1236345"/>
                <a:gd name="T33" fmla="*/ 263906 h 608329"/>
                <a:gd name="T34" fmla="*/ 263143 w 1236345"/>
                <a:gd name="T35" fmla="*/ 0 h 608329"/>
                <a:gd name="T36" fmla="*/ 0 w 1236345"/>
                <a:gd name="T37" fmla="*/ 378208 h 608329"/>
                <a:gd name="T38" fmla="*/ 376808 w 1236345"/>
                <a:gd name="T39" fmla="*/ 0 h 608329"/>
                <a:gd name="T40" fmla="*/ 0 w 1236345"/>
                <a:gd name="T41" fmla="*/ 492253 h 608329"/>
                <a:gd name="T42" fmla="*/ 490474 w 1236345"/>
                <a:gd name="T43" fmla="*/ 0 h 608329"/>
                <a:gd name="T44" fmla="*/ 0 w 1236345"/>
                <a:gd name="T45" fmla="*/ 606427 h 608329"/>
                <a:gd name="T46" fmla="*/ 604265 w 1236345"/>
                <a:gd name="T47" fmla="*/ 0 h 608329"/>
                <a:gd name="T48" fmla="*/ 112267 w 1236345"/>
                <a:gd name="T49" fmla="*/ 608078 h 608329"/>
                <a:gd name="T50" fmla="*/ 612647 w 1236345"/>
                <a:gd name="T51" fmla="*/ 105663 h 608329"/>
                <a:gd name="T52" fmla="*/ 225932 w 1236345"/>
                <a:gd name="T53" fmla="*/ 608078 h 608329"/>
                <a:gd name="T54" fmla="*/ 612647 w 1236345"/>
                <a:gd name="T55" fmla="*/ 219837 h 608329"/>
                <a:gd name="T56" fmla="*/ 339725 w 1236345"/>
                <a:gd name="T57" fmla="*/ 608078 h 608329"/>
                <a:gd name="T58" fmla="*/ 612647 w 1236345"/>
                <a:gd name="T59" fmla="*/ 333885 h 608329"/>
                <a:gd name="T60" fmla="*/ 453263 w 1236345"/>
                <a:gd name="T61" fmla="*/ 608078 h 608329"/>
                <a:gd name="T62" fmla="*/ 612647 w 1236345"/>
                <a:gd name="T63" fmla="*/ 447931 h 608329"/>
                <a:gd name="T64" fmla="*/ 567054 w 1236345"/>
                <a:gd name="T65" fmla="*/ 608078 h 608329"/>
                <a:gd name="T66" fmla="*/ 612647 w 1236345"/>
                <a:gd name="T67" fmla="*/ 562231 h 608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36345" h="608329">
                  <a:moveTo>
                    <a:pt x="623569" y="71500"/>
                  </a:moveTo>
                  <a:lnTo>
                    <a:pt x="694563" y="0"/>
                  </a:lnTo>
                </a:path>
                <a:path w="1236345" h="608329">
                  <a:moveTo>
                    <a:pt x="623569" y="299593"/>
                  </a:moveTo>
                  <a:lnTo>
                    <a:pt x="921892" y="0"/>
                  </a:lnTo>
                </a:path>
                <a:path w="1236345" h="608329">
                  <a:moveTo>
                    <a:pt x="623569" y="528065"/>
                  </a:moveTo>
                  <a:lnTo>
                    <a:pt x="1149477" y="0"/>
                  </a:lnTo>
                </a:path>
                <a:path w="1236345" h="608329">
                  <a:moveTo>
                    <a:pt x="771016" y="608076"/>
                  </a:moveTo>
                  <a:lnTo>
                    <a:pt x="1236217" y="141224"/>
                  </a:lnTo>
                </a:path>
                <a:path w="1236345" h="608329">
                  <a:moveTo>
                    <a:pt x="998474" y="608076"/>
                  </a:moveTo>
                  <a:lnTo>
                    <a:pt x="1236217" y="369443"/>
                  </a:lnTo>
                </a:path>
                <a:path w="1236345" h="608329">
                  <a:moveTo>
                    <a:pt x="1225930" y="608076"/>
                  </a:moveTo>
                  <a:lnTo>
                    <a:pt x="1236217" y="597788"/>
                  </a:lnTo>
                </a:path>
                <a:path w="1236345" h="608329">
                  <a:moveTo>
                    <a:pt x="0" y="35687"/>
                  </a:moveTo>
                  <a:lnTo>
                    <a:pt x="35687" y="0"/>
                  </a:lnTo>
                </a:path>
                <a:path w="1236345" h="608329">
                  <a:moveTo>
                    <a:pt x="0" y="149860"/>
                  </a:moveTo>
                  <a:lnTo>
                    <a:pt x="149478" y="0"/>
                  </a:lnTo>
                </a:path>
                <a:path w="1236345" h="608329">
                  <a:moveTo>
                    <a:pt x="0" y="263906"/>
                  </a:moveTo>
                  <a:lnTo>
                    <a:pt x="263143" y="0"/>
                  </a:lnTo>
                </a:path>
                <a:path w="1236345" h="608329">
                  <a:moveTo>
                    <a:pt x="0" y="378206"/>
                  </a:moveTo>
                  <a:lnTo>
                    <a:pt x="376808" y="0"/>
                  </a:lnTo>
                </a:path>
                <a:path w="1236345" h="608329">
                  <a:moveTo>
                    <a:pt x="0" y="492251"/>
                  </a:moveTo>
                  <a:lnTo>
                    <a:pt x="490474" y="0"/>
                  </a:lnTo>
                </a:path>
                <a:path w="1236345" h="608329">
                  <a:moveTo>
                    <a:pt x="0" y="606425"/>
                  </a:moveTo>
                  <a:lnTo>
                    <a:pt x="604265" y="0"/>
                  </a:lnTo>
                </a:path>
                <a:path w="1236345" h="608329">
                  <a:moveTo>
                    <a:pt x="112267" y="608076"/>
                  </a:moveTo>
                  <a:lnTo>
                    <a:pt x="612647" y="105663"/>
                  </a:lnTo>
                </a:path>
                <a:path w="1236345" h="608329">
                  <a:moveTo>
                    <a:pt x="225932" y="608076"/>
                  </a:moveTo>
                  <a:lnTo>
                    <a:pt x="612647" y="219837"/>
                  </a:lnTo>
                </a:path>
                <a:path w="1236345" h="608329">
                  <a:moveTo>
                    <a:pt x="339725" y="608076"/>
                  </a:moveTo>
                  <a:lnTo>
                    <a:pt x="612647" y="333883"/>
                  </a:lnTo>
                </a:path>
                <a:path w="1236345" h="608329">
                  <a:moveTo>
                    <a:pt x="453263" y="608076"/>
                  </a:moveTo>
                  <a:lnTo>
                    <a:pt x="612647" y="447929"/>
                  </a:lnTo>
                </a:path>
                <a:path w="1236345" h="608329">
                  <a:moveTo>
                    <a:pt x="567054" y="608076"/>
                  </a:moveTo>
                  <a:lnTo>
                    <a:pt x="612647" y="56222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1102" name="object 61">
              <a:extLst>
                <a:ext uri="{FF2B5EF4-FFF2-40B4-BE49-F238E27FC236}">
                  <a16:creationId xmlns:a16="http://schemas.microsoft.com/office/drawing/2014/main" id="{B1652BF9-22DA-4C41-B41E-C819578ED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864" y="3107905"/>
              <a:ext cx="242468" cy="2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3" name="object 62">
              <a:extLst>
                <a:ext uri="{FF2B5EF4-FFF2-40B4-BE49-F238E27FC236}">
                  <a16:creationId xmlns:a16="http://schemas.microsoft.com/office/drawing/2014/main" id="{7981401A-155D-464D-B84C-C3A2391AD425}"/>
                </a:ext>
              </a:extLst>
            </p:cNvPr>
            <p:cNvSpPr>
              <a:spLocks/>
            </p:cNvSpPr>
            <p:nvPr/>
          </p:nvSpPr>
          <p:spPr bwMode="auto">
            <a:xfrm>
              <a:off x="3873499" y="3108452"/>
              <a:ext cx="612775" cy="608330"/>
            </a:xfrm>
            <a:custGeom>
              <a:avLst/>
              <a:gdLst>
                <a:gd name="T0" fmla="*/ 0 w 612775"/>
                <a:gd name="T1" fmla="*/ 264922 h 608329"/>
                <a:gd name="T2" fmla="*/ 263778 w 612775"/>
                <a:gd name="T3" fmla="*/ 0 h 608329"/>
                <a:gd name="T4" fmla="*/ 0 w 612775"/>
                <a:gd name="T5" fmla="*/ 287655 h 608329"/>
                <a:gd name="T6" fmla="*/ 286638 w 612775"/>
                <a:gd name="T7" fmla="*/ 0 h 608329"/>
                <a:gd name="T8" fmla="*/ 0 w 612775"/>
                <a:gd name="T9" fmla="*/ 310516 h 608329"/>
                <a:gd name="T10" fmla="*/ 309499 w 612775"/>
                <a:gd name="T11" fmla="*/ 0 h 608329"/>
                <a:gd name="T12" fmla="*/ 0 w 612775"/>
                <a:gd name="T13" fmla="*/ 333503 h 608329"/>
                <a:gd name="T14" fmla="*/ 332104 w 612775"/>
                <a:gd name="T15" fmla="*/ 0 h 608329"/>
                <a:gd name="T16" fmla="*/ 0 w 612775"/>
                <a:gd name="T17" fmla="*/ 356364 h 608329"/>
                <a:gd name="T18" fmla="*/ 354964 w 612775"/>
                <a:gd name="T19" fmla="*/ 0 h 608329"/>
                <a:gd name="T20" fmla="*/ 0 w 612775"/>
                <a:gd name="T21" fmla="*/ 379097 h 608329"/>
                <a:gd name="T22" fmla="*/ 377444 w 612775"/>
                <a:gd name="T23" fmla="*/ 0 h 608329"/>
                <a:gd name="T24" fmla="*/ 0 w 612775"/>
                <a:gd name="T25" fmla="*/ 401957 h 608329"/>
                <a:gd name="T26" fmla="*/ 400303 w 612775"/>
                <a:gd name="T27" fmla="*/ 0 h 608329"/>
                <a:gd name="T28" fmla="*/ 0 w 612775"/>
                <a:gd name="T29" fmla="*/ 424690 h 608329"/>
                <a:gd name="T30" fmla="*/ 423290 w 612775"/>
                <a:gd name="T31" fmla="*/ 0 h 608329"/>
                <a:gd name="T32" fmla="*/ 0 w 612775"/>
                <a:gd name="T33" fmla="*/ 447296 h 608329"/>
                <a:gd name="T34" fmla="*/ 445770 w 612775"/>
                <a:gd name="T35" fmla="*/ 0 h 608329"/>
                <a:gd name="T36" fmla="*/ 0 w 612775"/>
                <a:gd name="T37" fmla="*/ 470283 h 608329"/>
                <a:gd name="T38" fmla="*/ 468629 w 612775"/>
                <a:gd name="T39" fmla="*/ 0 h 608329"/>
                <a:gd name="T40" fmla="*/ 0 w 612775"/>
                <a:gd name="T41" fmla="*/ 493142 h 608329"/>
                <a:gd name="T42" fmla="*/ 491363 w 612775"/>
                <a:gd name="T43" fmla="*/ 0 h 608329"/>
                <a:gd name="T44" fmla="*/ 0 w 612775"/>
                <a:gd name="T45" fmla="*/ 516002 h 608329"/>
                <a:gd name="T46" fmla="*/ 514096 w 612775"/>
                <a:gd name="T47" fmla="*/ 0 h 608329"/>
                <a:gd name="T48" fmla="*/ 0 w 612775"/>
                <a:gd name="T49" fmla="*/ 538736 h 608329"/>
                <a:gd name="T50" fmla="*/ 536955 w 612775"/>
                <a:gd name="T51" fmla="*/ 0 h 608329"/>
                <a:gd name="T52" fmla="*/ 0 w 612775"/>
                <a:gd name="T53" fmla="*/ 561596 h 608329"/>
                <a:gd name="T54" fmla="*/ 559435 w 612775"/>
                <a:gd name="T55" fmla="*/ 0 h 608329"/>
                <a:gd name="T56" fmla="*/ 0 w 612775"/>
                <a:gd name="T57" fmla="*/ 584583 h 608329"/>
                <a:gd name="T58" fmla="*/ 582422 w 612775"/>
                <a:gd name="T59" fmla="*/ 0 h 608329"/>
                <a:gd name="T60" fmla="*/ 0 w 612775"/>
                <a:gd name="T61" fmla="*/ 607189 h 608329"/>
                <a:gd name="T62" fmla="*/ 605027 w 612775"/>
                <a:gd name="T63" fmla="*/ 0 h 608329"/>
                <a:gd name="T64" fmla="*/ 21971 w 612775"/>
                <a:gd name="T65" fmla="*/ 608078 h 608329"/>
                <a:gd name="T66" fmla="*/ 612648 w 612775"/>
                <a:gd name="T67" fmla="*/ 15112 h 608329"/>
                <a:gd name="T68" fmla="*/ 44958 w 612775"/>
                <a:gd name="T69" fmla="*/ 608078 h 608329"/>
                <a:gd name="T70" fmla="*/ 612648 w 612775"/>
                <a:gd name="T71" fmla="*/ 37973 h 608329"/>
                <a:gd name="T72" fmla="*/ 67690 w 612775"/>
                <a:gd name="T73" fmla="*/ 608078 h 608329"/>
                <a:gd name="T74" fmla="*/ 612648 w 612775"/>
                <a:gd name="T75" fmla="*/ 60960 h 608329"/>
                <a:gd name="T76" fmla="*/ 90297 w 612775"/>
                <a:gd name="T77" fmla="*/ 608078 h 608329"/>
                <a:gd name="T78" fmla="*/ 612648 w 612775"/>
                <a:gd name="T79" fmla="*/ 83565 h 608329"/>
                <a:gd name="T80" fmla="*/ 113284 w 612775"/>
                <a:gd name="T81" fmla="*/ 608078 h 608329"/>
                <a:gd name="T82" fmla="*/ 612648 w 612775"/>
                <a:gd name="T83" fmla="*/ 106552 h 608329"/>
                <a:gd name="T84" fmla="*/ 135762 w 612775"/>
                <a:gd name="T85" fmla="*/ 608078 h 608329"/>
                <a:gd name="T86" fmla="*/ 612648 w 612775"/>
                <a:gd name="T87" fmla="*/ 129412 h 608329"/>
                <a:gd name="T88" fmla="*/ 158623 w 612775"/>
                <a:gd name="T89" fmla="*/ 608078 h 608329"/>
                <a:gd name="T90" fmla="*/ 612648 w 612775"/>
                <a:gd name="T91" fmla="*/ 152273 h 608329"/>
                <a:gd name="T92" fmla="*/ 181355 w 612775"/>
                <a:gd name="T93" fmla="*/ 608078 h 608329"/>
                <a:gd name="T94" fmla="*/ 612648 w 612775"/>
                <a:gd name="T95" fmla="*/ 175006 h 608329"/>
                <a:gd name="T96" fmla="*/ 204088 w 612775"/>
                <a:gd name="T97" fmla="*/ 608078 h 608329"/>
                <a:gd name="T98" fmla="*/ 612648 w 612775"/>
                <a:gd name="T99" fmla="*/ 197738 h 608329"/>
                <a:gd name="T100" fmla="*/ 226949 w 612775"/>
                <a:gd name="T101" fmla="*/ 608078 h 608329"/>
                <a:gd name="T102" fmla="*/ 612648 w 612775"/>
                <a:gd name="T103" fmla="*/ 220599 h 608329"/>
                <a:gd name="T104" fmla="*/ 249427 w 612775"/>
                <a:gd name="T105" fmla="*/ 608078 h 608329"/>
                <a:gd name="T106" fmla="*/ 612648 w 612775"/>
                <a:gd name="T107" fmla="*/ 243332 h 608329"/>
                <a:gd name="T108" fmla="*/ 272414 w 612775"/>
                <a:gd name="T109" fmla="*/ 608078 h 608329"/>
                <a:gd name="T110" fmla="*/ 612648 w 612775"/>
                <a:gd name="T111" fmla="*/ 266192 h 608329"/>
                <a:gd name="T112" fmla="*/ 295275 w 612775"/>
                <a:gd name="T113" fmla="*/ 608078 h 608329"/>
                <a:gd name="T114" fmla="*/ 612648 w 612775"/>
                <a:gd name="T115" fmla="*/ 289179 h 608329"/>
                <a:gd name="T116" fmla="*/ 317753 w 612775"/>
                <a:gd name="T117" fmla="*/ 608078 h 608329"/>
                <a:gd name="T118" fmla="*/ 612648 w 612775"/>
                <a:gd name="T119" fmla="*/ 312040 h 608329"/>
                <a:gd name="T120" fmla="*/ 340613 w 612775"/>
                <a:gd name="T121" fmla="*/ 608078 h 608329"/>
                <a:gd name="T122" fmla="*/ 612648 w 612775"/>
                <a:gd name="T123" fmla="*/ 334774 h 6083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2775" h="608329">
                  <a:moveTo>
                    <a:pt x="0" y="264922"/>
                  </a:moveTo>
                  <a:lnTo>
                    <a:pt x="263778" y="0"/>
                  </a:lnTo>
                </a:path>
                <a:path w="612775" h="608329">
                  <a:moveTo>
                    <a:pt x="0" y="287655"/>
                  </a:moveTo>
                  <a:lnTo>
                    <a:pt x="286638" y="0"/>
                  </a:lnTo>
                </a:path>
                <a:path w="612775" h="608329">
                  <a:moveTo>
                    <a:pt x="0" y="310514"/>
                  </a:moveTo>
                  <a:lnTo>
                    <a:pt x="309499" y="0"/>
                  </a:lnTo>
                </a:path>
                <a:path w="612775" h="608329">
                  <a:moveTo>
                    <a:pt x="0" y="333501"/>
                  </a:moveTo>
                  <a:lnTo>
                    <a:pt x="332104" y="0"/>
                  </a:lnTo>
                </a:path>
                <a:path w="612775" h="608329">
                  <a:moveTo>
                    <a:pt x="0" y="356362"/>
                  </a:moveTo>
                  <a:lnTo>
                    <a:pt x="354964" y="0"/>
                  </a:lnTo>
                </a:path>
                <a:path w="612775" h="608329">
                  <a:moveTo>
                    <a:pt x="0" y="379095"/>
                  </a:moveTo>
                  <a:lnTo>
                    <a:pt x="377444" y="0"/>
                  </a:lnTo>
                </a:path>
                <a:path w="612775" h="608329">
                  <a:moveTo>
                    <a:pt x="0" y="401955"/>
                  </a:moveTo>
                  <a:lnTo>
                    <a:pt x="400303" y="0"/>
                  </a:lnTo>
                </a:path>
                <a:path w="612775" h="608329">
                  <a:moveTo>
                    <a:pt x="0" y="424688"/>
                  </a:moveTo>
                  <a:lnTo>
                    <a:pt x="423290" y="0"/>
                  </a:lnTo>
                </a:path>
                <a:path w="612775" h="608329">
                  <a:moveTo>
                    <a:pt x="0" y="447294"/>
                  </a:moveTo>
                  <a:lnTo>
                    <a:pt x="445770" y="0"/>
                  </a:lnTo>
                </a:path>
                <a:path w="612775" h="608329">
                  <a:moveTo>
                    <a:pt x="0" y="470281"/>
                  </a:moveTo>
                  <a:lnTo>
                    <a:pt x="468629" y="0"/>
                  </a:lnTo>
                </a:path>
                <a:path w="612775" h="608329">
                  <a:moveTo>
                    <a:pt x="0" y="493140"/>
                  </a:moveTo>
                  <a:lnTo>
                    <a:pt x="491363" y="0"/>
                  </a:lnTo>
                </a:path>
                <a:path w="612775" h="608329">
                  <a:moveTo>
                    <a:pt x="0" y="516000"/>
                  </a:moveTo>
                  <a:lnTo>
                    <a:pt x="514096" y="0"/>
                  </a:lnTo>
                </a:path>
                <a:path w="612775" h="608329">
                  <a:moveTo>
                    <a:pt x="0" y="538734"/>
                  </a:moveTo>
                  <a:lnTo>
                    <a:pt x="536955" y="0"/>
                  </a:lnTo>
                </a:path>
                <a:path w="612775" h="608329">
                  <a:moveTo>
                    <a:pt x="0" y="561594"/>
                  </a:moveTo>
                  <a:lnTo>
                    <a:pt x="559435" y="0"/>
                  </a:lnTo>
                </a:path>
                <a:path w="612775" h="608329">
                  <a:moveTo>
                    <a:pt x="0" y="584581"/>
                  </a:moveTo>
                  <a:lnTo>
                    <a:pt x="582422" y="0"/>
                  </a:lnTo>
                </a:path>
                <a:path w="612775" h="608329">
                  <a:moveTo>
                    <a:pt x="0" y="607187"/>
                  </a:moveTo>
                  <a:lnTo>
                    <a:pt x="605027" y="0"/>
                  </a:lnTo>
                </a:path>
                <a:path w="612775" h="608329">
                  <a:moveTo>
                    <a:pt x="21971" y="608076"/>
                  </a:moveTo>
                  <a:lnTo>
                    <a:pt x="612648" y="15112"/>
                  </a:lnTo>
                </a:path>
                <a:path w="612775" h="608329">
                  <a:moveTo>
                    <a:pt x="44958" y="608076"/>
                  </a:moveTo>
                  <a:lnTo>
                    <a:pt x="612648" y="37973"/>
                  </a:lnTo>
                </a:path>
                <a:path w="612775" h="608329">
                  <a:moveTo>
                    <a:pt x="67690" y="608076"/>
                  </a:moveTo>
                  <a:lnTo>
                    <a:pt x="612648" y="60960"/>
                  </a:lnTo>
                </a:path>
                <a:path w="612775" h="608329">
                  <a:moveTo>
                    <a:pt x="90297" y="608076"/>
                  </a:moveTo>
                  <a:lnTo>
                    <a:pt x="612648" y="83565"/>
                  </a:lnTo>
                </a:path>
                <a:path w="612775" h="608329">
                  <a:moveTo>
                    <a:pt x="113284" y="608076"/>
                  </a:moveTo>
                  <a:lnTo>
                    <a:pt x="612648" y="106552"/>
                  </a:lnTo>
                </a:path>
                <a:path w="612775" h="608329">
                  <a:moveTo>
                    <a:pt x="135762" y="608076"/>
                  </a:moveTo>
                  <a:lnTo>
                    <a:pt x="612648" y="129412"/>
                  </a:lnTo>
                </a:path>
                <a:path w="612775" h="608329">
                  <a:moveTo>
                    <a:pt x="158623" y="608076"/>
                  </a:moveTo>
                  <a:lnTo>
                    <a:pt x="612648" y="152273"/>
                  </a:lnTo>
                </a:path>
                <a:path w="612775" h="608329">
                  <a:moveTo>
                    <a:pt x="181355" y="608076"/>
                  </a:moveTo>
                  <a:lnTo>
                    <a:pt x="612648" y="175006"/>
                  </a:lnTo>
                </a:path>
                <a:path w="612775" h="608329">
                  <a:moveTo>
                    <a:pt x="204088" y="608076"/>
                  </a:moveTo>
                  <a:lnTo>
                    <a:pt x="612648" y="197738"/>
                  </a:lnTo>
                </a:path>
                <a:path w="612775" h="608329">
                  <a:moveTo>
                    <a:pt x="226949" y="608076"/>
                  </a:moveTo>
                  <a:lnTo>
                    <a:pt x="612648" y="220599"/>
                  </a:lnTo>
                </a:path>
                <a:path w="612775" h="608329">
                  <a:moveTo>
                    <a:pt x="249427" y="608076"/>
                  </a:moveTo>
                  <a:lnTo>
                    <a:pt x="612648" y="243332"/>
                  </a:lnTo>
                </a:path>
                <a:path w="612775" h="608329">
                  <a:moveTo>
                    <a:pt x="272414" y="608076"/>
                  </a:moveTo>
                  <a:lnTo>
                    <a:pt x="612648" y="266192"/>
                  </a:lnTo>
                </a:path>
                <a:path w="612775" h="608329">
                  <a:moveTo>
                    <a:pt x="295275" y="608076"/>
                  </a:moveTo>
                  <a:lnTo>
                    <a:pt x="612648" y="289179"/>
                  </a:lnTo>
                </a:path>
                <a:path w="612775" h="608329">
                  <a:moveTo>
                    <a:pt x="317753" y="608076"/>
                  </a:moveTo>
                  <a:lnTo>
                    <a:pt x="612648" y="312038"/>
                  </a:lnTo>
                </a:path>
                <a:path w="612775" h="608329">
                  <a:moveTo>
                    <a:pt x="340613" y="608076"/>
                  </a:moveTo>
                  <a:lnTo>
                    <a:pt x="612648" y="3347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40979" name="object 63">
            <a:extLst>
              <a:ext uri="{FF2B5EF4-FFF2-40B4-BE49-F238E27FC236}">
                <a16:creationId xmlns:a16="http://schemas.microsoft.com/office/drawing/2014/main" id="{AD32ACDC-BE82-4590-884D-F9BBBBFCA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450" y="3465513"/>
            <a:ext cx="250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 name="object 64">
            <a:extLst>
              <a:ext uri="{FF2B5EF4-FFF2-40B4-BE49-F238E27FC236}">
                <a16:creationId xmlns:a16="http://schemas.microsoft.com/office/drawing/2014/main" id="{FDD2C41D-685A-46BD-A043-BDA306D7A4BE}"/>
              </a:ext>
            </a:extLst>
          </p:cNvPr>
          <p:cNvGraphicFramePr>
            <a:graphicFrameLocks noGrp="1"/>
          </p:cNvGraphicFramePr>
          <p:nvPr/>
        </p:nvGraphicFramePr>
        <p:xfrm>
          <a:off x="3221038" y="496888"/>
          <a:ext cx="5694362" cy="3524250"/>
        </p:xfrm>
        <a:graphic>
          <a:graphicData uri="http://schemas.openxmlformats.org/drawingml/2006/table">
            <a:tbl>
              <a:tblPr/>
              <a:tblGrid>
                <a:gridCol w="644525">
                  <a:extLst>
                    <a:ext uri="{9D8B030D-6E8A-4147-A177-3AD203B41FA5}">
                      <a16:colId xmlns:a16="http://schemas.microsoft.com/office/drawing/2014/main" val="20000"/>
                    </a:ext>
                  </a:extLst>
                </a:gridCol>
                <a:gridCol w="193675">
                  <a:extLst>
                    <a:ext uri="{9D8B030D-6E8A-4147-A177-3AD203B41FA5}">
                      <a16:colId xmlns:a16="http://schemas.microsoft.com/office/drawing/2014/main" val="20001"/>
                    </a:ext>
                  </a:extLst>
                </a:gridCol>
                <a:gridCol w="204787">
                  <a:extLst>
                    <a:ext uri="{9D8B030D-6E8A-4147-A177-3AD203B41FA5}">
                      <a16:colId xmlns:a16="http://schemas.microsoft.com/office/drawing/2014/main" val="20002"/>
                    </a:ext>
                  </a:extLst>
                </a:gridCol>
                <a:gridCol w="98425">
                  <a:extLst>
                    <a:ext uri="{9D8B030D-6E8A-4147-A177-3AD203B41FA5}">
                      <a16:colId xmlns:a16="http://schemas.microsoft.com/office/drawing/2014/main" val="20003"/>
                    </a:ext>
                  </a:extLst>
                </a:gridCol>
                <a:gridCol w="131763">
                  <a:extLst>
                    <a:ext uri="{9D8B030D-6E8A-4147-A177-3AD203B41FA5}">
                      <a16:colId xmlns:a16="http://schemas.microsoft.com/office/drawing/2014/main" val="20004"/>
                    </a:ext>
                  </a:extLst>
                </a:gridCol>
                <a:gridCol w="169862">
                  <a:extLst>
                    <a:ext uri="{9D8B030D-6E8A-4147-A177-3AD203B41FA5}">
                      <a16:colId xmlns:a16="http://schemas.microsoft.com/office/drawing/2014/main" val="20005"/>
                    </a:ext>
                  </a:extLst>
                </a:gridCol>
                <a:gridCol w="160338">
                  <a:extLst>
                    <a:ext uri="{9D8B030D-6E8A-4147-A177-3AD203B41FA5}">
                      <a16:colId xmlns:a16="http://schemas.microsoft.com/office/drawing/2014/main" val="20006"/>
                    </a:ext>
                  </a:extLst>
                </a:gridCol>
                <a:gridCol w="300037">
                  <a:extLst>
                    <a:ext uri="{9D8B030D-6E8A-4147-A177-3AD203B41FA5}">
                      <a16:colId xmlns:a16="http://schemas.microsoft.com/office/drawing/2014/main" val="20007"/>
                    </a:ext>
                  </a:extLst>
                </a:gridCol>
                <a:gridCol w="619125">
                  <a:extLst>
                    <a:ext uri="{9D8B030D-6E8A-4147-A177-3AD203B41FA5}">
                      <a16:colId xmlns:a16="http://schemas.microsoft.com/office/drawing/2014/main" val="20008"/>
                    </a:ext>
                  </a:extLst>
                </a:gridCol>
                <a:gridCol w="581025">
                  <a:extLst>
                    <a:ext uri="{9D8B030D-6E8A-4147-A177-3AD203B41FA5}">
                      <a16:colId xmlns:a16="http://schemas.microsoft.com/office/drawing/2014/main" val="20009"/>
                    </a:ext>
                  </a:extLst>
                </a:gridCol>
                <a:gridCol w="1008063">
                  <a:extLst>
                    <a:ext uri="{9D8B030D-6E8A-4147-A177-3AD203B41FA5}">
                      <a16:colId xmlns:a16="http://schemas.microsoft.com/office/drawing/2014/main" val="20010"/>
                    </a:ext>
                  </a:extLst>
                </a:gridCol>
                <a:gridCol w="571500">
                  <a:extLst>
                    <a:ext uri="{9D8B030D-6E8A-4147-A177-3AD203B41FA5}">
                      <a16:colId xmlns:a16="http://schemas.microsoft.com/office/drawing/2014/main" val="20011"/>
                    </a:ext>
                  </a:extLst>
                </a:gridCol>
                <a:gridCol w="569912">
                  <a:extLst>
                    <a:ext uri="{9D8B030D-6E8A-4147-A177-3AD203B41FA5}">
                      <a16:colId xmlns:a16="http://schemas.microsoft.com/office/drawing/2014/main" val="20012"/>
                    </a:ext>
                  </a:extLst>
                </a:gridCol>
                <a:gridCol w="441325">
                  <a:extLst>
                    <a:ext uri="{9D8B030D-6E8A-4147-A177-3AD203B41FA5}">
                      <a16:colId xmlns:a16="http://schemas.microsoft.com/office/drawing/2014/main" val="20013"/>
                    </a:ext>
                  </a:extLst>
                </a:gridCol>
              </a:tblGrid>
              <a:tr h="209522">
                <a:tc gridSpan="10">
                  <a:txBody>
                    <a:bodyPr/>
                    <a:lstStyle>
                      <a:lvl1pPr marL="1025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025525" marR="0" lvl="0" indent="0" algn="l" defTabSz="914400" rtl="0" eaLnBrk="1" fontAlgn="base" latinLnBrk="0" hangingPunct="1">
                        <a:lnSpc>
                          <a:spcPts val="1563"/>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Angle and Scale</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1563"/>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Type</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4283">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Angle</a:t>
                      </a:r>
                    </a:p>
                  </a:txBody>
                  <a:tcPr marL="0" marR="0" marT="0" marB="0"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marL="190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9050" marR="0" lvl="0" indent="0" algn="ctr"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p>
                  </a:txBody>
                  <a:tcPr marL="0" marR="0" marT="0" marB="0" horzOverflow="overflow">
                    <a:lnL>
                      <a:noFill/>
                    </a:lnL>
                    <a:lnR>
                      <a:noFill/>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841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841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p>
                  </a:txBody>
                  <a:tcPr marL="0" marR="0" marT="0" marB="0" horzOverflow="overflow">
                    <a:lnL>
                      <a:noFill/>
                    </a:lnL>
                    <a:lnR>
                      <a:noFill/>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marL="1063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06363"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a:t>
                      </a:r>
                    </a:p>
                  </a:txBody>
                  <a:tcPr marL="0" marR="0" marT="0" marB="0"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Concrete</a:t>
                      </a:r>
                    </a:p>
                  </a:txBody>
                  <a:tcPr marL="0" marR="0" marT="0" marB="0"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rowSpan="4">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Brick</a:t>
                      </a:r>
                    </a:p>
                  </a:txBody>
                  <a:tcPr marL="0" marR="0" marT="0" marB="0" horzOverflow="overflow">
                    <a:lnL>
                      <a:noFill/>
                    </a:lnL>
                    <a:lnR>
                      <a:noFill/>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4"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Sand</a:t>
                      </a:r>
                    </a:p>
                  </a:txBody>
                  <a:tcPr marL="0" marR="0" marT="0" marB="0"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4" hMerge="1">
                  <a:txBody>
                    <a:bodyPr/>
                    <a:lstStyle/>
                    <a:p>
                      <a:endParaRPr lang="en-US"/>
                    </a:p>
                  </a:txBody>
                  <a:tcPr/>
                </a:tc>
                <a:extLst>
                  <a:ext uri="{0D108BD9-81ED-4DB2-BD59-A6C34878D82A}">
                    <a16:rowId xmlns:a16="http://schemas.microsoft.com/office/drawing/2014/main" val="10001"/>
                  </a:ext>
                </a:extLst>
              </a:tr>
              <a:tr h="599996">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a:noFill/>
                    </a:lnB>
                    <a:lnTlToBr>
                      <a:noFill/>
                    </a:lnTlToBr>
                    <a:lnBlToTr>
                      <a:noFill/>
                    </a:lnBlToTr>
                    <a:noFill/>
                  </a:tcPr>
                </a:tc>
                <a:tc gridSpan="4">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32698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8">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3175"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r h="499998">
                <a:tc row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h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4"/>
                  </a:ext>
                </a:extLst>
              </a:tr>
              <a:tr h="100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rowSpan="5">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rowSpan="5">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5">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5">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12380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a:noFill/>
                    </a:lnR>
                    <a:lnT w="3175"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27444">
                <a:tc gridSpan="3">
                  <a:txBody>
                    <a:bodyPr/>
                    <a:lstStyle>
                      <a:lvl1pPr marL="69850">
                        <a:spcBef>
                          <a:spcPct val="20000"/>
                        </a:spcBef>
                        <a:tabLst>
                          <a:tab pos="862013" algn="l"/>
                        </a:tabLst>
                        <a:defRPr sz="1600">
                          <a:solidFill>
                            <a:schemeClr val="tx1"/>
                          </a:solidFill>
                          <a:latin typeface="Calibri" panose="020F0502020204030204" pitchFamily="34" charset="0"/>
                        </a:defRPr>
                      </a:lvl1pPr>
                      <a:lvl2pPr marL="742950" indent="-285750">
                        <a:spcBef>
                          <a:spcPct val="20000"/>
                        </a:spcBef>
                        <a:tabLst>
                          <a:tab pos="862013" algn="l"/>
                        </a:tabLst>
                        <a:defRPr sz="1600">
                          <a:solidFill>
                            <a:schemeClr val="tx1"/>
                          </a:solidFill>
                          <a:latin typeface="Calibri" panose="020F0502020204030204" pitchFamily="34" charset="0"/>
                        </a:defRPr>
                      </a:lvl2pPr>
                      <a:lvl3pPr marL="1143000" indent="-228600">
                        <a:spcBef>
                          <a:spcPct val="20000"/>
                        </a:spcBef>
                        <a:tabLst>
                          <a:tab pos="862013" algn="l"/>
                        </a:tabLst>
                        <a:defRPr sz="1600">
                          <a:solidFill>
                            <a:schemeClr val="tx1"/>
                          </a:solidFill>
                          <a:latin typeface="Calibri" panose="020F0502020204030204" pitchFamily="34" charset="0"/>
                        </a:defRPr>
                      </a:lvl3pPr>
                      <a:lvl4pPr marL="1600200" indent="-228600">
                        <a:spcBef>
                          <a:spcPct val="20000"/>
                        </a:spcBef>
                        <a:tabLst>
                          <a:tab pos="862013" algn="l"/>
                        </a:tabLst>
                        <a:defRPr sz="1600">
                          <a:solidFill>
                            <a:schemeClr val="tx1"/>
                          </a:solidFill>
                          <a:latin typeface="Calibri" panose="020F0502020204030204" pitchFamily="34" charset="0"/>
                        </a:defRPr>
                      </a:lvl4pPr>
                      <a:lvl5pPr marL="2057400" indent="-228600">
                        <a:spcBef>
                          <a:spcPct val="20000"/>
                        </a:spcBef>
                        <a:tabLst>
                          <a:tab pos="862013"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862013"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862013"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862013"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862013" algn="l"/>
                        </a:tabLs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900"/>
                        </a:lnSpc>
                        <a:spcBef>
                          <a:spcPct val="0"/>
                        </a:spcBef>
                        <a:spcAft>
                          <a:spcPct val="0"/>
                        </a:spcAft>
                        <a:buClrTx/>
                        <a:buSzTx/>
                        <a:buFontTx/>
                        <a:buNone/>
                        <a:tabLst>
                          <a:tab pos="86201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Angle	45</a:t>
                      </a:r>
                    </a:p>
                  </a:txBody>
                  <a:tcPr marL="0" marR="0" marT="0" marB="0" horzOverflow="overflow">
                    <a:lnL w="635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460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46050" marR="0" lvl="0" indent="0" algn="l" defTabSz="914400" rtl="0" eaLnBrk="1" fontAlgn="base" latinLnBrk="0" hangingPunct="1">
                        <a:lnSpc>
                          <a:spcPts val="9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90</a:t>
                      </a:r>
                    </a:p>
                  </a:txBody>
                  <a:tcPr marL="0" marR="0" marT="0" marB="0" horzOverflow="overflow">
                    <a:lnL w="3175"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135</a:t>
                      </a:r>
                    </a:p>
                  </a:txBody>
                  <a:tcPr marL="0" marR="0" marT="0" marB="0"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14285">
                <a:tc rowSpan="2" gridSpan="3">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endParaRPr lang="en-US"/>
                    </a:p>
                  </a:txBody>
                  <a:tcPr/>
                </a:tc>
                <a:tc rowSpan="2"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gridSpan="3">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9523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952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90477">
                <a:tc row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a:noFill/>
                    </a:lnB>
                    <a:lnTlToBr>
                      <a:noFill/>
                    </a:lnTlToBr>
                    <a:lnBlToTr>
                      <a:noFill/>
                    </a:lnBlToTr>
                    <a:noFill/>
                  </a:tcPr>
                </a:tc>
                <a:tc row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2">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517457">
                <a:tc vMerge="1">
                  <a:txBody>
                    <a:bodyPr/>
                    <a:lstStyle/>
                    <a:p>
                      <a:endParaRPr lang="en-US"/>
                    </a:p>
                  </a:txBody>
                  <a:tcPr/>
                </a:tc>
                <a:tc gridSpan="4">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lvl1pPr marL="3254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25438"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Brick</a:t>
                      </a:r>
                    </a:p>
                  </a:txBody>
                  <a:tcPr marL="0" marR="0" marT="0" marB="0"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81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810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Grass</a:t>
                      </a:r>
                    </a:p>
                  </a:txBody>
                  <a:tcPr marL="0" marR="0" marT="0"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lvl1pPr marL="2730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730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Gravel</a:t>
                      </a:r>
                    </a:p>
                  </a:txBody>
                  <a:tcPr marL="0" marR="0" marT="0" marB="0"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extLst>
                  <a:ext uri="{0D108BD9-81ED-4DB2-BD59-A6C34878D82A}">
                    <a16:rowId xmlns:a16="http://schemas.microsoft.com/office/drawing/2014/main" val="10011"/>
                  </a:ext>
                </a:extLst>
              </a:tr>
              <a:tr h="304760">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ts val="67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Scale</a:t>
                      </a:r>
                    </a:p>
                  </a:txBody>
                  <a:tcPr marL="0" marR="0" marT="85714" marB="0"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ctr" defTabSz="914400" rtl="0" eaLnBrk="1" fontAlgn="base" latinLnBrk="0" hangingPunct="1">
                        <a:lnSpc>
                          <a:spcPts val="1625"/>
                        </a:lnSpc>
                        <a:spcBef>
                          <a:spcPts val="67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p>
                  </a:txBody>
                  <a:tcPr marL="0" marR="0" marT="85714" marB="0" horzOverflow="overflow">
                    <a:lnL>
                      <a:noFill/>
                    </a:lnL>
                    <a:lnR>
                      <a:noFill/>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1444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44463" marR="0" lvl="0" indent="0" algn="l" defTabSz="914400" rtl="0" eaLnBrk="1" fontAlgn="base" latinLnBrk="0" hangingPunct="1">
                        <a:lnSpc>
                          <a:spcPts val="1625"/>
                        </a:lnSpc>
                        <a:spcBef>
                          <a:spcPts val="67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p>
                  </a:txBody>
                  <a:tcPr marL="0" marR="0" marT="85714" marB="0" horzOverflow="overflow">
                    <a:lnL>
                      <a:noFill/>
                    </a:lnL>
                    <a:lnR>
                      <a:noFill/>
                    </a:lnR>
                    <a:lnT w="31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marL="6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 marR="0" lvl="0" indent="0" algn="l" defTabSz="914400" rtl="0" eaLnBrk="1" fontAlgn="base" latinLnBrk="0" hangingPunct="1">
                        <a:lnSpc>
                          <a:spcPts val="1625"/>
                        </a:lnSpc>
                        <a:spcBef>
                          <a:spcPts val="67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p>
                  </a:txBody>
                  <a:tcPr marL="0" marR="0" marT="85714" marB="0"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2"/>
                  </a:ext>
                </a:extLst>
              </a:tr>
            </a:tbl>
          </a:graphicData>
        </a:graphic>
      </p:graphicFrame>
      <p:sp>
        <p:nvSpPr>
          <p:cNvPr id="65" name="object 65">
            <a:extLst>
              <a:ext uri="{FF2B5EF4-FFF2-40B4-BE49-F238E27FC236}">
                <a16:creationId xmlns:a16="http://schemas.microsoft.com/office/drawing/2014/main" id="{70D85182-1699-4381-9BF3-45E182741663}"/>
              </a:ext>
            </a:extLst>
          </p:cNvPr>
          <p:cNvSpPr txBox="1"/>
          <p:nvPr/>
        </p:nvSpPr>
        <p:spPr>
          <a:xfrm>
            <a:off x="2468563" y="4346575"/>
            <a:ext cx="2193925"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6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2.16:</a:t>
            </a:r>
            <a:r>
              <a:rPr sz="1400" b="1"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Hatching</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options</a:t>
            </a:r>
            <a:endParaRPr sz="1400" kern="0">
              <a:solidFill>
                <a:sysClr val="windowText" lastClr="000000"/>
              </a:solidFill>
              <a:latin typeface="Times New Roman"/>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C1E47A6C-6A31-4893-B31A-C54B650EA7A5}"/>
              </a:ext>
            </a:extLst>
          </p:cNvPr>
          <p:cNvGraphicFramePr>
            <a:graphicFrameLocks noGrp="1"/>
          </p:cNvGraphicFramePr>
          <p:nvPr/>
        </p:nvGraphicFramePr>
        <p:xfrm>
          <a:off x="1193800" y="493713"/>
          <a:ext cx="7683500" cy="2406650"/>
        </p:xfrm>
        <a:graphic>
          <a:graphicData uri="http://schemas.openxmlformats.org/drawingml/2006/table">
            <a:tbl>
              <a:tblPr/>
              <a:tblGrid>
                <a:gridCol w="4106863">
                  <a:extLst>
                    <a:ext uri="{9D8B030D-6E8A-4147-A177-3AD203B41FA5}">
                      <a16:colId xmlns:a16="http://schemas.microsoft.com/office/drawing/2014/main" val="20000"/>
                    </a:ext>
                  </a:extLst>
                </a:gridCol>
                <a:gridCol w="3576637">
                  <a:extLst>
                    <a:ext uri="{9D8B030D-6E8A-4147-A177-3AD203B41FA5}">
                      <a16:colId xmlns:a16="http://schemas.microsoft.com/office/drawing/2014/main" val="20001"/>
                    </a:ext>
                  </a:extLst>
                </a:gridCol>
              </a:tblGrid>
              <a:tr h="209550">
                <a:tc gridSpan="2">
                  <a:txBody>
                    <a:bodyPr/>
                    <a:lstStyle>
                      <a:lvl1pPr marL="12541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54125" marR="0" lvl="0" indent="0" algn="l" defTabSz="914400" rtl="0" eaLnBrk="1" fontAlgn="base" latinLnBrk="0" hangingPunct="1">
                        <a:lnSpc>
                          <a:spcPts val="156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Choice of boundary selection</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197100">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“Add pick points” Or “Add select objects”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“Add select objects”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object 3">
            <a:extLst>
              <a:ext uri="{FF2B5EF4-FFF2-40B4-BE49-F238E27FC236}">
                <a16:creationId xmlns:a16="http://schemas.microsoft.com/office/drawing/2014/main" id="{1B85A404-7C90-4649-99B5-6F3AE182ACFD}"/>
              </a:ext>
            </a:extLst>
          </p:cNvPr>
          <p:cNvSpPr txBox="1"/>
          <p:nvPr/>
        </p:nvSpPr>
        <p:spPr>
          <a:xfrm>
            <a:off x="688975" y="3228975"/>
            <a:ext cx="4503738" cy="619125"/>
          </a:xfrm>
          <a:prstGeom prst="rect">
            <a:avLst/>
          </a:prstGeom>
        </p:spPr>
        <p:txBody>
          <a:bodyPr lIns="0" tIns="13335" rIns="0" bIns="0">
            <a:spAutoFit/>
          </a:bodyPr>
          <a:lstStyle/>
          <a:p>
            <a:pPr marL="1445260" eaLnBrk="1" fontAlgn="auto" hangingPunct="1">
              <a:spcBef>
                <a:spcPts val="105"/>
              </a:spcBef>
              <a:spcAft>
                <a:spcPts val="0"/>
              </a:spcAft>
              <a:defRPr/>
            </a:pPr>
            <a:r>
              <a:rPr sz="1400" b="1" kern="0" dirty="0">
                <a:solidFill>
                  <a:sysClr val="windowText" lastClr="000000"/>
                </a:solidFill>
                <a:latin typeface="Times New Roman"/>
                <a:cs typeface="Times New Roman"/>
              </a:rPr>
              <a:t>Figure</a:t>
            </a:r>
            <a:r>
              <a:rPr sz="1400" b="1" kern="0" spc="-5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2.17:</a:t>
            </a:r>
            <a:r>
              <a:rPr sz="1400" b="1"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Choosing</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Area</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be</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Hatched</a:t>
            </a:r>
            <a:endParaRPr sz="1400" kern="0">
              <a:solidFill>
                <a:sysClr val="windowText" lastClr="000000"/>
              </a:solidFill>
              <a:latin typeface="Times New Roman"/>
              <a:cs typeface="Times New Roman"/>
            </a:endParaRPr>
          </a:p>
          <a:p>
            <a:pPr marL="12700" eaLnBrk="1" fontAlgn="auto" hangingPunct="1">
              <a:spcBef>
                <a:spcPts val="1295"/>
              </a:spcBef>
              <a:spcAft>
                <a:spcPts val="0"/>
              </a:spcAft>
              <a:defRPr/>
            </a:pPr>
            <a:r>
              <a:rPr sz="1400" kern="0" dirty="0">
                <a:solidFill>
                  <a:sysClr val="windowText" lastClr="000000"/>
                </a:solidFill>
                <a:latin typeface="Times New Roman"/>
                <a:cs typeface="Times New Roman"/>
              </a:rPr>
              <a:t>Special</a:t>
            </a:r>
            <a:r>
              <a:rPr sz="1400" kern="0" spc="-3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Notes:</a:t>
            </a:r>
            <a:endParaRPr sz="1400" kern="0">
              <a:solidFill>
                <a:sysClr val="windowText" lastClr="000000"/>
              </a:solidFill>
              <a:latin typeface="Times New Roman"/>
              <a:cs typeface="Times New Roman"/>
            </a:endParaRPr>
          </a:p>
        </p:txBody>
      </p:sp>
      <p:sp>
        <p:nvSpPr>
          <p:cNvPr id="41997" name="object 4">
            <a:extLst>
              <a:ext uri="{FF2B5EF4-FFF2-40B4-BE49-F238E27FC236}">
                <a16:creationId xmlns:a16="http://schemas.microsoft.com/office/drawing/2014/main" id="{F7C38F5E-A524-49FD-9E1D-96B1AF1F066D}"/>
              </a:ext>
            </a:extLst>
          </p:cNvPr>
          <p:cNvSpPr txBox="1">
            <a:spLocks noChangeArrowheads="1"/>
          </p:cNvSpPr>
          <p:nvPr/>
        </p:nvSpPr>
        <p:spPr bwMode="auto">
          <a:xfrm>
            <a:off x="1031875" y="3938588"/>
            <a:ext cx="353536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239713" indent="-228600">
              <a:tabLst>
                <a:tab pos="239713" algn="l"/>
                <a:tab pos="241300" algn="l"/>
              </a:tabLst>
              <a:defRPr>
                <a:solidFill>
                  <a:schemeClr val="tx1"/>
                </a:solidFill>
                <a:latin typeface="Arial" panose="020B0604020202020204" pitchFamily="34" charset="0"/>
              </a:defRPr>
            </a:lvl1pPr>
            <a:lvl2pPr marL="742950" indent="-285750">
              <a:tabLst>
                <a:tab pos="239713" algn="l"/>
                <a:tab pos="241300" algn="l"/>
              </a:tabLst>
              <a:defRPr>
                <a:solidFill>
                  <a:schemeClr val="tx1"/>
                </a:solidFill>
                <a:latin typeface="Arial" panose="020B0604020202020204" pitchFamily="34" charset="0"/>
              </a:defRPr>
            </a:lvl2pPr>
            <a:lvl3pPr marL="1143000" indent="-228600">
              <a:tabLst>
                <a:tab pos="239713" algn="l"/>
                <a:tab pos="241300" algn="l"/>
              </a:tabLst>
              <a:defRPr>
                <a:solidFill>
                  <a:schemeClr val="tx1"/>
                </a:solidFill>
                <a:latin typeface="Arial" panose="020B0604020202020204" pitchFamily="34" charset="0"/>
              </a:defRPr>
            </a:lvl3pPr>
            <a:lvl4pPr marL="1600200" indent="-228600">
              <a:tabLst>
                <a:tab pos="239713" algn="l"/>
                <a:tab pos="241300" algn="l"/>
              </a:tabLst>
              <a:defRPr>
                <a:solidFill>
                  <a:schemeClr val="tx1"/>
                </a:solidFill>
                <a:latin typeface="Arial" panose="020B0604020202020204" pitchFamily="34" charset="0"/>
              </a:defRPr>
            </a:lvl4pPr>
            <a:lvl5pPr marL="2057400" indent="-228600">
              <a:tabLst>
                <a:tab pos="239713" algn="l"/>
                <a:tab pos="2413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9713" algn="l"/>
                <a:tab pos="2413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9713" algn="l"/>
                <a:tab pos="2413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9713" algn="l"/>
                <a:tab pos="2413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9713" algn="l"/>
                <a:tab pos="241300" algn="l"/>
              </a:tabLst>
              <a:defRPr>
                <a:solidFill>
                  <a:schemeClr val="tx1"/>
                </a:solidFill>
                <a:latin typeface="Arial" panose="020B0604020202020204" pitchFamily="34" charset="0"/>
              </a:defRPr>
            </a:lvl9pPr>
          </a:lstStyle>
          <a:p>
            <a:pPr eaLnBrk="1" hangingPunct="1">
              <a:lnSpc>
                <a:spcPts val="1613"/>
              </a:lnSpc>
              <a:spcBef>
                <a:spcPts val="213"/>
              </a:spcBef>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One can choose more than one boundary at a time to create hatch (use separate option for convenience).</a:t>
            </a:r>
          </a:p>
          <a:p>
            <a:pPr eaLnBrk="1" hangingPunct="1">
              <a:lnSpc>
                <a:spcPts val="1538"/>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One can modify any hatch by double clicking.</a:t>
            </a:r>
          </a:p>
          <a:p>
            <a:pPr eaLnBrk="1" hangingPunct="1">
              <a:lnSpc>
                <a:spcPct val="96000"/>
              </a:lnSpc>
              <a:spcBef>
                <a:spcPts val="38"/>
              </a:spcBef>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Choose proper island style [if necessary]. Any enclosed area inside the hatch boundary is island.</a:t>
            </a:r>
          </a:p>
        </p:txBody>
      </p:sp>
      <p:sp>
        <p:nvSpPr>
          <p:cNvPr id="5" name="object 5">
            <a:extLst>
              <a:ext uri="{FF2B5EF4-FFF2-40B4-BE49-F238E27FC236}">
                <a16:creationId xmlns:a16="http://schemas.microsoft.com/office/drawing/2014/main" id="{7A872E43-4490-4411-9106-7973841C3EF9}"/>
              </a:ext>
            </a:extLst>
          </p:cNvPr>
          <p:cNvSpPr txBox="1"/>
          <p:nvPr/>
        </p:nvSpPr>
        <p:spPr>
          <a:xfrm>
            <a:off x="444500" y="5935663"/>
            <a:ext cx="1824038"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2.18:</a:t>
            </a:r>
            <a:r>
              <a:rPr sz="1400" b="1"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Island</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Style</a:t>
            </a:r>
            <a:endParaRPr sz="1400" kern="0">
              <a:solidFill>
                <a:sysClr val="windowText" lastClr="000000"/>
              </a:solidFill>
              <a:latin typeface="Times New Roman"/>
              <a:cs typeface="Times New Roman"/>
            </a:endParaRPr>
          </a:p>
        </p:txBody>
      </p:sp>
      <p:sp>
        <p:nvSpPr>
          <p:cNvPr id="41999" name="object 6">
            <a:extLst>
              <a:ext uri="{FF2B5EF4-FFF2-40B4-BE49-F238E27FC236}">
                <a16:creationId xmlns:a16="http://schemas.microsoft.com/office/drawing/2014/main" id="{1C53C926-0792-46B8-BF70-168712D33C5E}"/>
              </a:ext>
            </a:extLst>
          </p:cNvPr>
          <p:cNvSpPr>
            <a:spLocks/>
          </p:cNvSpPr>
          <p:nvPr/>
        </p:nvSpPr>
        <p:spPr bwMode="auto">
          <a:xfrm>
            <a:off x="1692275" y="987425"/>
            <a:ext cx="1346200" cy="1335088"/>
          </a:xfrm>
          <a:custGeom>
            <a:avLst/>
            <a:gdLst>
              <a:gd name="T0" fmla="*/ 0 w 1346835"/>
              <a:gd name="T1" fmla="*/ 1333758 h 1336039"/>
              <a:gd name="T2" fmla="*/ 1345564 w 1346835"/>
              <a:gd name="T3" fmla="*/ 1333758 h 1336039"/>
              <a:gd name="T4" fmla="*/ 1345564 w 1346835"/>
              <a:gd name="T5" fmla="*/ 0 h 1336039"/>
              <a:gd name="T6" fmla="*/ 0 w 1346835"/>
              <a:gd name="T7" fmla="*/ 0 h 1336039"/>
              <a:gd name="T8" fmla="*/ 0 w 1346835"/>
              <a:gd name="T9" fmla="*/ 1333758 h 13360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6835" h="1336039">
                <a:moveTo>
                  <a:pt x="0" y="1335659"/>
                </a:moveTo>
                <a:lnTo>
                  <a:pt x="1346834" y="1335659"/>
                </a:lnTo>
                <a:lnTo>
                  <a:pt x="1346834" y="0"/>
                </a:lnTo>
                <a:lnTo>
                  <a:pt x="0" y="0"/>
                </a:lnTo>
                <a:lnTo>
                  <a:pt x="0" y="13356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00" name="object 7">
            <a:extLst>
              <a:ext uri="{FF2B5EF4-FFF2-40B4-BE49-F238E27FC236}">
                <a16:creationId xmlns:a16="http://schemas.microsoft.com/office/drawing/2014/main" id="{B83A546A-43E6-4A43-86ED-6B76E7931EB0}"/>
              </a:ext>
            </a:extLst>
          </p:cNvPr>
          <p:cNvSpPr>
            <a:spLocks/>
          </p:cNvSpPr>
          <p:nvPr/>
        </p:nvSpPr>
        <p:spPr bwMode="auto">
          <a:xfrm>
            <a:off x="5648325" y="987425"/>
            <a:ext cx="1358900" cy="1335088"/>
          </a:xfrm>
          <a:custGeom>
            <a:avLst/>
            <a:gdLst>
              <a:gd name="T0" fmla="*/ 814832 w 1358265"/>
              <a:gd name="T1" fmla="*/ 0 h 1335405"/>
              <a:gd name="T2" fmla="*/ 0 w 1358265"/>
              <a:gd name="T3" fmla="*/ 0 h 1335405"/>
              <a:gd name="T4" fmla="*/ 0 w 1358265"/>
              <a:gd name="T5" fmla="*/ 1334644 h 1335405"/>
              <a:gd name="T6" fmla="*/ 1359154 w 1358265"/>
              <a:gd name="T7" fmla="*/ 1334644 h 1335405"/>
              <a:gd name="T8" fmla="*/ 1359154 w 1358265"/>
              <a:gd name="T9" fmla="*/ 447209 h 1335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265" h="1335405">
                <a:moveTo>
                  <a:pt x="814070" y="0"/>
                </a:moveTo>
                <a:lnTo>
                  <a:pt x="0" y="0"/>
                </a:lnTo>
                <a:lnTo>
                  <a:pt x="0" y="1335278"/>
                </a:lnTo>
                <a:lnTo>
                  <a:pt x="1357884" y="1335278"/>
                </a:lnTo>
                <a:lnTo>
                  <a:pt x="1357884" y="44742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2001" name="object 8">
            <a:extLst>
              <a:ext uri="{FF2B5EF4-FFF2-40B4-BE49-F238E27FC236}">
                <a16:creationId xmlns:a16="http://schemas.microsoft.com/office/drawing/2014/main" id="{8811B024-965C-441D-B4BA-4688D13010D6}"/>
              </a:ext>
            </a:extLst>
          </p:cNvPr>
          <p:cNvGrpSpPr>
            <a:grpSpLocks/>
          </p:cNvGrpSpPr>
          <p:nvPr/>
        </p:nvGrpSpPr>
        <p:grpSpPr bwMode="auto">
          <a:xfrm>
            <a:off x="4657725" y="4014788"/>
            <a:ext cx="5476875" cy="2287587"/>
            <a:chOff x="4658359" y="4014596"/>
            <a:chExt cx="5476875" cy="2288540"/>
          </a:xfrm>
        </p:grpSpPr>
        <p:sp>
          <p:nvSpPr>
            <p:cNvPr id="42007" name="object 9">
              <a:extLst>
                <a:ext uri="{FF2B5EF4-FFF2-40B4-BE49-F238E27FC236}">
                  <a16:creationId xmlns:a16="http://schemas.microsoft.com/office/drawing/2014/main" id="{39F2AA9C-8A55-4D75-BB1B-310FA50C9D99}"/>
                </a:ext>
              </a:extLst>
            </p:cNvPr>
            <p:cNvSpPr>
              <a:spLocks/>
            </p:cNvSpPr>
            <p:nvPr/>
          </p:nvSpPr>
          <p:spPr bwMode="auto">
            <a:xfrm>
              <a:off x="4658360" y="4014596"/>
              <a:ext cx="5476875" cy="2288540"/>
            </a:xfrm>
            <a:custGeom>
              <a:avLst/>
              <a:gdLst>
                <a:gd name="T0" fmla="*/ 6096 w 5476875"/>
                <a:gd name="T1" fmla="*/ 6235 h 2288540"/>
                <a:gd name="T2" fmla="*/ 0 w 5476875"/>
                <a:gd name="T3" fmla="*/ 6235 h 2288540"/>
                <a:gd name="T4" fmla="*/ 0 w 5476875"/>
                <a:gd name="T5" fmla="*/ 2281821 h 2288540"/>
                <a:gd name="T6" fmla="*/ 6096 w 5476875"/>
                <a:gd name="T7" fmla="*/ 2281821 h 2288540"/>
                <a:gd name="T8" fmla="*/ 6096 w 5476875"/>
                <a:gd name="T9" fmla="*/ 6235 h 2288540"/>
                <a:gd name="T10" fmla="*/ 5470525 w 5476875"/>
                <a:gd name="T11" fmla="*/ 2281834 h 2288540"/>
                <a:gd name="T12" fmla="*/ 0 w 5476875"/>
                <a:gd name="T13" fmla="*/ 2281834 h 2288540"/>
                <a:gd name="T14" fmla="*/ 0 w 5476875"/>
                <a:gd name="T15" fmla="*/ 2287917 h 2288540"/>
                <a:gd name="T16" fmla="*/ 5470525 w 5476875"/>
                <a:gd name="T17" fmla="*/ 2287917 h 2288540"/>
                <a:gd name="T18" fmla="*/ 5470525 w 5476875"/>
                <a:gd name="T19" fmla="*/ 2281834 h 2288540"/>
                <a:gd name="T20" fmla="*/ 5470525 w 5476875"/>
                <a:gd name="T21" fmla="*/ 0 h 2288540"/>
                <a:gd name="T22" fmla="*/ 0 w 5476875"/>
                <a:gd name="T23" fmla="*/ 0 h 2288540"/>
                <a:gd name="T24" fmla="*/ 0 w 5476875"/>
                <a:gd name="T25" fmla="*/ 6096 h 2288540"/>
                <a:gd name="T26" fmla="*/ 5470525 w 5476875"/>
                <a:gd name="T27" fmla="*/ 6096 h 2288540"/>
                <a:gd name="T28" fmla="*/ 5470525 w 5476875"/>
                <a:gd name="T29" fmla="*/ 0 h 2288540"/>
                <a:gd name="T30" fmla="*/ 5476735 w 5476875"/>
                <a:gd name="T31" fmla="*/ 2281834 h 2288540"/>
                <a:gd name="T32" fmla="*/ 5470652 w 5476875"/>
                <a:gd name="T33" fmla="*/ 2281834 h 2288540"/>
                <a:gd name="T34" fmla="*/ 5470652 w 5476875"/>
                <a:gd name="T35" fmla="*/ 2287917 h 2288540"/>
                <a:gd name="T36" fmla="*/ 5476735 w 5476875"/>
                <a:gd name="T37" fmla="*/ 2287917 h 2288540"/>
                <a:gd name="T38" fmla="*/ 5476735 w 5476875"/>
                <a:gd name="T39" fmla="*/ 2281834 h 2288540"/>
                <a:gd name="T40" fmla="*/ 5476735 w 5476875"/>
                <a:gd name="T41" fmla="*/ 6235 h 2288540"/>
                <a:gd name="T42" fmla="*/ 5470652 w 5476875"/>
                <a:gd name="T43" fmla="*/ 6235 h 2288540"/>
                <a:gd name="T44" fmla="*/ 5470652 w 5476875"/>
                <a:gd name="T45" fmla="*/ 2281821 h 2288540"/>
                <a:gd name="T46" fmla="*/ 5476735 w 5476875"/>
                <a:gd name="T47" fmla="*/ 2281821 h 2288540"/>
                <a:gd name="T48" fmla="*/ 5476735 w 5476875"/>
                <a:gd name="T49" fmla="*/ 6235 h 2288540"/>
                <a:gd name="T50" fmla="*/ 5476735 w 5476875"/>
                <a:gd name="T51" fmla="*/ 0 h 2288540"/>
                <a:gd name="T52" fmla="*/ 5470652 w 5476875"/>
                <a:gd name="T53" fmla="*/ 0 h 2288540"/>
                <a:gd name="T54" fmla="*/ 5470652 w 5476875"/>
                <a:gd name="T55" fmla="*/ 6096 h 2288540"/>
                <a:gd name="T56" fmla="*/ 5476735 w 5476875"/>
                <a:gd name="T57" fmla="*/ 6096 h 2288540"/>
                <a:gd name="T58" fmla="*/ 5476735 w 5476875"/>
                <a:gd name="T59" fmla="*/ 0 h 22885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476875" h="2288540">
                  <a:moveTo>
                    <a:pt x="6096" y="6235"/>
                  </a:moveTo>
                  <a:lnTo>
                    <a:pt x="0" y="6235"/>
                  </a:lnTo>
                  <a:lnTo>
                    <a:pt x="0" y="2281821"/>
                  </a:lnTo>
                  <a:lnTo>
                    <a:pt x="6096" y="2281821"/>
                  </a:lnTo>
                  <a:lnTo>
                    <a:pt x="6096" y="6235"/>
                  </a:lnTo>
                  <a:close/>
                </a:path>
                <a:path w="5476875" h="2288540">
                  <a:moveTo>
                    <a:pt x="5470525" y="2281834"/>
                  </a:moveTo>
                  <a:lnTo>
                    <a:pt x="0" y="2281834"/>
                  </a:lnTo>
                  <a:lnTo>
                    <a:pt x="0" y="2287917"/>
                  </a:lnTo>
                  <a:lnTo>
                    <a:pt x="5470525" y="2287917"/>
                  </a:lnTo>
                  <a:lnTo>
                    <a:pt x="5470525" y="2281834"/>
                  </a:lnTo>
                  <a:close/>
                </a:path>
                <a:path w="5476875" h="2288540">
                  <a:moveTo>
                    <a:pt x="5470525" y="0"/>
                  </a:moveTo>
                  <a:lnTo>
                    <a:pt x="0" y="0"/>
                  </a:lnTo>
                  <a:lnTo>
                    <a:pt x="0" y="6096"/>
                  </a:lnTo>
                  <a:lnTo>
                    <a:pt x="5470525" y="6096"/>
                  </a:lnTo>
                  <a:lnTo>
                    <a:pt x="5470525" y="0"/>
                  </a:lnTo>
                  <a:close/>
                </a:path>
                <a:path w="5476875" h="2288540">
                  <a:moveTo>
                    <a:pt x="5476735" y="2281834"/>
                  </a:moveTo>
                  <a:lnTo>
                    <a:pt x="5470652" y="2281834"/>
                  </a:lnTo>
                  <a:lnTo>
                    <a:pt x="5470652" y="2287917"/>
                  </a:lnTo>
                  <a:lnTo>
                    <a:pt x="5476735" y="2287917"/>
                  </a:lnTo>
                  <a:lnTo>
                    <a:pt x="5476735" y="2281834"/>
                  </a:lnTo>
                  <a:close/>
                </a:path>
                <a:path w="5476875" h="2288540">
                  <a:moveTo>
                    <a:pt x="5476735" y="6235"/>
                  </a:moveTo>
                  <a:lnTo>
                    <a:pt x="5470652" y="6235"/>
                  </a:lnTo>
                  <a:lnTo>
                    <a:pt x="5470652" y="2281821"/>
                  </a:lnTo>
                  <a:lnTo>
                    <a:pt x="5476735" y="2281821"/>
                  </a:lnTo>
                  <a:lnTo>
                    <a:pt x="5476735" y="6235"/>
                  </a:lnTo>
                  <a:close/>
                </a:path>
                <a:path w="5476875" h="2288540">
                  <a:moveTo>
                    <a:pt x="5476735" y="0"/>
                  </a:moveTo>
                  <a:lnTo>
                    <a:pt x="5470652" y="0"/>
                  </a:lnTo>
                  <a:lnTo>
                    <a:pt x="5470652" y="6096"/>
                  </a:lnTo>
                  <a:lnTo>
                    <a:pt x="5476735" y="6096"/>
                  </a:lnTo>
                  <a:lnTo>
                    <a:pt x="54767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8" name="object 10">
              <a:extLst>
                <a:ext uri="{FF2B5EF4-FFF2-40B4-BE49-F238E27FC236}">
                  <a16:creationId xmlns:a16="http://schemas.microsoft.com/office/drawing/2014/main" id="{3EA6076C-C9B3-4FBA-9E40-192DFBA05027}"/>
                </a:ext>
              </a:extLst>
            </p:cNvPr>
            <p:cNvSpPr>
              <a:spLocks/>
            </p:cNvSpPr>
            <p:nvPr/>
          </p:nvSpPr>
          <p:spPr bwMode="auto">
            <a:xfrm>
              <a:off x="5858128" y="4569409"/>
              <a:ext cx="4091304" cy="1202690"/>
            </a:xfrm>
            <a:custGeom>
              <a:avLst/>
              <a:gdLst>
                <a:gd name="T0" fmla="*/ 825068 w 4091304"/>
                <a:gd name="T1" fmla="*/ 369989 h 1202689"/>
                <a:gd name="T2" fmla="*/ 183387 w 4091304"/>
                <a:gd name="T3" fmla="*/ 1017322 h 1202689"/>
                <a:gd name="T4" fmla="*/ 183387 w 4091304"/>
                <a:gd name="T5" fmla="*/ 184861 h 1202689"/>
                <a:gd name="T6" fmla="*/ 1192022 w 4091304"/>
                <a:gd name="T7" fmla="*/ 1202234 h 1202689"/>
                <a:gd name="T8" fmla="*/ 0 w 4091304"/>
                <a:gd name="T9" fmla="*/ 1202234 h 1202689"/>
                <a:gd name="T10" fmla="*/ 2274519 w 4091304"/>
                <a:gd name="T11" fmla="*/ 369989 h 1202689"/>
                <a:gd name="T12" fmla="*/ 1632839 w 4091304"/>
                <a:gd name="T13" fmla="*/ 1017322 h 1202689"/>
                <a:gd name="T14" fmla="*/ 1632839 w 4091304"/>
                <a:gd name="T15" fmla="*/ 184835 h 1202689"/>
                <a:gd name="T16" fmla="*/ 2641473 w 4091304"/>
                <a:gd name="T17" fmla="*/ 1202234 h 1202689"/>
                <a:gd name="T18" fmla="*/ 1449451 w 4091304"/>
                <a:gd name="T19" fmla="*/ 1202234 h 1202689"/>
                <a:gd name="T20" fmla="*/ 3724224 w 4091304"/>
                <a:gd name="T21" fmla="*/ 369989 h 1202689"/>
                <a:gd name="T22" fmla="*/ 3082290 w 4091304"/>
                <a:gd name="T23" fmla="*/ 1017322 h 1202689"/>
                <a:gd name="T24" fmla="*/ 3082290 w 4091304"/>
                <a:gd name="T25" fmla="*/ 184861 h 1202689"/>
                <a:gd name="T26" fmla="*/ 4090936 w 4091304"/>
                <a:gd name="T27" fmla="*/ 1202234 h 1202689"/>
                <a:gd name="T28" fmla="*/ 2898902 w 4091304"/>
                <a:gd name="T29" fmla="*/ 1202234 h 1202689"/>
                <a:gd name="T30" fmla="*/ 0 w 4091304"/>
                <a:gd name="T31" fmla="*/ 244144 h 1202689"/>
                <a:gd name="T32" fmla="*/ 183387 w 4091304"/>
                <a:gd name="T33" fmla="*/ 222554 h 1202689"/>
                <a:gd name="T34" fmla="*/ 0 w 4091304"/>
                <a:gd name="T35" fmla="*/ 571042 h 1202689"/>
                <a:gd name="T36" fmla="*/ 566293 w 4091304"/>
                <a:gd name="T37" fmla="*/ 50 h 1202689"/>
                <a:gd name="T38" fmla="*/ 544703 w 4091304"/>
                <a:gd name="T39" fmla="*/ 184962 h 1202689"/>
                <a:gd name="T40" fmla="*/ 183387 w 4091304"/>
                <a:gd name="T41" fmla="*/ 713157 h 1202689"/>
                <a:gd name="T42" fmla="*/ 366649 w 4091304"/>
                <a:gd name="T43" fmla="*/ 528243 h 1202689"/>
                <a:gd name="T44" fmla="*/ 183387 w 4091304"/>
                <a:gd name="T45" fmla="*/ 876733 h 1202689"/>
                <a:gd name="T46" fmla="*/ 366649 w 4091304"/>
                <a:gd name="T47" fmla="*/ 691694 h 1202689"/>
                <a:gd name="T48" fmla="*/ 205994 w 4091304"/>
                <a:gd name="T49" fmla="*/ 1017322 h 1202689"/>
                <a:gd name="T50" fmla="*/ 389255 w 4091304"/>
                <a:gd name="T51" fmla="*/ 832283 h 1202689"/>
                <a:gd name="T52" fmla="*/ 367919 w 4091304"/>
                <a:gd name="T53" fmla="*/ 1017322 h 1202689"/>
                <a:gd name="T54" fmla="*/ 551561 w 4091304"/>
                <a:gd name="T55" fmla="*/ 832283 h 1202689"/>
                <a:gd name="T56" fmla="*/ 530225 w 4091304"/>
                <a:gd name="T57" fmla="*/ 1017322 h 1202689"/>
                <a:gd name="T58" fmla="*/ 713359 w 4091304"/>
                <a:gd name="T59" fmla="*/ 832283 h 1202689"/>
                <a:gd name="T60" fmla="*/ 692023 w 4091304"/>
                <a:gd name="T61" fmla="*/ 1017322 h 1202689"/>
                <a:gd name="T62" fmla="*/ 670941 w 4091304"/>
                <a:gd name="T63" fmla="*/ 1202234 h 1202689"/>
                <a:gd name="T64" fmla="*/ 1192022 w 4091304"/>
                <a:gd name="T65" fmla="*/ 676835 h 1202689"/>
                <a:gd name="T66" fmla="*/ 994918 w 4091304"/>
                <a:gd name="T67" fmla="*/ 1202234 h 1202689"/>
                <a:gd name="T68" fmla="*/ 1192022 w 4091304"/>
                <a:gd name="T69" fmla="*/ 1167436 h 1202689"/>
                <a:gd name="T70" fmla="*/ 1449451 w 4091304"/>
                <a:gd name="T71" fmla="*/ 253542 h 1202689"/>
                <a:gd name="T72" fmla="*/ 1632839 w 4091304"/>
                <a:gd name="T73" fmla="*/ 232206 h 1202689"/>
                <a:gd name="T74" fmla="*/ 1449451 w 4091304"/>
                <a:gd name="T75" fmla="*/ 580694 h 1202689"/>
                <a:gd name="T76" fmla="*/ 2025015 w 4091304"/>
                <a:gd name="T77" fmla="*/ 50 h 1202689"/>
                <a:gd name="T78" fmla="*/ 2003678 w 4091304"/>
                <a:gd name="T79" fmla="*/ 184962 h 1202689"/>
                <a:gd name="T80" fmla="*/ 1632839 w 4091304"/>
                <a:gd name="T81" fmla="*/ 722682 h 1202689"/>
                <a:gd name="T82" fmla="*/ 1449451 w 4091304"/>
                <a:gd name="T83" fmla="*/ 1071297 h 1202689"/>
                <a:gd name="T84" fmla="*/ 2511425 w 4091304"/>
                <a:gd name="T85" fmla="*/ 50 h 1202689"/>
                <a:gd name="T86" fmla="*/ 2457957 w 4091304"/>
                <a:gd name="T87" fmla="*/ 217220 h 1202689"/>
                <a:gd name="T88" fmla="*/ 1826895 w 4091304"/>
                <a:gd name="T89" fmla="*/ 1017322 h 1202689"/>
                <a:gd name="T90" fmla="*/ 1805559 w 4091304"/>
                <a:gd name="T91" fmla="*/ 1202234 h 1202689"/>
                <a:gd name="T92" fmla="*/ 2641473 w 4091304"/>
                <a:gd name="T93" fmla="*/ 359206 h 1202689"/>
                <a:gd name="T94" fmla="*/ 2457957 w 4091304"/>
                <a:gd name="T95" fmla="*/ 707696 h 1202689"/>
                <a:gd name="T96" fmla="*/ 2313178 w 4091304"/>
                <a:gd name="T97" fmla="*/ 1017322 h 1202689"/>
                <a:gd name="T98" fmla="*/ 2291842 w 4091304"/>
                <a:gd name="T99" fmla="*/ 1202234 h 1202689"/>
                <a:gd name="T100" fmla="*/ 2641473 w 4091304"/>
                <a:gd name="T101" fmla="*/ 1013385 h 1202689"/>
                <a:gd name="T102" fmla="*/ 2898902 w 4091304"/>
                <a:gd name="T103" fmla="*/ 99618 h 1202689"/>
                <a:gd name="T104" fmla="*/ 3159887 w 4091304"/>
                <a:gd name="T105" fmla="*/ 50 h 1202689"/>
                <a:gd name="T106" fmla="*/ 2898902 w 4091304"/>
                <a:gd name="T107" fmla="*/ 590092 h 1202689"/>
                <a:gd name="T108" fmla="*/ 3646043 w 4091304"/>
                <a:gd name="T109" fmla="*/ 50 h 1202689"/>
                <a:gd name="T110" fmla="*/ 2898902 w 4091304"/>
                <a:gd name="T111" fmla="*/ 1080695 h 1202689"/>
                <a:gd name="T112" fmla="*/ 4090924 w 4091304"/>
                <a:gd name="T113" fmla="*/ 41706 h 1202689"/>
                <a:gd name="T114" fmla="*/ 3264535 w 4091304"/>
                <a:gd name="T115" fmla="*/ 1202234 h 1202689"/>
                <a:gd name="T116" fmla="*/ 4090924 w 4091304"/>
                <a:gd name="T117" fmla="*/ 532180 h 1202689"/>
                <a:gd name="T118" fmla="*/ 3750691 w 4091304"/>
                <a:gd name="T119" fmla="*/ 1202234 h 1202689"/>
                <a:gd name="T120" fmla="*/ 4090924 w 4091304"/>
                <a:gd name="T121" fmla="*/ 1022783 h 12026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91304" h="1202689">
                  <a:moveTo>
                    <a:pt x="366649" y="832281"/>
                  </a:moveTo>
                  <a:lnTo>
                    <a:pt x="825068" y="832281"/>
                  </a:lnTo>
                  <a:lnTo>
                    <a:pt x="825068" y="369989"/>
                  </a:lnTo>
                  <a:lnTo>
                    <a:pt x="366649" y="369989"/>
                  </a:lnTo>
                  <a:lnTo>
                    <a:pt x="366649" y="832281"/>
                  </a:lnTo>
                  <a:close/>
                </a:path>
                <a:path w="4091304" h="1202689">
                  <a:moveTo>
                    <a:pt x="183387" y="1017320"/>
                  </a:moveTo>
                  <a:lnTo>
                    <a:pt x="1008481" y="1017320"/>
                  </a:lnTo>
                  <a:lnTo>
                    <a:pt x="1008481" y="184861"/>
                  </a:lnTo>
                  <a:lnTo>
                    <a:pt x="183387" y="184861"/>
                  </a:lnTo>
                  <a:lnTo>
                    <a:pt x="183387" y="1017320"/>
                  </a:lnTo>
                  <a:close/>
                </a:path>
                <a:path w="4091304" h="1202689">
                  <a:moveTo>
                    <a:pt x="0" y="1202232"/>
                  </a:moveTo>
                  <a:lnTo>
                    <a:pt x="1192022" y="1202232"/>
                  </a:lnTo>
                  <a:lnTo>
                    <a:pt x="1192022" y="0"/>
                  </a:lnTo>
                  <a:lnTo>
                    <a:pt x="0" y="0"/>
                  </a:lnTo>
                  <a:lnTo>
                    <a:pt x="0" y="1202232"/>
                  </a:lnTo>
                  <a:close/>
                </a:path>
                <a:path w="4091304" h="1202689">
                  <a:moveTo>
                    <a:pt x="1816100" y="832281"/>
                  </a:moveTo>
                  <a:lnTo>
                    <a:pt x="2274519" y="832281"/>
                  </a:lnTo>
                  <a:lnTo>
                    <a:pt x="2274519" y="369989"/>
                  </a:lnTo>
                  <a:lnTo>
                    <a:pt x="1816100" y="369989"/>
                  </a:lnTo>
                  <a:lnTo>
                    <a:pt x="1816100" y="832281"/>
                  </a:lnTo>
                  <a:close/>
                </a:path>
                <a:path w="4091304" h="1202689">
                  <a:moveTo>
                    <a:pt x="1632839" y="1017320"/>
                  </a:moveTo>
                  <a:lnTo>
                    <a:pt x="2457957" y="1017320"/>
                  </a:lnTo>
                  <a:lnTo>
                    <a:pt x="2457957" y="184962"/>
                  </a:lnTo>
                  <a:lnTo>
                    <a:pt x="1632839" y="184835"/>
                  </a:lnTo>
                  <a:lnTo>
                    <a:pt x="1632839" y="1017320"/>
                  </a:lnTo>
                  <a:close/>
                </a:path>
                <a:path w="4091304" h="1202689">
                  <a:moveTo>
                    <a:pt x="1449451" y="1202232"/>
                  </a:moveTo>
                  <a:lnTo>
                    <a:pt x="2641473" y="1202232"/>
                  </a:lnTo>
                  <a:lnTo>
                    <a:pt x="2641473" y="50"/>
                  </a:lnTo>
                  <a:lnTo>
                    <a:pt x="1449451" y="50"/>
                  </a:lnTo>
                  <a:lnTo>
                    <a:pt x="1449451" y="1202232"/>
                  </a:lnTo>
                  <a:close/>
                </a:path>
                <a:path w="4091304" h="1202689">
                  <a:moveTo>
                    <a:pt x="3265804" y="832281"/>
                  </a:moveTo>
                  <a:lnTo>
                    <a:pt x="3724224" y="832281"/>
                  </a:lnTo>
                  <a:lnTo>
                    <a:pt x="3724224" y="369989"/>
                  </a:lnTo>
                  <a:lnTo>
                    <a:pt x="3265804" y="369989"/>
                  </a:lnTo>
                  <a:lnTo>
                    <a:pt x="3265804" y="832281"/>
                  </a:lnTo>
                  <a:close/>
                </a:path>
                <a:path w="4091304" h="1202689">
                  <a:moveTo>
                    <a:pt x="3082290" y="1017320"/>
                  </a:moveTo>
                  <a:lnTo>
                    <a:pt x="3907383" y="1017320"/>
                  </a:lnTo>
                  <a:lnTo>
                    <a:pt x="3907383" y="184861"/>
                  </a:lnTo>
                  <a:lnTo>
                    <a:pt x="3082290" y="184861"/>
                  </a:lnTo>
                  <a:lnTo>
                    <a:pt x="3082290" y="1017320"/>
                  </a:lnTo>
                  <a:close/>
                </a:path>
                <a:path w="4091304" h="1202689">
                  <a:moveTo>
                    <a:pt x="2898902" y="1202232"/>
                  </a:moveTo>
                  <a:lnTo>
                    <a:pt x="4090936" y="1202232"/>
                  </a:lnTo>
                  <a:lnTo>
                    <a:pt x="4090936" y="0"/>
                  </a:lnTo>
                  <a:lnTo>
                    <a:pt x="2898902" y="0"/>
                  </a:lnTo>
                  <a:lnTo>
                    <a:pt x="2898902" y="1202232"/>
                  </a:lnTo>
                  <a:close/>
                </a:path>
                <a:path w="4091304" h="1202689">
                  <a:moveTo>
                    <a:pt x="0" y="80568"/>
                  </a:moveTo>
                  <a:lnTo>
                    <a:pt x="79883" y="50"/>
                  </a:lnTo>
                </a:path>
                <a:path w="4091304" h="1202689">
                  <a:moveTo>
                    <a:pt x="0" y="244144"/>
                  </a:moveTo>
                  <a:lnTo>
                    <a:pt x="242062" y="50"/>
                  </a:lnTo>
                </a:path>
                <a:path w="4091304" h="1202689">
                  <a:moveTo>
                    <a:pt x="0" y="407720"/>
                  </a:moveTo>
                  <a:lnTo>
                    <a:pt x="183387" y="222554"/>
                  </a:lnTo>
                </a:path>
                <a:path w="4091304" h="1202689">
                  <a:moveTo>
                    <a:pt x="220725" y="184962"/>
                  </a:moveTo>
                  <a:lnTo>
                    <a:pt x="404113" y="50"/>
                  </a:lnTo>
                </a:path>
                <a:path w="4091304" h="1202689">
                  <a:moveTo>
                    <a:pt x="0" y="571042"/>
                  </a:moveTo>
                  <a:lnTo>
                    <a:pt x="183387" y="386257"/>
                  </a:lnTo>
                </a:path>
                <a:path w="4091304" h="1202689">
                  <a:moveTo>
                    <a:pt x="382778" y="184962"/>
                  </a:moveTo>
                  <a:lnTo>
                    <a:pt x="566293" y="50"/>
                  </a:lnTo>
                </a:path>
                <a:path w="4091304" h="1202689">
                  <a:moveTo>
                    <a:pt x="0" y="734745"/>
                  </a:moveTo>
                  <a:lnTo>
                    <a:pt x="183387" y="549706"/>
                  </a:lnTo>
                </a:path>
                <a:path w="4091304" h="1202689">
                  <a:moveTo>
                    <a:pt x="544703" y="184962"/>
                  </a:moveTo>
                  <a:lnTo>
                    <a:pt x="728345" y="50"/>
                  </a:lnTo>
                </a:path>
                <a:path w="4091304" h="1202689">
                  <a:moveTo>
                    <a:pt x="0" y="898194"/>
                  </a:moveTo>
                  <a:lnTo>
                    <a:pt x="183387" y="713155"/>
                  </a:lnTo>
                </a:path>
                <a:path w="4091304" h="1202689">
                  <a:moveTo>
                    <a:pt x="707009" y="184962"/>
                  </a:moveTo>
                  <a:lnTo>
                    <a:pt x="890524" y="50"/>
                  </a:lnTo>
                </a:path>
                <a:path w="4091304" h="1202689">
                  <a:moveTo>
                    <a:pt x="366649" y="528243"/>
                  </a:moveTo>
                  <a:lnTo>
                    <a:pt x="523621" y="370001"/>
                  </a:lnTo>
                </a:path>
                <a:path w="4091304" h="1202689">
                  <a:moveTo>
                    <a:pt x="0" y="1061643"/>
                  </a:moveTo>
                  <a:lnTo>
                    <a:pt x="183387" y="876731"/>
                  </a:lnTo>
                </a:path>
                <a:path w="4091304" h="1202689">
                  <a:moveTo>
                    <a:pt x="868934" y="184962"/>
                  </a:moveTo>
                  <a:lnTo>
                    <a:pt x="1052449" y="50"/>
                  </a:lnTo>
                </a:path>
                <a:path w="4091304" h="1202689">
                  <a:moveTo>
                    <a:pt x="366649" y="691692"/>
                  </a:moveTo>
                  <a:lnTo>
                    <a:pt x="685673" y="370001"/>
                  </a:lnTo>
                </a:path>
                <a:path w="4091304" h="1202689">
                  <a:moveTo>
                    <a:pt x="22479" y="1202232"/>
                  </a:moveTo>
                  <a:lnTo>
                    <a:pt x="205994" y="1017320"/>
                  </a:lnTo>
                </a:path>
                <a:path w="4091304" h="1202689">
                  <a:moveTo>
                    <a:pt x="1008506" y="207822"/>
                  </a:moveTo>
                  <a:lnTo>
                    <a:pt x="1192022" y="22656"/>
                  </a:lnTo>
                </a:path>
                <a:path w="4091304" h="1202689">
                  <a:moveTo>
                    <a:pt x="389255" y="832281"/>
                  </a:moveTo>
                  <a:lnTo>
                    <a:pt x="825119" y="392607"/>
                  </a:lnTo>
                </a:path>
                <a:path w="4091304" h="1202689">
                  <a:moveTo>
                    <a:pt x="184658" y="1202232"/>
                  </a:moveTo>
                  <a:lnTo>
                    <a:pt x="367919" y="1017320"/>
                  </a:lnTo>
                </a:path>
                <a:path w="4091304" h="1202689">
                  <a:moveTo>
                    <a:pt x="1008506" y="371144"/>
                  </a:moveTo>
                  <a:lnTo>
                    <a:pt x="1192022" y="186232"/>
                  </a:lnTo>
                </a:path>
                <a:path w="4091304" h="1202689">
                  <a:moveTo>
                    <a:pt x="551561" y="832281"/>
                  </a:moveTo>
                  <a:lnTo>
                    <a:pt x="825119" y="556310"/>
                  </a:lnTo>
                </a:path>
                <a:path w="4091304" h="1202689">
                  <a:moveTo>
                    <a:pt x="346710" y="1202232"/>
                  </a:moveTo>
                  <a:lnTo>
                    <a:pt x="530225" y="1017320"/>
                  </a:lnTo>
                </a:path>
                <a:path w="4091304" h="1202689">
                  <a:moveTo>
                    <a:pt x="1008506" y="534593"/>
                  </a:moveTo>
                  <a:lnTo>
                    <a:pt x="1192022" y="349808"/>
                  </a:lnTo>
                </a:path>
                <a:path w="4091304" h="1202689">
                  <a:moveTo>
                    <a:pt x="713359" y="832281"/>
                  </a:moveTo>
                  <a:lnTo>
                    <a:pt x="825119" y="719759"/>
                  </a:lnTo>
                </a:path>
                <a:path w="4091304" h="1202689">
                  <a:moveTo>
                    <a:pt x="508888" y="1202232"/>
                  </a:moveTo>
                  <a:lnTo>
                    <a:pt x="692023" y="1017320"/>
                  </a:lnTo>
                </a:path>
                <a:path w="4091304" h="1202689">
                  <a:moveTo>
                    <a:pt x="1008506" y="698296"/>
                  </a:moveTo>
                  <a:lnTo>
                    <a:pt x="1192022" y="513257"/>
                  </a:lnTo>
                </a:path>
                <a:path w="4091304" h="1202689">
                  <a:moveTo>
                    <a:pt x="670941" y="1202232"/>
                  </a:moveTo>
                  <a:lnTo>
                    <a:pt x="854455" y="1017320"/>
                  </a:lnTo>
                </a:path>
                <a:path w="4091304" h="1202689">
                  <a:moveTo>
                    <a:pt x="1008506" y="861745"/>
                  </a:moveTo>
                  <a:lnTo>
                    <a:pt x="1192022" y="676833"/>
                  </a:lnTo>
                </a:path>
                <a:path w="4091304" h="1202689">
                  <a:moveTo>
                    <a:pt x="832993" y="1202232"/>
                  </a:moveTo>
                  <a:lnTo>
                    <a:pt x="1192022" y="840282"/>
                  </a:lnTo>
                </a:path>
                <a:path w="4091304" h="1202689">
                  <a:moveTo>
                    <a:pt x="994918" y="1202232"/>
                  </a:moveTo>
                  <a:lnTo>
                    <a:pt x="1192022" y="1003731"/>
                  </a:lnTo>
                </a:path>
                <a:path w="4091304" h="1202689">
                  <a:moveTo>
                    <a:pt x="1157224" y="1202232"/>
                  </a:moveTo>
                  <a:lnTo>
                    <a:pt x="1192022" y="1167434"/>
                  </a:lnTo>
                </a:path>
                <a:path w="4091304" h="1202689">
                  <a:moveTo>
                    <a:pt x="1449451" y="90220"/>
                  </a:moveTo>
                  <a:lnTo>
                    <a:pt x="1538986" y="50"/>
                  </a:lnTo>
                </a:path>
                <a:path w="4091304" h="1202689">
                  <a:moveTo>
                    <a:pt x="1449451" y="253542"/>
                  </a:moveTo>
                  <a:lnTo>
                    <a:pt x="1700911" y="50"/>
                  </a:lnTo>
                </a:path>
                <a:path w="4091304" h="1202689">
                  <a:moveTo>
                    <a:pt x="1449451" y="417118"/>
                  </a:moveTo>
                  <a:lnTo>
                    <a:pt x="1632839" y="232206"/>
                  </a:lnTo>
                </a:path>
                <a:path w="4091304" h="1202689">
                  <a:moveTo>
                    <a:pt x="1679448" y="184962"/>
                  </a:moveTo>
                  <a:lnTo>
                    <a:pt x="1862963" y="50"/>
                  </a:lnTo>
                </a:path>
                <a:path w="4091304" h="1202689">
                  <a:moveTo>
                    <a:pt x="1449451" y="580694"/>
                  </a:moveTo>
                  <a:lnTo>
                    <a:pt x="1632839" y="395655"/>
                  </a:lnTo>
                </a:path>
                <a:path w="4091304" h="1202689">
                  <a:moveTo>
                    <a:pt x="1841753" y="184962"/>
                  </a:moveTo>
                  <a:lnTo>
                    <a:pt x="2025015" y="50"/>
                  </a:lnTo>
                </a:path>
                <a:path w="4091304" h="1202689">
                  <a:moveTo>
                    <a:pt x="1449451" y="744143"/>
                  </a:moveTo>
                  <a:lnTo>
                    <a:pt x="1632839" y="559104"/>
                  </a:lnTo>
                </a:path>
                <a:path w="4091304" h="1202689">
                  <a:moveTo>
                    <a:pt x="2003678" y="184962"/>
                  </a:moveTo>
                  <a:lnTo>
                    <a:pt x="2187194" y="50"/>
                  </a:lnTo>
                </a:path>
                <a:path w="4091304" h="1202689">
                  <a:moveTo>
                    <a:pt x="1449451" y="907592"/>
                  </a:moveTo>
                  <a:lnTo>
                    <a:pt x="1632839" y="722680"/>
                  </a:lnTo>
                </a:path>
                <a:path w="4091304" h="1202689">
                  <a:moveTo>
                    <a:pt x="2165985" y="184962"/>
                  </a:moveTo>
                  <a:lnTo>
                    <a:pt x="2349246" y="50"/>
                  </a:lnTo>
                </a:path>
                <a:path w="4091304" h="1202689">
                  <a:moveTo>
                    <a:pt x="1449451" y="1071295"/>
                  </a:moveTo>
                  <a:lnTo>
                    <a:pt x="1632839" y="886129"/>
                  </a:lnTo>
                </a:path>
                <a:path w="4091304" h="1202689">
                  <a:moveTo>
                    <a:pt x="2327910" y="184962"/>
                  </a:moveTo>
                  <a:lnTo>
                    <a:pt x="2511425" y="50"/>
                  </a:lnTo>
                </a:path>
                <a:path w="4091304" h="1202689">
                  <a:moveTo>
                    <a:pt x="1481454" y="1202232"/>
                  </a:moveTo>
                  <a:lnTo>
                    <a:pt x="1664716" y="1017320"/>
                  </a:lnTo>
                </a:path>
                <a:path w="4091304" h="1202689">
                  <a:moveTo>
                    <a:pt x="2457957" y="217220"/>
                  </a:moveTo>
                  <a:lnTo>
                    <a:pt x="2641473" y="32308"/>
                  </a:lnTo>
                </a:path>
                <a:path w="4091304" h="1202689">
                  <a:moveTo>
                    <a:pt x="1643379" y="1202232"/>
                  </a:moveTo>
                  <a:lnTo>
                    <a:pt x="1826895" y="1017320"/>
                  </a:lnTo>
                </a:path>
                <a:path w="4091304" h="1202689">
                  <a:moveTo>
                    <a:pt x="2457957" y="380542"/>
                  </a:moveTo>
                  <a:lnTo>
                    <a:pt x="2641473" y="195757"/>
                  </a:lnTo>
                </a:path>
                <a:path w="4091304" h="1202689">
                  <a:moveTo>
                    <a:pt x="1805559" y="1202232"/>
                  </a:moveTo>
                  <a:lnTo>
                    <a:pt x="1989201" y="1017320"/>
                  </a:lnTo>
                </a:path>
                <a:path w="4091304" h="1202689">
                  <a:moveTo>
                    <a:pt x="2457957" y="544245"/>
                  </a:moveTo>
                  <a:lnTo>
                    <a:pt x="2641473" y="359206"/>
                  </a:lnTo>
                </a:path>
                <a:path w="4091304" h="1202689">
                  <a:moveTo>
                    <a:pt x="1967611" y="1202232"/>
                  </a:moveTo>
                  <a:lnTo>
                    <a:pt x="2151126" y="1017320"/>
                  </a:lnTo>
                </a:path>
                <a:path w="4091304" h="1202689">
                  <a:moveTo>
                    <a:pt x="2457957" y="707694"/>
                  </a:moveTo>
                  <a:lnTo>
                    <a:pt x="2641473" y="522782"/>
                  </a:lnTo>
                </a:path>
                <a:path w="4091304" h="1202689">
                  <a:moveTo>
                    <a:pt x="2129790" y="1202232"/>
                  </a:moveTo>
                  <a:lnTo>
                    <a:pt x="2313178" y="1017320"/>
                  </a:lnTo>
                </a:path>
                <a:path w="4091304" h="1202689">
                  <a:moveTo>
                    <a:pt x="2457957" y="871143"/>
                  </a:moveTo>
                  <a:lnTo>
                    <a:pt x="2641473" y="686231"/>
                  </a:lnTo>
                </a:path>
                <a:path w="4091304" h="1202689">
                  <a:moveTo>
                    <a:pt x="2291842" y="1202232"/>
                  </a:moveTo>
                  <a:lnTo>
                    <a:pt x="2641473" y="849680"/>
                  </a:lnTo>
                </a:path>
                <a:path w="4091304" h="1202689">
                  <a:moveTo>
                    <a:pt x="2454021" y="1202232"/>
                  </a:moveTo>
                  <a:lnTo>
                    <a:pt x="2641473" y="1013383"/>
                  </a:lnTo>
                </a:path>
                <a:path w="4091304" h="1202689">
                  <a:moveTo>
                    <a:pt x="2616073" y="1202232"/>
                  </a:moveTo>
                  <a:lnTo>
                    <a:pt x="2641473" y="1176832"/>
                  </a:lnTo>
                </a:path>
                <a:path w="4091304" h="1202689">
                  <a:moveTo>
                    <a:pt x="2898902" y="99618"/>
                  </a:moveTo>
                  <a:lnTo>
                    <a:pt x="2997580" y="50"/>
                  </a:lnTo>
                </a:path>
                <a:path w="4091304" h="1202689">
                  <a:moveTo>
                    <a:pt x="2898902" y="262940"/>
                  </a:moveTo>
                  <a:lnTo>
                    <a:pt x="3159887" y="50"/>
                  </a:lnTo>
                </a:path>
                <a:path w="4091304" h="1202689">
                  <a:moveTo>
                    <a:pt x="2898902" y="426770"/>
                  </a:moveTo>
                  <a:lnTo>
                    <a:pt x="3321812" y="50"/>
                  </a:lnTo>
                </a:path>
                <a:path w="4091304" h="1202689">
                  <a:moveTo>
                    <a:pt x="2898902" y="590092"/>
                  </a:moveTo>
                  <a:lnTo>
                    <a:pt x="3484118" y="50"/>
                  </a:lnTo>
                </a:path>
                <a:path w="4091304" h="1202689">
                  <a:moveTo>
                    <a:pt x="2898902" y="753541"/>
                  </a:moveTo>
                  <a:lnTo>
                    <a:pt x="3646043" y="50"/>
                  </a:lnTo>
                </a:path>
                <a:path w="4091304" h="1202689">
                  <a:moveTo>
                    <a:pt x="2898902" y="917244"/>
                  </a:moveTo>
                  <a:lnTo>
                    <a:pt x="3808095" y="50"/>
                  </a:lnTo>
                </a:path>
                <a:path w="4091304" h="1202689">
                  <a:moveTo>
                    <a:pt x="2898902" y="1080693"/>
                  </a:moveTo>
                  <a:lnTo>
                    <a:pt x="3970274" y="50"/>
                  </a:lnTo>
                </a:path>
                <a:path w="4091304" h="1202689">
                  <a:moveTo>
                    <a:pt x="2940304" y="1202232"/>
                  </a:moveTo>
                  <a:lnTo>
                    <a:pt x="4090924" y="41706"/>
                  </a:lnTo>
                </a:path>
                <a:path w="4091304" h="1202689">
                  <a:moveTo>
                    <a:pt x="3102482" y="1202232"/>
                  </a:moveTo>
                  <a:lnTo>
                    <a:pt x="4090924" y="205155"/>
                  </a:lnTo>
                </a:path>
                <a:path w="4091304" h="1202689">
                  <a:moveTo>
                    <a:pt x="3264535" y="1202232"/>
                  </a:moveTo>
                  <a:lnTo>
                    <a:pt x="4090924" y="368858"/>
                  </a:lnTo>
                </a:path>
                <a:path w="4091304" h="1202689">
                  <a:moveTo>
                    <a:pt x="3426587" y="1202232"/>
                  </a:moveTo>
                  <a:lnTo>
                    <a:pt x="4090924" y="532180"/>
                  </a:lnTo>
                </a:path>
                <a:path w="4091304" h="1202689">
                  <a:moveTo>
                    <a:pt x="3588766" y="1202232"/>
                  </a:moveTo>
                  <a:lnTo>
                    <a:pt x="4090924" y="695629"/>
                  </a:lnTo>
                </a:path>
                <a:path w="4091304" h="1202689">
                  <a:moveTo>
                    <a:pt x="3750691" y="1202232"/>
                  </a:moveTo>
                  <a:lnTo>
                    <a:pt x="4090924" y="859332"/>
                  </a:lnTo>
                </a:path>
                <a:path w="4091304" h="1202689">
                  <a:moveTo>
                    <a:pt x="3912997" y="1202232"/>
                  </a:moveTo>
                  <a:lnTo>
                    <a:pt x="4090924" y="1022781"/>
                  </a:lnTo>
                </a:path>
                <a:path w="4091304" h="1202689">
                  <a:moveTo>
                    <a:pt x="4074922" y="1202232"/>
                  </a:moveTo>
                  <a:lnTo>
                    <a:pt x="4090924" y="11862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09" name="object 11">
              <a:extLst>
                <a:ext uri="{FF2B5EF4-FFF2-40B4-BE49-F238E27FC236}">
                  <a16:creationId xmlns:a16="http://schemas.microsoft.com/office/drawing/2014/main" id="{38225975-6519-4408-8E2F-1BACDB091E60}"/>
                </a:ext>
              </a:extLst>
            </p:cNvPr>
            <p:cNvSpPr>
              <a:spLocks/>
            </p:cNvSpPr>
            <p:nvPr/>
          </p:nvSpPr>
          <p:spPr bwMode="auto">
            <a:xfrm>
              <a:off x="6451472" y="4526787"/>
              <a:ext cx="100330" cy="40005"/>
            </a:xfrm>
            <a:custGeom>
              <a:avLst/>
              <a:gdLst>
                <a:gd name="T0" fmla="*/ 92330 w 100329"/>
                <a:gd name="T1" fmla="*/ 0 h 40004"/>
                <a:gd name="T2" fmla="*/ 0 w 100329"/>
                <a:gd name="T3" fmla="*/ 40007 h 40004"/>
                <a:gd name="T4" fmla="*/ 100077 w 100329"/>
                <a:gd name="T5" fmla="*/ 32387 h 40004"/>
                <a:gd name="T6" fmla="*/ 92330 w 100329"/>
                <a:gd name="T7" fmla="*/ 0 h 400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329" h="40004">
                  <a:moveTo>
                    <a:pt x="92328" y="0"/>
                  </a:moveTo>
                  <a:lnTo>
                    <a:pt x="0" y="40005"/>
                  </a:lnTo>
                  <a:lnTo>
                    <a:pt x="100075" y="32385"/>
                  </a:lnTo>
                  <a:lnTo>
                    <a:pt x="923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10" name="object 12">
              <a:extLst>
                <a:ext uri="{FF2B5EF4-FFF2-40B4-BE49-F238E27FC236}">
                  <a16:creationId xmlns:a16="http://schemas.microsoft.com/office/drawing/2014/main" id="{FFB5E68C-2924-474E-9382-25682CBA1059}"/>
                </a:ext>
              </a:extLst>
            </p:cNvPr>
            <p:cNvSpPr>
              <a:spLocks/>
            </p:cNvSpPr>
            <p:nvPr/>
          </p:nvSpPr>
          <p:spPr bwMode="auto">
            <a:xfrm>
              <a:off x="6454139" y="4270755"/>
              <a:ext cx="1209040" cy="299085"/>
            </a:xfrm>
            <a:custGeom>
              <a:avLst/>
              <a:gdLst>
                <a:gd name="T0" fmla="*/ 100076 w 1209040"/>
                <a:gd name="T1" fmla="*/ 291083 h 299085"/>
                <a:gd name="T2" fmla="*/ 0 w 1209040"/>
                <a:gd name="T3" fmla="*/ 298703 h 299085"/>
                <a:gd name="T4" fmla="*/ 92329 w 1209040"/>
                <a:gd name="T5" fmla="*/ 258571 h 299085"/>
                <a:gd name="T6" fmla="*/ 100076 w 1209040"/>
                <a:gd name="T7" fmla="*/ 291083 h 299085"/>
                <a:gd name="T8" fmla="*/ 96012 w 1209040"/>
                <a:gd name="T9" fmla="*/ 274827 h 299085"/>
                <a:gd name="T10" fmla="*/ 1208786 w 1209040"/>
                <a:gd name="T11" fmla="*/ 0 h 2990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9040" h="299085">
                  <a:moveTo>
                    <a:pt x="100076" y="291083"/>
                  </a:moveTo>
                  <a:lnTo>
                    <a:pt x="0" y="298703"/>
                  </a:lnTo>
                  <a:lnTo>
                    <a:pt x="92329" y="258571"/>
                  </a:lnTo>
                  <a:lnTo>
                    <a:pt x="100076" y="291083"/>
                  </a:lnTo>
                  <a:close/>
                </a:path>
                <a:path w="1209040" h="299085">
                  <a:moveTo>
                    <a:pt x="96012" y="274827"/>
                  </a:moveTo>
                  <a:lnTo>
                    <a:pt x="120878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11" name="object 13">
              <a:extLst>
                <a:ext uri="{FF2B5EF4-FFF2-40B4-BE49-F238E27FC236}">
                  <a16:creationId xmlns:a16="http://schemas.microsoft.com/office/drawing/2014/main" id="{AB9DDC21-CC6B-4D00-8D77-BA522D33D58C}"/>
                </a:ext>
              </a:extLst>
            </p:cNvPr>
            <p:cNvSpPr>
              <a:spLocks/>
            </p:cNvSpPr>
            <p:nvPr/>
          </p:nvSpPr>
          <p:spPr bwMode="auto">
            <a:xfrm>
              <a:off x="9251314" y="4518786"/>
              <a:ext cx="99060" cy="48260"/>
            </a:xfrm>
            <a:custGeom>
              <a:avLst/>
              <a:gdLst>
                <a:gd name="T0" fmla="*/ 10667 w 99059"/>
                <a:gd name="T1" fmla="*/ 0 h 48260"/>
                <a:gd name="T2" fmla="*/ 0 w 99059"/>
                <a:gd name="T3" fmla="*/ 31368 h 48260"/>
                <a:gd name="T4" fmla="*/ 99061 w 99059"/>
                <a:gd name="T5" fmla="*/ 48006 h 48260"/>
                <a:gd name="T6" fmla="*/ 10667 w 99059"/>
                <a:gd name="T7" fmla="*/ 0 h 482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59" h="48260">
                  <a:moveTo>
                    <a:pt x="10667" y="0"/>
                  </a:moveTo>
                  <a:lnTo>
                    <a:pt x="0" y="31368"/>
                  </a:lnTo>
                  <a:lnTo>
                    <a:pt x="99059" y="48006"/>
                  </a:lnTo>
                  <a:lnTo>
                    <a:pt x="106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12" name="object 14">
              <a:extLst>
                <a:ext uri="{FF2B5EF4-FFF2-40B4-BE49-F238E27FC236}">
                  <a16:creationId xmlns:a16="http://schemas.microsoft.com/office/drawing/2014/main" id="{CF4A09C7-017E-4AE6-A735-FCA13B3CED04}"/>
                </a:ext>
              </a:extLst>
            </p:cNvPr>
            <p:cNvSpPr>
              <a:spLocks/>
            </p:cNvSpPr>
            <p:nvPr/>
          </p:nvSpPr>
          <p:spPr bwMode="auto">
            <a:xfrm>
              <a:off x="8398001" y="4239513"/>
              <a:ext cx="955040" cy="330200"/>
            </a:xfrm>
            <a:custGeom>
              <a:avLst/>
              <a:gdLst>
                <a:gd name="T0" fmla="*/ 866648 w 955040"/>
                <a:gd name="T1" fmla="*/ 281813 h 330200"/>
                <a:gd name="T2" fmla="*/ 954913 w 955040"/>
                <a:gd name="T3" fmla="*/ 329946 h 330200"/>
                <a:gd name="T4" fmla="*/ 855852 w 955040"/>
                <a:gd name="T5" fmla="*/ 313309 h 330200"/>
                <a:gd name="T6" fmla="*/ 866648 w 955040"/>
                <a:gd name="T7" fmla="*/ 281813 h 330200"/>
                <a:gd name="T8" fmla="*/ 861441 w 955040"/>
                <a:gd name="T9" fmla="*/ 297434 h 330200"/>
                <a:gd name="T10" fmla="*/ 0 w 955040"/>
                <a:gd name="T11" fmla="*/ 0 h 3302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5040" h="330200">
                  <a:moveTo>
                    <a:pt x="866648" y="281813"/>
                  </a:moveTo>
                  <a:lnTo>
                    <a:pt x="954913" y="329946"/>
                  </a:lnTo>
                  <a:lnTo>
                    <a:pt x="855852" y="313309"/>
                  </a:lnTo>
                  <a:lnTo>
                    <a:pt x="866648" y="281813"/>
                  </a:lnTo>
                  <a:close/>
                </a:path>
                <a:path w="955040" h="330200">
                  <a:moveTo>
                    <a:pt x="861441" y="29743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013" name="object 15">
              <a:extLst>
                <a:ext uri="{FF2B5EF4-FFF2-40B4-BE49-F238E27FC236}">
                  <a16:creationId xmlns:a16="http://schemas.microsoft.com/office/drawing/2014/main" id="{1FA29A55-A8FD-4D4A-B137-485918489A21}"/>
                </a:ext>
              </a:extLst>
            </p:cNvPr>
            <p:cNvSpPr>
              <a:spLocks/>
            </p:cNvSpPr>
            <p:nvPr/>
          </p:nvSpPr>
          <p:spPr bwMode="auto">
            <a:xfrm>
              <a:off x="7958200" y="4464049"/>
              <a:ext cx="33020" cy="101600"/>
            </a:xfrm>
            <a:custGeom>
              <a:avLst/>
              <a:gdLst>
                <a:gd name="T0" fmla="*/ 0 w 33020"/>
                <a:gd name="T1" fmla="*/ 0 h 101600"/>
                <a:gd name="T2" fmla="*/ 3937 w 33020"/>
                <a:gd name="T3" fmla="*/ 101218 h 101600"/>
                <a:gd name="T4" fmla="*/ 32893 w 33020"/>
                <a:gd name="T5" fmla="*/ 4444 h 101600"/>
                <a:gd name="T6" fmla="*/ 0 w 33020"/>
                <a:gd name="T7" fmla="*/ 0 h 10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101600">
                  <a:moveTo>
                    <a:pt x="0" y="0"/>
                  </a:moveTo>
                  <a:lnTo>
                    <a:pt x="3937" y="101218"/>
                  </a:lnTo>
                  <a:lnTo>
                    <a:pt x="32893" y="44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14" name="object 16">
              <a:extLst>
                <a:ext uri="{FF2B5EF4-FFF2-40B4-BE49-F238E27FC236}">
                  <a16:creationId xmlns:a16="http://schemas.microsoft.com/office/drawing/2014/main" id="{90E42ADB-5C8E-4107-AE85-093790B2AD2E}"/>
                </a:ext>
              </a:extLst>
            </p:cNvPr>
            <p:cNvSpPr>
              <a:spLocks/>
            </p:cNvSpPr>
            <p:nvPr/>
          </p:nvSpPr>
          <p:spPr bwMode="auto">
            <a:xfrm>
              <a:off x="7960740" y="4263516"/>
              <a:ext cx="42545" cy="304800"/>
            </a:xfrm>
            <a:custGeom>
              <a:avLst/>
              <a:gdLst>
                <a:gd name="T0" fmla="*/ 32892 w 42545"/>
                <a:gd name="T1" fmla="*/ 207518 h 304800"/>
                <a:gd name="T2" fmla="*/ 4063 w 42545"/>
                <a:gd name="T3" fmla="*/ 304292 h 304800"/>
                <a:gd name="T4" fmla="*/ 0 w 42545"/>
                <a:gd name="T5" fmla="*/ 203200 h 304800"/>
                <a:gd name="T6" fmla="*/ 32892 w 42545"/>
                <a:gd name="T7" fmla="*/ 207518 h 304800"/>
                <a:gd name="T8" fmla="*/ 16636 w 42545"/>
                <a:gd name="T9" fmla="*/ 205232 h 304800"/>
                <a:gd name="T10" fmla="*/ 42417 w 42545"/>
                <a:gd name="T11" fmla="*/ 0 h 3048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45" h="304800">
                  <a:moveTo>
                    <a:pt x="32892" y="207518"/>
                  </a:moveTo>
                  <a:lnTo>
                    <a:pt x="4063" y="304292"/>
                  </a:lnTo>
                  <a:lnTo>
                    <a:pt x="0" y="203200"/>
                  </a:lnTo>
                  <a:lnTo>
                    <a:pt x="32892" y="207518"/>
                  </a:lnTo>
                  <a:close/>
                </a:path>
                <a:path w="42545" h="304800">
                  <a:moveTo>
                    <a:pt x="16636" y="205232"/>
                  </a:moveTo>
                  <a:lnTo>
                    <a:pt x="4241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7" name="object 17">
            <a:extLst>
              <a:ext uri="{FF2B5EF4-FFF2-40B4-BE49-F238E27FC236}">
                <a16:creationId xmlns:a16="http://schemas.microsoft.com/office/drawing/2014/main" id="{16FF0208-68F6-45CD-B236-55F7EB1DFEDF}"/>
              </a:ext>
            </a:extLst>
          </p:cNvPr>
          <p:cNvSpPr txBox="1"/>
          <p:nvPr/>
        </p:nvSpPr>
        <p:spPr>
          <a:xfrm>
            <a:off x="7659688" y="4124325"/>
            <a:ext cx="695325" cy="155575"/>
          </a:xfrm>
          <a:prstGeom prst="rect">
            <a:avLst/>
          </a:prstGeom>
        </p:spPr>
        <p:txBody>
          <a:bodyPr lIns="0" tIns="12700" rIns="0" bIns="0">
            <a:spAutoFit/>
          </a:bodyPr>
          <a:lstStyle/>
          <a:p>
            <a:pPr eaLnBrk="1" fontAlgn="auto" hangingPunct="1">
              <a:spcBef>
                <a:spcPts val="100"/>
              </a:spcBef>
              <a:spcAft>
                <a:spcPts val="0"/>
              </a:spcAft>
              <a:defRPr/>
            </a:pPr>
            <a:r>
              <a:rPr sz="850" kern="0" dirty="0">
                <a:solidFill>
                  <a:sysClr val="windowText" lastClr="000000"/>
                </a:solidFill>
                <a:latin typeface="Times New Roman"/>
                <a:cs typeface="Times New Roman"/>
              </a:rPr>
              <a:t>Hatch</a:t>
            </a:r>
            <a:r>
              <a:rPr sz="850" kern="0" spc="-50" dirty="0">
                <a:solidFill>
                  <a:sysClr val="windowText" lastClr="000000"/>
                </a:solidFill>
                <a:latin typeface="Times New Roman"/>
                <a:cs typeface="Times New Roman"/>
              </a:rPr>
              <a:t> </a:t>
            </a:r>
            <a:r>
              <a:rPr sz="850" kern="0" spc="-10" dirty="0">
                <a:solidFill>
                  <a:sysClr val="windowText" lastClr="000000"/>
                </a:solidFill>
                <a:latin typeface="Times New Roman"/>
                <a:cs typeface="Times New Roman"/>
              </a:rPr>
              <a:t>boundary</a:t>
            </a:r>
            <a:endParaRPr sz="850" kern="0">
              <a:solidFill>
                <a:sysClr val="windowText" lastClr="000000"/>
              </a:solidFill>
              <a:latin typeface="Times New Roman"/>
              <a:cs typeface="Times New Roman"/>
            </a:endParaRPr>
          </a:p>
        </p:txBody>
      </p:sp>
      <p:sp>
        <p:nvSpPr>
          <p:cNvPr id="18" name="object 18">
            <a:extLst>
              <a:ext uri="{FF2B5EF4-FFF2-40B4-BE49-F238E27FC236}">
                <a16:creationId xmlns:a16="http://schemas.microsoft.com/office/drawing/2014/main" id="{CE41F6B5-6DC4-461A-9283-CD1070292421}"/>
              </a:ext>
            </a:extLst>
          </p:cNvPr>
          <p:cNvSpPr txBox="1"/>
          <p:nvPr/>
        </p:nvSpPr>
        <p:spPr>
          <a:xfrm>
            <a:off x="4730750" y="5922963"/>
            <a:ext cx="842963" cy="207962"/>
          </a:xfrm>
          <a:prstGeom prst="rect">
            <a:avLst/>
          </a:prstGeom>
        </p:spPr>
        <p:txBody>
          <a:bodyPr lIns="0" tIns="12700" rIns="0" bIns="0">
            <a:spAutoFit/>
          </a:bodyPr>
          <a:lstStyle/>
          <a:p>
            <a:pPr eaLnBrk="1" fontAlgn="auto" hangingPunct="1">
              <a:spcBef>
                <a:spcPts val="100"/>
              </a:spcBef>
              <a:spcAft>
                <a:spcPts val="0"/>
              </a:spcAft>
              <a:defRPr/>
            </a:pPr>
            <a:r>
              <a:rPr sz="1200" b="1" kern="0" dirty="0">
                <a:solidFill>
                  <a:sysClr val="windowText" lastClr="000000"/>
                </a:solidFill>
                <a:latin typeface="Times New Roman"/>
                <a:cs typeface="Times New Roman"/>
              </a:rPr>
              <a:t>Island</a:t>
            </a:r>
            <a:r>
              <a:rPr sz="1200" b="1" kern="0" spc="-25" dirty="0">
                <a:solidFill>
                  <a:sysClr val="windowText" lastClr="000000"/>
                </a:solidFill>
                <a:latin typeface="Times New Roman"/>
                <a:cs typeface="Times New Roman"/>
              </a:rPr>
              <a:t> </a:t>
            </a:r>
            <a:r>
              <a:rPr sz="1200" b="1" kern="0" dirty="0">
                <a:solidFill>
                  <a:sysClr val="windowText" lastClr="000000"/>
                </a:solidFill>
                <a:latin typeface="Times New Roman"/>
                <a:cs typeface="Times New Roman"/>
              </a:rPr>
              <a:t>style</a:t>
            </a:r>
            <a:r>
              <a:rPr sz="1200" b="1" kern="0" spc="-20" dirty="0">
                <a:solidFill>
                  <a:sysClr val="windowText" lastClr="000000"/>
                </a:solidFill>
                <a:latin typeface="Times New Roman"/>
                <a:cs typeface="Times New Roman"/>
              </a:rPr>
              <a:t> </a:t>
            </a:r>
            <a:r>
              <a:rPr sz="1200" b="1" kern="0" spc="-50" dirty="0">
                <a:solidFill>
                  <a:sysClr val="windowText" lastClr="000000"/>
                </a:solidFill>
                <a:latin typeface="Times New Roman"/>
                <a:cs typeface="Times New Roman"/>
              </a:rPr>
              <a:t>:</a:t>
            </a:r>
            <a:endParaRPr sz="1200" kern="0">
              <a:solidFill>
                <a:sysClr val="windowText" lastClr="000000"/>
              </a:solidFill>
              <a:latin typeface="Times New Roman"/>
              <a:cs typeface="Times New Roman"/>
            </a:endParaRPr>
          </a:p>
        </p:txBody>
      </p:sp>
      <p:sp>
        <p:nvSpPr>
          <p:cNvPr id="19" name="object 19">
            <a:extLst>
              <a:ext uri="{FF2B5EF4-FFF2-40B4-BE49-F238E27FC236}">
                <a16:creationId xmlns:a16="http://schemas.microsoft.com/office/drawing/2014/main" id="{98E6114A-F81F-418F-804A-8CC66FC79BD8}"/>
              </a:ext>
            </a:extLst>
          </p:cNvPr>
          <p:cNvSpPr txBox="1"/>
          <p:nvPr/>
        </p:nvSpPr>
        <p:spPr>
          <a:xfrm>
            <a:off x="6248400" y="5922963"/>
            <a:ext cx="504825" cy="207962"/>
          </a:xfrm>
          <a:prstGeom prst="rect">
            <a:avLst/>
          </a:prstGeom>
        </p:spPr>
        <p:txBody>
          <a:bodyPr lIns="0" tIns="12700" rIns="0" bIns="0">
            <a:spAutoFit/>
          </a:bodyPr>
          <a:lstStyle/>
          <a:p>
            <a:pPr eaLnBrk="1" fontAlgn="auto" hangingPunct="1">
              <a:spcBef>
                <a:spcPts val="100"/>
              </a:spcBef>
              <a:spcAft>
                <a:spcPts val="0"/>
              </a:spcAft>
              <a:defRPr/>
            </a:pPr>
            <a:r>
              <a:rPr sz="1200" b="1" kern="0" spc="-10" dirty="0">
                <a:solidFill>
                  <a:sysClr val="windowText" lastClr="000000"/>
                </a:solidFill>
                <a:latin typeface="Times New Roman"/>
                <a:cs typeface="Times New Roman"/>
              </a:rPr>
              <a:t>Normal</a:t>
            </a:r>
            <a:endParaRPr sz="1200" kern="0">
              <a:solidFill>
                <a:sysClr val="windowText" lastClr="000000"/>
              </a:solidFill>
              <a:latin typeface="Times New Roman"/>
              <a:cs typeface="Times New Roman"/>
            </a:endParaRPr>
          </a:p>
        </p:txBody>
      </p:sp>
      <p:sp>
        <p:nvSpPr>
          <p:cNvPr id="20" name="object 20">
            <a:extLst>
              <a:ext uri="{FF2B5EF4-FFF2-40B4-BE49-F238E27FC236}">
                <a16:creationId xmlns:a16="http://schemas.microsoft.com/office/drawing/2014/main" id="{3393A0A9-685B-4971-9C3E-FDBED46730E8}"/>
              </a:ext>
            </a:extLst>
          </p:cNvPr>
          <p:cNvSpPr txBox="1"/>
          <p:nvPr/>
        </p:nvSpPr>
        <p:spPr>
          <a:xfrm>
            <a:off x="7739063" y="5922963"/>
            <a:ext cx="395287" cy="207962"/>
          </a:xfrm>
          <a:prstGeom prst="rect">
            <a:avLst/>
          </a:prstGeom>
        </p:spPr>
        <p:txBody>
          <a:bodyPr lIns="0" tIns="12700" rIns="0" bIns="0">
            <a:spAutoFit/>
          </a:bodyPr>
          <a:lstStyle/>
          <a:p>
            <a:pPr eaLnBrk="1" fontAlgn="auto" hangingPunct="1">
              <a:spcBef>
                <a:spcPts val="100"/>
              </a:spcBef>
              <a:spcAft>
                <a:spcPts val="0"/>
              </a:spcAft>
              <a:defRPr/>
            </a:pPr>
            <a:r>
              <a:rPr sz="1200" b="1" kern="0" spc="-10" dirty="0">
                <a:solidFill>
                  <a:sysClr val="windowText" lastClr="000000"/>
                </a:solidFill>
                <a:latin typeface="Times New Roman"/>
                <a:cs typeface="Times New Roman"/>
              </a:rPr>
              <a:t>Outer</a:t>
            </a:r>
            <a:endParaRPr sz="1200" kern="0">
              <a:solidFill>
                <a:sysClr val="windowText" lastClr="000000"/>
              </a:solidFill>
              <a:latin typeface="Times New Roman"/>
              <a:cs typeface="Times New Roman"/>
            </a:endParaRPr>
          </a:p>
        </p:txBody>
      </p:sp>
      <p:sp>
        <p:nvSpPr>
          <p:cNvPr id="21" name="object 21">
            <a:extLst>
              <a:ext uri="{FF2B5EF4-FFF2-40B4-BE49-F238E27FC236}">
                <a16:creationId xmlns:a16="http://schemas.microsoft.com/office/drawing/2014/main" id="{85C7FE3F-D707-4E24-B226-B425F0775E1D}"/>
              </a:ext>
            </a:extLst>
          </p:cNvPr>
          <p:cNvSpPr txBox="1"/>
          <p:nvPr/>
        </p:nvSpPr>
        <p:spPr>
          <a:xfrm>
            <a:off x="9118600" y="5922963"/>
            <a:ext cx="436563" cy="207962"/>
          </a:xfrm>
          <a:prstGeom prst="rect">
            <a:avLst/>
          </a:prstGeom>
        </p:spPr>
        <p:txBody>
          <a:bodyPr lIns="0" tIns="12700" rIns="0" bIns="0">
            <a:spAutoFit/>
          </a:bodyPr>
          <a:lstStyle/>
          <a:p>
            <a:pPr eaLnBrk="1" fontAlgn="auto" hangingPunct="1">
              <a:spcBef>
                <a:spcPts val="100"/>
              </a:spcBef>
              <a:spcAft>
                <a:spcPts val="0"/>
              </a:spcAft>
              <a:defRPr/>
            </a:pPr>
            <a:r>
              <a:rPr sz="1200" b="1" kern="0" spc="-10" dirty="0">
                <a:solidFill>
                  <a:sysClr val="windowText" lastClr="000000"/>
                </a:solidFill>
                <a:latin typeface="Times New Roman"/>
                <a:cs typeface="Times New Roman"/>
              </a:rPr>
              <a:t>Ignore</a:t>
            </a:r>
            <a:endParaRPr sz="1200" kern="0">
              <a:solidFill>
                <a:sysClr val="windowText" lastClr="000000"/>
              </a:solidFill>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bject 2">
            <a:extLst>
              <a:ext uri="{FF2B5EF4-FFF2-40B4-BE49-F238E27FC236}">
                <a16:creationId xmlns:a16="http://schemas.microsoft.com/office/drawing/2014/main" id="{61D95FAE-F117-44EB-A97A-EEAE90021D41}"/>
              </a:ext>
            </a:extLst>
          </p:cNvPr>
          <p:cNvSpPr txBox="1">
            <a:spLocks noChangeArrowheads="1"/>
          </p:cNvSpPr>
          <p:nvPr/>
        </p:nvSpPr>
        <p:spPr bwMode="auto">
          <a:xfrm>
            <a:off x="688975" y="466725"/>
            <a:ext cx="32400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10. Text (t)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Draw small window</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Select text style and font (if necessary) Write on the shaded box</a:t>
            </a:r>
          </a:p>
        </p:txBody>
      </p:sp>
      <p:sp>
        <p:nvSpPr>
          <p:cNvPr id="3" name="object 3">
            <a:extLst>
              <a:ext uri="{FF2B5EF4-FFF2-40B4-BE49-F238E27FC236}">
                <a16:creationId xmlns:a16="http://schemas.microsoft.com/office/drawing/2014/main" id="{8B9955FA-AC59-48A7-ABFD-1A9C73C6245B}"/>
              </a:ext>
            </a:extLst>
          </p:cNvPr>
          <p:cNvSpPr txBox="1"/>
          <p:nvPr/>
        </p:nvSpPr>
        <p:spPr>
          <a:xfrm>
            <a:off x="4167188" y="877888"/>
            <a:ext cx="1360487" cy="239712"/>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Choose</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text</a:t>
            </a:r>
            <a:r>
              <a:rPr sz="1400" kern="0" spc="-10" dirty="0">
                <a:solidFill>
                  <a:sysClr val="windowText" lastClr="000000"/>
                </a:solidFill>
                <a:latin typeface="Times New Roman"/>
                <a:cs typeface="Times New Roman"/>
              </a:rPr>
              <a:t> height</a:t>
            </a:r>
            <a:endParaRPr sz="1400" kern="0">
              <a:solidFill>
                <a:sysClr val="windowText" lastClr="000000"/>
              </a:solidFill>
              <a:latin typeface="Times New Roman"/>
              <a:cs typeface="Times New Roman"/>
            </a:endParaRPr>
          </a:p>
        </p:txBody>
      </p:sp>
      <p:sp>
        <p:nvSpPr>
          <p:cNvPr id="43012" name="object 4">
            <a:extLst>
              <a:ext uri="{FF2B5EF4-FFF2-40B4-BE49-F238E27FC236}">
                <a16:creationId xmlns:a16="http://schemas.microsoft.com/office/drawing/2014/main" id="{24C410A5-7AFA-4F4A-8154-BBB784971D35}"/>
              </a:ext>
            </a:extLst>
          </p:cNvPr>
          <p:cNvSpPr txBox="1">
            <a:spLocks noChangeArrowheads="1"/>
          </p:cNvSpPr>
          <p:nvPr/>
        </p:nvSpPr>
        <p:spPr bwMode="auto">
          <a:xfrm>
            <a:off x="744538" y="1311275"/>
            <a:ext cx="487838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225" rIns="0" bIns="0">
            <a:spAutoFit/>
          </a:bodyPr>
          <a:lstStyle>
            <a:lvl1pPr marL="4238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63"/>
              </a:lnSpc>
              <a:spcBef>
                <a:spcPts val="17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to go next line (if necessary) Press “ok”</a:t>
            </a:r>
          </a:p>
          <a:p>
            <a:pPr eaLnBrk="1" hangingPunct="1">
              <a:spcBef>
                <a:spcPts val="875"/>
              </a:spcBef>
            </a:pPr>
            <a:r>
              <a:rPr lang="en-US" altLang="en-US" sz="1400">
                <a:solidFill>
                  <a:srgbClr val="000000"/>
                </a:solidFill>
                <a:latin typeface="Times New Roman" panose="02020603050405020304" pitchFamily="18" charset="0"/>
                <a:cs typeface="Times New Roman" panose="02020603050405020304" pitchFamily="18" charset="0"/>
              </a:rPr>
              <a:t>Special Notes:</a:t>
            </a:r>
          </a:p>
          <a:p>
            <a:pPr eaLnBrk="1" hangingPunct="1">
              <a:lnSpc>
                <a:spcPts val="1650"/>
              </a:lnSpc>
              <a:spcBef>
                <a:spcPts val="950"/>
              </a:spcBef>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One can modify text by double clicking.</a:t>
            </a:r>
          </a:p>
          <a:p>
            <a:pPr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One can underline a sentence or make a word bold etc.</a:t>
            </a:r>
          </a:p>
          <a:p>
            <a:pPr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One can insert symbol ( use @ icon)</a:t>
            </a:r>
          </a:p>
          <a:p>
            <a:pPr eaLnBrk="1" hangingPunct="1">
              <a:lnSpc>
                <a:spcPts val="1650"/>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One can insert fraction or subscript or superscript.</a:t>
            </a:r>
          </a:p>
        </p:txBody>
      </p:sp>
      <p:graphicFrame>
        <p:nvGraphicFramePr>
          <p:cNvPr id="5" name="object 5">
            <a:extLst>
              <a:ext uri="{FF2B5EF4-FFF2-40B4-BE49-F238E27FC236}">
                <a16:creationId xmlns:a16="http://schemas.microsoft.com/office/drawing/2014/main" id="{B31627A8-8BC0-4E50-A755-EC03C8E5D75E}"/>
              </a:ext>
            </a:extLst>
          </p:cNvPr>
          <p:cNvGraphicFramePr>
            <a:graphicFrameLocks noGrp="1"/>
          </p:cNvGraphicFramePr>
          <p:nvPr/>
        </p:nvGraphicFramePr>
        <p:xfrm>
          <a:off x="1546225" y="3235325"/>
          <a:ext cx="7105650" cy="2886075"/>
        </p:xfrm>
        <a:graphic>
          <a:graphicData uri="http://schemas.openxmlformats.org/drawingml/2006/table">
            <a:tbl>
              <a:tblPr firstRow="1" bandRow="1">
                <a:tableStyleId>{2D5ABB26-0587-4C30-8999-92F81FD0307C}</a:tableStyleId>
              </a:tblPr>
              <a:tblGrid>
                <a:gridCol w="1743554">
                  <a:extLst>
                    <a:ext uri="{9D8B030D-6E8A-4147-A177-3AD203B41FA5}">
                      <a16:colId xmlns:a16="http://schemas.microsoft.com/office/drawing/2014/main" val="20000"/>
                    </a:ext>
                  </a:extLst>
                </a:gridCol>
                <a:gridCol w="4174118">
                  <a:extLst>
                    <a:ext uri="{9D8B030D-6E8A-4147-A177-3AD203B41FA5}">
                      <a16:colId xmlns:a16="http://schemas.microsoft.com/office/drawing/2014/main" val="20001"/>
                    </a:ext>
                  </a:extLst>
                </a:gridCol>
                <a:gridCol w="1187978">
                  <a:extLst>
                    <a:ext uri="{9D8B030D-6E8A-4147-A177-3AD203B41FA5}">
                      <a16:colId xmlns:a16="http://schemas.microsoft.com/office/drawing/2014/main" val="20002"/>
                    </a:ext>
                  </a:extLst>
                </a:gridCol>
              </a:tblGrid>
              <a:tr h="261678">
                <a:tc>
                  <a:txBody>
                    <a:bodyPr/>
                    <a:lstStyle/>
                    <a:p>
                      <a:pPr>
                        <a:lnSpc>
                          <a:spcPct val="100000"/>
                        </a:lnSpc>
                      </a:pPr>
                      <a:endParaRPr sz="13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8890">
                        <a:lnSpc>
                          <a:spcPts val="1610"/>
                        </a:lnSpc>
                      </a:pPr>
                      <a:r>
                        <a:rPr sz="1400" spc="-10" dirty="0">
                          <a:latin typeface="Times New Roman"/>
                          <a:cs typeface="Times New Roman"/>
                        </a:rPr>
                        <a:t>Command</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6195">
                        <a:lnSpc>
                          <a:spcPts val="1610"/>
                        </a:lnSpc>
                      </a:pPr>
                      <a:r>
                        <a:rPr sz="1400" spc="-10" dirty="0">
                          <a:latin typeface="Times New Roman"/>
                          <a:cs typeface="Times New Roman"/>
                        </a:rPr>
                        <a:t>Output</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873317">
                <a:tc>
                  <a:txBody>
                    <a:bodyPr/>
                    <a:lstStyle/>
                    <a:p>
                      <a:pPr>
                        <a:lnSpc>
                          <a:spcPct val="100000"/>
                        </a:lnSpc>
                        <a:spcBef>
                          <a:spcPts val="10"/>
                        </a:spcBef>
                      </a:pPr>
                      <a:endParaRPr sz="1600">
                        <a:latin typeface="Times New Roman"/>
                        <a:cs typeface="Times New Roman"/>
                      </a:endParaRPr>
                    </a:p>
                    <a:p>
                      <a:pPr marL="7620">
                        <a:lnSpc>
                          <a:spcPct val="100000"/>
                        </a:lnSpc>
                      </a:pPr>
                      <a:r>
                        <a:rPr sz="1400" spc="-10" dirty="0">
                          <a:latin typeface="Times New Roman"/>
                          <a:cs typeface="Times New Roman"/>
                        </a:rPr>
                        <a:t>Superscript</a:t>
                      </a:r>
                      <a:endParaRPr sz="140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28320" indent="-227329">
                        <a:lnSpc>
                          <a:spcPts val="1580"/>
                        </a:lnSpc>
                        <a:buSzPct val="85714"/>
                        <a:buFont typeface="Wingdings"/>
                        <a:buChar char=""/>
                        <a:tabLst>
                          <a:tab pos="528955" algn="l"/>
                        </a:tabLst>
                      </a:pPr>
                      <a:r>
                        <a:rPr sz="1400" dirty="0">
                          <a:latin typeface="Times New Roman"/>
                          <a:cs typeface="Times New Roman"/>
                        </a:rPr>
                        <a:t>Type</a:t>
                      </a:r>
                      <a:r>
                        <a:rPr sz="1400" spc="125" dirty="0">
                          <a:latin typeface="Times New Roman"/>
                          <a:cs typeface="Times New Roman"/>
                        </a:rPr>
                        <a:t>  </a:t>
                      </a:r>
                      <a:r>
                        <a:rPr sz="1400" spc="-25" dirty="0">
                          <a:latin typeface="Times New Roman"/>
                          <a:cs typeface="Times New Roman"/>
                        </a:rPr>
                        <a:t>X2^</a:t>
                      </a:r>
                      <a:endParaRPr sz="1400">
                        <a:latin typeface="Times New Roman"/>
                        <a:cs typeface="Times New Roman"/>
                      </a:endParaRPr>
                    </a:p>
                    <a:p>
                      <a:pPr marL="528320" indent="-227329">
                        <a:lnSpc>
                          <a:spcPts val="1645"/>
                        </a:lnSpc>
                        <a:buSzPct val="85714"/>
                        <a:buFont typeface="Wingdings"/>
                        <a:buChar char=""/>
                        <a:tabLst>
                          <a:tab pos="528955" algn="l"/>
                        </a:tabLst>
                      </a:pPr>
                      <a:r>
                        <a:rPr sz="1400" dirty="0">
                          <a:latin typeface="Times New Roman"/>
                          <a:cs typeface="Times New Roman"/>
                        </a:rPr>
                        <a:t>Select</a:t>
                      </a:r>
                      <a:r>
                        <a:rPr sz="1400" spc="265" dirty="0">
                          <a:latin typeface="Times New Roman"/>
                          <a:cs typeface="Times New Roman"/>
                        </a:rPr>
                        <a:t> </a:t>
                      </a:r>
                      <a:r>
                        <a:rPr sz="1400" spc="-25" dirty="0">
                          <a:latin typeface="Times New Roman"/>
                          <a:cs typeface="Times New Roman"/>
                        </a:rPr>
                        <a:t>2^</a:t>
                      </a:r>
                      <a:endParaRPr sz="1400">
                        <a:latin typeface="Times New Roman"/>
                        <a:cs typeface="Times New Roman"/>
                      </a:endParaRPr>
                    </a:p>
                    <a:p>
                      <a:pPr marL="528320" indent="-227329">
                        <a:lnSpc>
                          <a:spcPts val="1660"/>
                        </a:lnSpc>
                        <a:spcBef>
                          <a:spcPts val="105"/>
                        </a:spcBef>
                        <a:buSzPct val="85714"/>
                        <a:buFont typeface="Wingdings"/>
                        <a:buChar char=""/>
                        <a:tabLst>
                          <a:tab pos="528955" algn="l"/>
                        </a:tabLst>
                      </a:pPr>
                      <a:r>
                        <a:rPr sz="1400" dirty="0">
                          <a:latin typeface="Times New Roman"/>
                          <a:cs typeface="Times New Roman"/>
                        </a:rPr>
                        <a:t>Press</a:t>
                      </a:r>
                      <a:r>
                        <a:rPr sz="1400" spc="-15" dirty="0">
                          <a:latin typeface="Times New Roman"/>
                          <a:cs typeface="Times New Roman"/>
                        </a:rPr>
                        <a:t> </a:t>
                      </a:r>
                      <a:r>
                        <a:rPr sz="1400" dirty="0">
                          <a:latin typeface="Times New Roman"/>
                          <a:cs typeface="Times New Roman"/>
                        </a:rPr>
                        <a:t>“Stack</a:t>
                      </a:r>
                      <a:r>
                        <a:rPr sz="1400" u="sng" dirty="0">
                          <a:uFill>
                            <a:solidFill>
                              <a:srgbClr val="000000"/>
                            </a:solidFill>
                          </a:uFill>
                          <a:latin typeface="Times New Roman"/>
                          <a:cs typeface="Times New Roman"/>
                        </a:rPr>
                        <a:t> </a:t>
                      </a:r>
                      <a:r>
                        <a:rPr sz="1400" dirty="0">
                          <a:latin typeface="Times New Roman"/>
                          <a:cs typeface="Times New Roman"/>
                        </a:rPr>
                        <a:t>( </a:t>
                      </a:r>
                      <a:r>
                        <a:rPr sz="1400" baseline="21604" dirty="0">
                          <a:latin typeface="Cambria Math"/>
                          <a:cs typeface="Cambria Math"/>
                        </a:rPr>
                        <a:t>𝑎</a:t>
                      </a:r>
                      <a:r>
                        <a:rPr sz="1400" spc="262" baseline="21604" dirty="0">
                          <a:latin typeface="Cambria Math"/>
                          <a:cs typeface="Cambria Math"/>
                        </a:rPr>
                        <a:t> </a:t>
                      </a:r>
                      <a:r>
                        <a:rPr sz="1400" dirty="0">
                          <a:latin typeface="Times New Roman"/>
                          <a:cs typeface="Times New Roman"/>
                        </a:rPr>
                        <a:t>)”</a:t>
                      </a:r>
                      <a:r>
                        <a:rPr sz="1400" spc="-10" dirty="0">
                          <a:latin typeface="Times New Roman"/>
                          <a:cs typeface="Times New Roman"/>
                        </a:rPr>
                        <a:t> </a:t>
                      </a:r>
                      <a:r>
                        <a:rPr sz="1400" spc="-20" dirty="0">
                          <a:latin typeface="Times New Roman"/>
                          <a:cs typeface="Times New Roman"/>
                        </a:rPr>
                        <a:t>icon</a:t>
                      </a:r>
                      <a:endParaRPr sz="1400">
                        <a:latin typeface="Times New Roman"/>
                        <a:cs typeface="Times New Roman"/>
                      </a:endParaRPr>
                    </a:p>
                    <a:p>
                      <a:pPr marL="2540">
                        <a:lnSpc>
                          <a:spcPts val="1660"/>
                        </a:lnSpc>
                      </a:pPr>
                      <a:r>
                        <a:rPr sz="1400" spc="25" dirty="0">
                          <a:latin typeface="Cambria Math"/>
                          <a:cs typeface="Cambria Math"/>
                        </a:rPr>
                        <a:t>𝑏</a:t>
                      </a:r>
                      <a:endParaRPr sz="1400">
                        <a:latin typeface="Cambria Math"/>
                        <a:cs typeface="Cambria Math"/>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900">
                        <a:latin typeface="Times New Roman"/>
                        <a:cs typeface="Times New Roman"/>
                      </a:endParaRPr>
                    </a:p>
                    <a:p>
                      <a:pPr marL="10160">
                        <a:lnSpc>
                          <a:spcPct val="100000"/>
                        </a:lnSpc>
                      </a:pPr>
                      <a:r>
                        <a:rPr sz="2100" spc="-37" baseline="-15873" dirty="0">
                          <a:latin typeface="Times New Roman"/>
                          <a:cs typeface="Times New Roman"/>
                        </a:rPr>
                        <a:t>X</a:t>
                      </a:r>
                      <a:r>
                        <a:rPr sz="1400" spc="-25" dirty="0">
                          <a:latin typeface="Times New Roman"/>
                          <a:cs typeface="Times New Roman"/>
                        </a:rPr>
                        <a:t>2</a:t>
                      </a:r>
                      <a:endParaRPr sz="1400">
                        <a:latin typeface="Times New Roman"/>
                        <a:cs typeface="Times New Roman"/>
                      </a:endParaRPr>
                    </a:p>
                  </a:txBody>
                  <a:tcPr marL="0" marR="0" marT="635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876493">
                <a:tc>
                  <a:txBody>
                    <a:bodyPr/>
                    <a:lstStyle/>
                    <a:p>
                      <a:pPr>
                        <a:lnSpc>
                          <a:spcPct val="100000"/>
                        </a:lnSpc>
                        <a:spcBef>
                          <a:spcPts val="30"/>
                        </a:spcBef>
                      </a:pPr>
                      <a:endParaRPr sz="1600">
                        <a:latin typeface="Times New Roman"/>
                        <a:cs typeface="Times New Roman"/>
                      </a:endParaRPr>
                    </a:p>
                    <a:p>
                      <a:pPr marL="7620">
                        <a:lnSpc>
                          <a:spcPct val="100000"/>
                        </a:lnSpc>
                      </a:pPr>
                      <a:r>
                        <a:rPr sz="1400" spc="-10" dirty="0">
                          <a:latin typeface="Times New Roman"/>
                          <a:cs typeface="Times New Roman"/>
                        </a:rPr>
                        <a:t>Subscript</a:t>
                      </a:r>
                      <a:endParaRPr sz="1400">
                        <a:latin typeface="Times New Roman"/>
                        <a:cs typeface="Times New Roman"/>
                      </a:endParaRPr>
                    </a:p>
                  </a:txBody>
                  <a:tcPr marL="0" marR="0" marT="381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28320" indent="-227329">
                        <a:lnSpc>
                          <a:spcPts val="1575"/>
                        </a:lnSpc>
                        <a:buSzPct val="85714"/>
                        <a:buFont typeface="Wingdings"/>
                        <a:buChar char=""/>
                        <a:tabLst>
                          <a:tab pos="528955" algn="l"/>
                        </a:tabLst>
                      </a:pPr>
                      <a:r>
                        <a:rPr sz="1400" dirty="0">
                          <a:latin typeface="Times New Roman"/>
                          <a:cs typeface="Times New Roman"/>
                        </a:rPr>
                        <a:t>Type</a:t>
                      </a:r>
                      <a:r>
                        <a:rPr sz="1400" spc="415" dirty="0">
                          <a:latin typeface="Times New Roman"/>
                          <a:cs typeface="Times New Roman"/>
                        </a:rPr>
                        <a:t> </a:t>
                      </a:r>
                      <a:r>
                        <a:rPr sz="1400" spc="-25" dirty="0">
                          <a:latin typeface="Times New Roman"/>
                          <a:cs typeface="Times New Roman"/>
                        </a:rPr>
                        <a:t>X^2</a:t>
                      </a:r>
                      <a:endParaRPr sz="1400">
                        <a:latin typeface="Times New Roman"/>
                        <a:cs typeface="Times New Roman"/>
                      </a:endParaRPr>
                    </a:p>
                    <a:p>
                      <a:pPr marL="528320" indent="-227329">
                        <a:lnSpc>
                          <a:spcPts val="1645"/>
                        </a:lnSpc>
                        <a:buSzPct val="85714"/>
                        <a:buFont typeface="Wingdings"/>
                        <a:buChar char=""/>
                        <a:tabLst>
                          <a:tab pos="528955" algn="l"/>
                        </a:tabLst>
                      </a:pPr>
                      <a:r>
                        <a:rPr sz="1400" dirty="0">
                          <a:latin typeface="Times New Roman"/>
                          <a:cs typeface="Times New Roman"/>
                        </a:rPr>
                        <a:t>Select</a:t>
                      </a:r>
                      <a:r>
                        <a:rPr sz="1400" spc="130" dirty="0">
                          <a:latin typeface="Times New Roman"/>
                          <a:cs typeface="Times New Roman"/>
                        </a:rPr>
                        <a:t>  </a:t>
                      </a:r>
                      <a:r>
                        <a:rPr sz="1400" spc="-35" dirty="0">
                          <a:latin typeface="Times New Roman"/>
                          <a:cs typeface="Times New Roman"/>
                        </a:rPr>
                        <a:t>^2</a:t>
                      </a:r>
                      <a:endParaRPr sz="1400">
                        <a:latin typeface="Times New Roman"/>
                        <a:cs typeface="Times New Roman"/>
                      </a:endParaRPr>
                    </a:p>
                    <a:p>
                      <a:pPr marL="528320" indent="-227329">
                        <a:lnSpc>
                          <a:spcPts val="1660"/>
                        </a:lnSpc>
                        <a:spcBef>
                          <a:spcPts val="120"/>
                        </a:spcBef>
                        <a:buSzPct val="85714"/>
                        <a:buFont typeface="Wingdings"/>
                        <a:buChar char=""/>
                        <a:tabLst>
                          <a:tab pos="528955" algn="l"/>
                        </a:tabLst>
                      </a:pPr>
                      <a:r>
                        <a:rPr sz="1400" dirty="0">
                          <a:latin typeface="Times New Roman"/>
                          <a:cs typeface="Times New Roman"/>
                        </a:rPr>
                        <a:t>Press</a:t>
                      </a:r>
                      <a:r>
                        <a:rPr sz="1400" spc="-15" dirty="0">
                          <a:latin typeface="Times New Roman"/>
                          <a:cs typeface="Times New Roman"/>
                        </a:rPr>
                        <a:t> </a:t>
                      </a:r>
                      <a:r>
                        <a:rPr sz="1400" dirty="0">
                          <a:latin typeface="Times New Roman"/>
                          <a:cs typeface="Times New Roman"/>
                        </a:rPr>
                        <a:t>“Stack</a:t>
                      </a:r>
                      <a:r>
                        <a:rPr sz="1400" u="sng" dirty="0">
                          <a:uFill>
                            <a:solidFill>
                              <a:srgbClr val="000000"/>
                            </a:solidFill>
                          </a:uFill>
                          <a:latin typeface="Times New Roman"/>
                          <a:cs typeface="Times New Roman"/>
                        </a:rPr>
                        <a:t> </a:t>
                      </a:r>
                      <a:r>
                        <a:rPr sz="1400" dirty="0">
                          <a:latin typeface="Times New Roman"/>
                          <a:cs typeface="Times New Roman"/>
                        </a:rPr>
                        <a:t>( </a:t>
                      </a:r>
                      <a:r>
                        <a:rPr sz="1400" baseline="21604" dirty="0">
                          <a:latin typeface="Cambria Math"/>
                          <a:cs typeface="Cambria Math"/>
                        </a:rPr>
                        <a:t>𝑎</a:t>
                      </a:r>
                      <a:r>
                        <a:rPr sz="1400" spc="262" baseline="21604" dirty="0">
                          <a:latin typeface="Cambria Math"/>
                          <a:cs typeface="Cambria Math"/>
                        </a:rPr>
                        <a:t> </a:t>
                      </a:r>
                      <a:r>
                        <a:rPr sz="1400" dirty="0">
                          <a:latin typeface="Times New Roman"/>
                          <a:cs typeface="Times New Roman"/>
                        </a:rPr>
                        <a:t>)”</a:t>
                      </a:r>
                      <a:r>
                        <a:rPr sz="1400" spc="-10" dirty="0">
                          <a:latin typeface="Times New Roman"/>
                          <a:cs typeface="Times New Roman"/>
                        </a:rPr>
                        <a:t> </a:t>
                      </a:r>
                      <a:r>
                        <a:rPr sz="1400" spc="-20" dirty="0">
                          <a:latin typeface="Times New Roman"/>
                          <a:cs typeface="Times New Roman"/>
                        </a:rPr>
                        <a:t>icon</a:t>
                      </a:r>
                      <a:endParaRPr sz="1400">
                        <a:latin typeface="Times New Roman"/>
                        <a:cs typeface="Times New Roman"/>
                      </a:endParaRPr>
                    </a:p>
                    <a:p>
                      <a:pPr marL="2540">
                        <a:lnSpc>
                          <a:spcPts val="1660"/>
                        </a:lnSpc>
                      </a:pPr>
                      <a:r>
                        <a:rPr sz="1400" spc="25" dirty="0">
                          <a:latin typeface="Cambria Math"/>
                          <a:cs typeface="Cambria Math"/>
                        </a:rPr>
                        <a:t>𝑏</a:t>
                      </a:r>
                      <a:endParaRPr sz="1400">
                        <a:latin typeface="Cambria Math"/>
                        <a:cs typeface="Cambria Math"/>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0"/>
                        </a:spcBef>
                      </a:pPr>
                      <a:endParaRPr sz="2100">
                        <a:latin typeface="Times New Roman"/>
                        <a:cs typeface="Times New Roman"/>
                      </a:endParaRPr>
                    </a:p>
                    <a:p>
                      <a:pPr marL="10160">
                        <a:lnSpc>
                          <a:spcPct val="100000"/>
                        </a:lnSpc>
                      </a:pPr>
                      <a:r>
                        <a:rPr sz="2100" spc="-37" baseline="3968" dirty="0">
                          <a:latin typeface="Times New Roman"/>
                          <a:cs typeface="Times New Roman"/>
                        </a:rPr>
                        <a:t>X</a:t>
                      </a:r>
                      <a:r>
                        <a:rPr sz="1400" spc="-25" dirty="0">
                          <a:latin typeface="Times New Roman"/>
                          <a:cs typeface="Times New Roman"/>
                        </a:rPr>
                        <a:t>2</a:t>
                      </a:r>
                      <a:endParaRPr sz="140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874587">
                <a:tc>
                  <a:txBody>
                    <a:bodyPr/>
                    <a:lstStyle/>
                    <a:p>
                      <a:pPr>
                        <a:lnSpc>
                          <a:spcPct val="100000"/>
                        </a:lnSpc>
                        <a:spcBef>
                          <a:spcPts val="55"/>
                        </a:spcBef>
                      </a:pPr>
                      <a:endParaRPr sz="1800">
                        <a:latin typeface="Times New Roman"/>
                        <a:cs typeface="Times New Roman"/>
                      </a:endParaRPr>
                    </a:p>
                    <a:p>
                      <a:pPr marL="2540">
                        <a:lnSpc>
                          <a:spcPct val="100000"/>
                        </a:lnSpc>
                      </a:pPr>
                      <a:r>
                        <a:rPr sz="1400" spc="-10" dirty="0">
                          <a:latin typeface="Times New Roman"/>
                          <a:cs typeface="Times New Roman"/>
                        </a:rPr>
                        <a:t>Fraction</a:t>
                      </a:r>
                      <a:endParaRPr sz="1400">
                        <a:latin typeface="Times New Roman"/>
                        <a:cs typeface="Times New Roman"/>
                      </a:endParaRPr>
                    </a:p>
                  </a:txBody>
                  <a:tcPr marL="0" marR="0" marT="69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28320" indent="-227329">
                        <a:lnSpc>
                          <a:spcPts val="1575"/>
                        </a:lnSpc>
                        <a:buSzPct val="85714"/>
                        <a:buFont typeface="Wingdings"/>
                        <a:buChar char=""/>
                        <a:tabLst>
                          <a:tab pos="528955" algn="l"/>
                        </a:tabLst>
                      </a:pPr>
                      <a:r>
                        <a:rPr sz="1400" dirty="0">
                          <a:latin typeface="Times New Roman"/>
                          <a:cs typeface="Times New Roman"/>
                        </a:rPr>
                        <a:t>Type</a:t>
                      </a:r>
                      <a:r>
                        <a:rPr sz="1400" spc="125" dirty="0">
                          <a:latin typeface="Times New Roman"/>
                          <a:cs typeface="Times New Roman"/>
                        </a:rPr>
                        <a:t>  </a:t>
                      </a:r>
                      <a:r>
                        <a:rPr sz="1400" spc="-25" dirty="0">
                          <a:latin typeface="Times New Roman"/>
                          <a:cs typeface="Times New Roman"/>
                        </a:rPr>
                        <a:t>X/Y</a:t>
                      </a:r>
                      <a:endParaRPr sz="1400">
                        <a:latin typeface="Times New Roman"/>
                        <a:cs typeface="Times New Roman"/>
                      </a:endParaRPr>
                    </a:p>
                    <a:p>
                      <a:pPr marL="528320" indent="-227329">
                        <a:lnSpc>
                          <a:spcPts val="1645"/>
                        </a:lnSpc>
                        <a:buSzPct val="85714"/>
                        <a:buFont typeface="Wingdings"/>
                        <a:buChar char=""/>
                        <a:tabLst>
                          <a:tab pos="528955" algn="l"/>
                        </a:tabLst>
                      </a:pPr>
                      <a:r>
                        <a:rPr sz="1400" dirty="0">
                          <a:latin typeface="Times New Roman"/>
                          <a:cs typeface="Times New Roman"/>
                        </a:rPr>
                        <a:t>Select</a:t>
                      </a:r>
                      <a:r>
                        <a:rPr sz="1400" spc="-35" dirty="0">
                          <a:latin typeface="Times New Roman"/>
                          <a:cs typeface="Times New Roman"/>
                        </a:rPr>
                        <a:t> </a:t>
                      </a:r>
                      <a:r>
                        <a:rPr sz="1400" spc="-25" dirty="0">
                          <a:latin typeface="Times New Roman"/>
                          <a:cs typeface="Times New Roman"/>
                        </a:rPr>
                        <a:t>X/Y</a:t>
                      </a:r>
                      <a:endParaRPr sz="1400">
                        <a:latin typeface="Times New Roman"/>
                        <a:cs typeface="Times New Roman"/>
                      </a:endParaRPr>
                    </a:p>
                    <a:p>
                      <a:pPr marL="528320" indent="-227329">
                        <a:lnSpc>
                          <a:spcPts val="1660"/>
                        </a:lnSpc>
                        <a:spcBef>
                          <a:spcPts val="105"/>
                        </a:spcBef>
                        <a:buSzPct val="85714"/>
                        <a:buFont typeface="Wingdings"/>
                        <a:buChar char=""/>
                        <a:tabLst>
                          <a:tab pos="528955" algn="l"/>
                        </a:tabLst>
                      </a:pPr>
                      <a:r>
                        <a:rPr sz="1400" dirty="0">
                          <a:latin typeface="Times New Roman"/>
                          <a:cs typeface="Times New Roman"/>
                        </a:rPr>
                        <a:t>Press</a:t>
                      </a:r>
                      <a:r>
                        <a:rPr sz="1400" spc="-15" dirty="0">
                          <a:latin typeface="Times New Roman"/>
                          <a:cs typeface="Times New Roman"/>
                        </a:rPr>
                        <a:t> </a:t>
                      </a:r>
                      <a:r>
                        <a:rPr sz="1400" dirty="0">
                          <a:latin typeface="Times New Roman"/>
                          <a:cs typeface="Times New Roman"/>
                        </a:rPr>
                        <a:t>“Stack</a:t>
                      </a:r>
                      <a:r>
                        <a:rPr sz="1400" u="sng" dirty="0">
                          <a:uFill>
                            <a:solidFill>
                              <a:srgbClr val="000000"/>
                            </a:solidFill>
                          </a:uFill>
                          <a:latin typeface="Times New Roman"/>
                          <a:cs typeface="Times New Roman"/>
                        </a:rPr>
                        <a:t> </a:t>
                      </a:r>
                      <a:r>
                        <a:rPr sz="1400" dirty="0">
                          <a:latin typeface="Times New Roman"/>
                          <a:cs typeface="Times New Roman"/>
                        </a:rPr>
                        <a:t>( </a:t>
                      </a:r>
                      <a:r>
                        <a:rPr sz="1400" baseline="21604" dirty="0">
                          <a:latin typeface="Cambria Math"/>
                          <a:cs typeface="Cambria Math"/>
                        </a:rPr>
                        <a:t>𝑎</a:t>
                      </a:r>
                      <a:r>
                        <a:rPr sz="1400" spc="262" baseline="21604" dirty="0">
                          <a:latin typeface="Cambria Math"/>
                          <a:cs typeface="Cambria Math"/>
                        </a:rPr>
                        <a:t> </a:t>
                      </a:r>
                      <a:r>
                        <a:rPr sz="1400" dirty="0">
                          <a:latin typeface="Times New Roman"/>
                          <a:cs typeface="Times New Roman"/>
                        </a:rPr>
                        <a:t>)”</a:t>
                      </a:r>
                      <a:r>
                        <a:rPr sz="1400" spc="-10" dirty="0">
                          <a:latin typeface="Times New Roman"/>
                          <a:cs typeface="Times New Roman"/>
                        </a:rPr>
                        <a:t> </a:t>
                      </a:r>
                      <a:r>
                        <a:rPr sz="1400" spc="-20" dirty="0">
                          <a:latin typeface="Times New Roman"/>
                          <a:cs typeface="Times New Roman"/>
                        </a:rPr>
                        <a:t>icon</a:t>
                      </a:r>
                      <a:endParaRPr sz="1400">
                        <a:latin typeface="Times New Roman"/>
                        <a:cs typeface="Times New Roman"/>
                      </a:endParaRPr>
                    </a:p>
                    <a:p>
                      <a:pPr marL="528320" indent="-227329">
                        <a:lnSpc>
                          <a:spcPts val="1660"/>
                        </a:lnSpc>
                        <a:buSzPct val="85714"/>
                        <a:buFont typeface="Wingdings"/>
                        <a:buChar char=""/>
                        <a:tabLst>
                          <a:tab pos="528955" algn="l"/>
                        </a:tabLst>
                      </a:pPr>
                      <a:r>
                        <a:rPr sz="1400" spc="25" dirty="0">
                          <a:latin typeface="Cambria Math"/>
                          <a:cs typeface="Cambria Math"/>
                        </a:rPr>
                        <a:t>𝑏</a:t>
                      </a:r>
                      <a:endParaRPr sz="1400">
                        <a:latin typeface="Cambria Math"/>
                        <a:cs typeface="Cambria Math"/>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0160">
                        <a:lnSpc>
                          <a:spcPct val="100000"/>
                        </a:lnSpc>
                        <a:spcBef>
                          <a:spcPts val="85"/>
                        </a:spcBef>
                      </a:pPr>
                      <a:r>
                        <a:rPr sz="1400" spc="-50" dirty="0">
                          <a:latin typeface="Cambria Math"/>
                          <a:cs typeface="Cambria Math"/>
                        </a:rPr>
                        <a:t>𝑋</a:t>
                      </a:r>
                      <a:endParaRPr sz="1400">
                        <a:latin typeface="Cambria Math"/>
                        <a:cs typeface="Cambria Math"/>
                      </a:endParaRPr>
                    </a:p>
                    <a:p>
                      <a:pPr>
                        <a:lnSpc>
                          <a:spcPct val="100000"/>
                        </a:lnSpc>
                      </a:pPr>
                      <a:endParaRPr sz="1400">
                        <a:latin typeface="Times New Roman"/>
                        <a:cs typeface="Times New Roman"/>
                      </a:endParaRPr>
                    </a:p>
                    <a:p>
                      <a:pPr marL="2540">
                        <a:lnSpc>
                          <a:spcPct val="100000"/>
                        </a:lnSpc>
                        <a:spcBef>
                          <a:spcPts val="950"/>
                        </a:spcBef>
                      </a:pPr>
                      <a:r>
                        <a:rPr sz="1400" spc="-50" dirty="0">
                          <a:latin typeface="Cambria Math"/>
                          <a:cs typeface="Cambria Math"/>
                        </a:rPr>
                        <a:t>𝑌</a:t>
                      </a:r>
                      <a:endParaRPr sz="1400">
                        <a:latin typeface="Cambria Math"/>
                        <a:cs typeface="Cambria Math"/>
                      </a:endParaRPr>
                    </a:p>
                  </a:txBody>
                  <a:tcPr marL="0" marR="0" marT="1079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bl>
          </a:graphicData>
        </a:graphic>
      </p:graphicFrame>
      <p:pic>
        <p:nvPicPr>
          <p:cNvPr id="43035" name="object 6">
            <a:extLst>
              <a:ext uri="{FF2B5EF4-FFF2-40B4-BE49-F238E27FC236}">
                <a16:creationId xmlns:a16="http://schemas.microsoft.com/office/drawing/2014/main" id="{575FCC2B-BDE7-459D-A4A1-080CE8567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461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object 7">
            <a:extLst>
              <a:ext uri="{FF2B5EF4-FFF2-40B4-BE49-F238E27FC236}">
                <a16:creationId xmlns:a16="http://schemas.microsoft.com/office/drawing/2014/main" id="{7581CFB1-6386-45C3-8C3D-37418169F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509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object 8">
            <a:extLst>
              <a:ext uri="{FF2B5EF4-FFF2-40B4-BE49-F238E27FC236}">
                <a16:creationId xmlns:a16="http://schemas.microsoft.com/office/drawing/2014/main" id="{3178F291-7B53-4475-AF13-CA3245EFA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9509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object 9">
            <a:extLst>
              <a:ext uri="{FF2B5EF4-FFF2-40B4-BE49-F238E27FC236}">
                <a16:creationId xmlns:a16="http://schemas.microsoft.com/office/drawing/2014/main" id="{A17AAA5A-53F6-4B98-B113-EB4EDC442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557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object 10">
            <a:extLst>
              <a:ext uri="{FF2B5EF4-FFF2-40B4-BE49-F238E27FC236}">
                <a16:creationId xmlns:a16="http://schemas.microsoft.com/office/drawing/2014/main" id="{7603A543-E7B4-40F6-B181-4DF555217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858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object 11">
            <a:extLst>
              <a:ext uri="{FF2B5EF4-FFF2-40B4-BE49-F238E27FC236}">
                <a16:creationId xmlns:a16="http://schemas.microsoft.com/office/drawing/2014/main" id="{79EDE0BA-2105-425F-8699-30DC02044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954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41" name="object 12">
            <a:extLst>
              <a:ext uri="{FF2B5EF4-FFF2-40B4-BE49-F238E27FC236}">
                <a16:creationId xmlns:a16="http://schemas.microsoft.com/office/drawing/2014/main" id="{28C3BAF4-4A10-43C1-BD10-F7F1BC655383}"/>
              </a:ext>
            </a:extLst>
          </p:cNvPr>
          <p:cNvSpPr>
            <a:spLocks/>
          </p:cNvSpPr>
          <p:nvPr/>
        </p:nvSpPr>
        <p:spPr bwMode="auto">
          <a:xfrm>
            <a:off x="7685088" y="5705475"/>
            <a:ext cx="103187" cy="11113"/>
          </a:xfrm>
          <a:custGeom>
            <a:avLst/>
            <a:gdLst>
              <a:gd name="T0" fmla="*/ 104020 w 102234"/>
              <a:gd name="T1" fmla="*/ 0 h 10795"/>
              <a:gd name="T2" fmla="*/ 0 w 102234"/>
              <a:gd name="T3" fmla="*/ 0 h 10795"/>
              <a:gd name="T4" fmla="*/ 0 w 102234"/>
              <a:gd name="T5" fmla="*/ 11306 h 10795"/>
              <a:gd name="T6" fmla="*/ 104020 w 102234"/>
              <a:gd name="T7" fmla="*/ 11306 h 10795"/>
              <a:gd name="T8" fmla="*/ 104020 w 102234"/>
              <a:gd name="T9" fmla="*/ 0 h 1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234" h="10795">
                <a:moveTo>
                  <a:pt x="102107" y="0"/>
                </a:moveTo>
                <a:lnTo>
                  <a:pt x="0" y="0"/>
                </a:lnTo>
                <a:lnTo>
                  <a:pt x="0" y="10668"/>
                </a:lnTo>
                <a:lnTo>
                  <a:pt x="102107" y="10668"/>
                </a:lnTo>
                <a:lnTo>
                  <a:pt x="102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object 2">
            <a:extLst>
              <a:ext uri="{FF2B5EF4-FFF2-40B4-BE49-F238E27FC236}">
                <a16:creationId xmlns:a16="http://schemas.microsoft.com/office/drawing/2014/main" id="{1D01113D-CD1D-4F88-866D-18B0B3592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1235075"/>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
            <a:extLst>
              <a:ext uri="{FF2B5EF4-FFF2-40B4-BE49-F238E27FC236}">
                <a16:creationId xmlns:a16="http://schemas.microsoft.com/office/drawing/2014/main" id="{BEDE3EBB-0206-4788-948A-721E5F9B74B9}"/>
              </a:ext>
            </a:extLst>
          </p:cNvPr>
          <p:cNvGraphicFramePr>
            <a:graphicFrameLocks noGrp="1"/>
          </p:cNvGraphicFramePr>
          <p:nvPr/>
        </p:nvGraphicFramePr>
        <p:xfrm>
          <a:off x="457200" y="223838"/>
          <a:ext cx="10048875" cy="5264153"/>
        </p:xfrm>
        <a:graphic>
          <a:graphicData uri="http://schemas.openxmlformats.org/drawingml/2006/table">
            <a:tbl>
              <a:tblPr/>
              <a:tblGrid>
                <a:gridCol w="1492250">
                  <a:extLst>
                    <a:ext uri="{9D8B030D-6E8A-4147-A177-3AD203B41FA5}">
                      <a16:colId xmlns:a16="http://schemas.microsoft.com/office/drawing/2014/main" val="20000"/>
                    </a:ext>
                  </a:extLst>
                </a:gridCol>
                <a:gridCol w="5473700">
                  <a:extLst>
                    <a:ext uri="{9D8B030D-6E8A-4147-A177-3AD203B41FA5}">
                      <a16:colId xmlns:a16="http://schemas.microsoft.com/office/drawing/2014/main" val="20001"/>
                    </a:ext>
                  </a:extLst>
                </a:gridCol>
                <a:gridCol w="159067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363538">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25"/>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Sl. No.</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25"/>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Course Content</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2159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15900" marR="0" lvl="0" indent="0" algn="l" defTabSz="914400" rtl="0" eaLnBrk="1" fontAlgn="base" latinLnBrk="0" hangingPunct="1">
                        <a:lnSpc>
                          <a:spcPts val="1625"/>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Hrs</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66688" marR="0" lvl="0" indent="0" algn="l" defTabSz="914400" rtl="0" eaLnBrk="1" fontAlgn="base" latinLnBrk="0" hangingPunct="1">
                        <a:lnSpc>
                          <a:spcPts val="1625"/>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CLOs</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8338">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4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4613" marR="0" lvl="0" indent="0" algn="l" defTabSz="914400" rtl="0" eaLnBrk="1" fontAlgn="base" latinLnBrk="0" hangingPunct="1">
                        <a:lnSpc>
                          <a:spcPct val="100000"/>
                        </a:lnSpc>
                        <a:spcBef>
                          <a:spcPts val="8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Computer Aided Drafting (CAD)</a:t>
                      </a:r>
                    </a:p>
                  </a:txBody>
                  <a:tcPr marL="0" marR="0" marT="1143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CLO1</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338">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4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4613"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Drawing, Editing and Dimensioning</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l" defTabSz="914400" rtl="0" eaLnBrk="1" fontAlgn="base" latinLnBrk="0" hangingPunct="1">
                        <a:lnSpc>
                          <a:spcPts val="1613"/>
                        </a:lnSpc>
                        <a:spcBef>
                          <a:spcPts val="5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 CLO 4</a:t>
                      </a:r>
                    </a:p>
                  </a:txBody>
                  <a:tcPr marL="0" marR="0" marT="698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238">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tabLst>
                          <a:tab pos="2144713" algn="l"/>
                        </a:tabLst>
                        <a:defRPr sz="1600">
                          <a:solidFill>
                            <a:schemeClr val="tx1"/>
                          </a:solidFill>
                          <a:latin typeface="Calibri" panose="020F0502020204030204" pitchFamily="34" charset="0"/>
                        </a:defRPr>
                      </a:lvl1pPr>
                      <a:lvl2pPr marL="742950" indent="-285750">
                        <a:spcBef>
                          <a:spcPct val="20000"/>
                        </a:spcBef>
                        <a:tabLst>
                          <a:tab pos="2144713" algn="l"/>
                        </a:tabLst>
                        <a:defRPr sz="1600">
                          <a:solidFill>
                            <a:schemeClr val="tx1"/>
                          </a:solidFill>
                          <a:latin typeface="Calibri" panose="020F0502020204030204" pitchFamily="34" charset="0"/>
                        </a:defRPr>
                      </a:lvl2pPr>
                      <a:lvl3pPr marL="1143000" indent="-228600">
                        <a:spcBef>
                          <a:spcPct val="20000"/>
                        </a:spcBef>
                        <a:tabLst>
                          <a:tab pos="2144713" algn="l"/>
                        </a:tabLst>
                        <a:defRPr sz="1600">
                          <a:solidFill>
                            <a:schemeClr val="tx1"/>
                          </a:solidFill>
                          <a:latin typeface="Calibri" panose="020F0502020204030204" pitchFamily="34" charset="0"/>
                        </a:defRPr>
                      </a:lvl3pPr>
                      <a:lvl4pPr marL="1600200" indent="-228600">
                        <a:spcBef>
                          <a:spcPct val="20000"/>
                        </a:spcBef>
                        <a:tabLst>
                          <a:tab pos="2144713" algn="l"/>
                        </a:tabLst>
                        <a:defRPr sz="1600">
                          <a:solidFill>
                            <a:schemeClr val="tx1"/>
                          </a:solidFill>
                          <a:latin typeface="Calibri" panose="020F0502020204030204" pitchFamily="34" charset="0"/>
                        </a:defRPr>
                      </a:lvl4pPr>
                      <a:lvl5pPr marL="2057400" indent="-228600">
                        <a:spcBef>
                          <a:spcPct val="20000"/>
                        </a:spcBef>
                        <a:tabLst>
                          <a:tab pos="2144713"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2144713"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2144713"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2144713"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2144713" algn="l"/>
                        </a:tabLs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13"/>
                        </a:lnSpc>
                        <a:spcBef>
                          <a:spcPct val="0"/>
                        </a:spcBef>
                        <a:spcAft>
                          <a:spcPct val="0"/>
                        </a:spcAft>
                        <a:buClrTx/>
                        <a:buSzTx/>
                        <a:buFontTx/>
                        <a:buNone/>
                        <a:tabLst>
                          <a:tab pos="214471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Plan, Elevation and Section	of a Building</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7550">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4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4613"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Reinforcing Detailing</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l" defTabSz="914400" rtl="0" eaLnBrk="1" fontAlgn="base" latinLnBrk="0" hangingPunct="1">
                        <a:lnSpc>
                          <a:spcPts val="1613"/>
                        </a:lnSpc>
                        <a:spcBef>
                          <a:spcPts val="3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 CLO 4</a:t>
                      </a: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0713">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4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4613"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Plan, Section and Elevation of Slab Culvert.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l" defTabSz="914400" rtl="0" eaLnBrk="1" fontAlgn="base" latinLnBrk="0" hangingPunct="1">
                        <a:lnSpc>
                          <a:spcPts val="1613"/>
                        </a:lnSpc>
                        <a:spcBef>
                          <a:spcPts val="3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 CLO 4</a:t>
                      </a:r>
                    </a:p>
                  </a:txBody>
                  <a:tcPr marL="0" marR="0" marT="508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7850">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4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4613" marR="0" lvl="0" indent="0" algn="l" defTabSz="914400" rtl="0" eaLnBrk="1" fontAlgn="base" latinLnBrk="0" hangingPunct="1">
                        <a:lnSpc>
                          <a:spcPct val="100000"/>
                        </a:lnSpc>
                        <a:spcBef>
                          <a:spcPts val="4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Plan, Elevation and Section of an Underground Water Reservoir</a:t>
                      </a:r>
                    </a:p>
                  </a:txBody>
                  <a:tcPr marL="0" marR="0" marT="5080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 2</a:t>
                      </a:r>
                    </a:p>
                    <a:p>
                      <a:pPr marL="9525" marR="0" lvl="0" indent="0" algn="l" defTabSz="914400" rtl="0" eaLnBrk="1" fontAlgn="base" latinLnBrk="0" hangingPunct="1">
                        <a:lnSpc>
                          <a:spcPct val="100000"/>
                        </a:lnSpc>
                        <a:spcBef>
                          <a:spcPts val="13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 4</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57225">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4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4613"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Sectional Views of Culvert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2286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286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 1</a:t>
                      </a:r>
                    </a:p>
                    <a:p>
                      <a:pPr marL="9525" marR="0" lvl="0" indent="0" algn="l" defTabSz="914400" rtl="0" eaLnBrk="1" fontAlgn="base" latinLnBrk="0" hangingPunct="1">
                        <a:lnSpc>
                          <a:spcPct val="100000"/>
                        </a:lnSpc>
                        <a:spcBef>
                          <a:spcPts val="15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 3</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14363">
                <a:tc>
                  <a:txBody>
                    <a:bodyPr/>
                    <a:lstStyle>
                      <a:lvl1pPr marL="762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62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4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4613"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Assignment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2286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286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525" marR="0" lvl="0" indent="0" algn="l" defTabSz="914400" rtl="0" eaLnBrk="1" fontAlgn="base" latinLnBrk="0" hangingPunct="1">
                        <a:lnSpc>
                          <a:spcPts val="1613"/>
                        </a:lnSpc>
                        <a:spcBef>
                          <a:spcPts val="5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a:t>
                      </a: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bject 2">
            <a:extLst>
              <a:ext uri="{FF2B5EF4-FFF2-40B4-BE49-F238E27FC236}">
                <a16:creationId xmlns:a16="http://schemas.microsoft.com/office/drawing/2014/main" id="{7B602853-CD98-4E80-8D97-2EED3DE3117C}"/>
              </a:ext>
            </a:extLst>
          </p:cNvPr>
          <p:cNvSpPr txBox="1">
            <a:spLocks noChangeArrowheads="1"/>
          </p:cNvSpPr>
          <p:nvPr/>
        </p:nvSpPr>
        <p:spPr bwMode="auto">
          <a:xfrm>
            <a:off x="688975" y="927100"/>
            <a:ext cx="878046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76225" indent="-265113">
              <a:tabLst>
                <a:tab pos="277813" algn="l"/>
              </a:tabLst>
              <a:defRPr>
                <a:solidFill>
                  <a:schemeClr val="tx1"/>
                </a:solidFill>
                <a:latin typeface="Arial" panose="020B0604020202020204" pitchFamily="34" charset="0"/>
              </a:defRPr>
            </a:lvl1pPr>
            <a:lvl2pPr marL="238125" indent="-227013">
              <a:tabLst>
                <a:tab pos="277813" algn="l"/>
              </a:tabLst>
              <a:defRPr>
                <a:solidFill>
                  <a:schemeClr val="tx1"/>
                </a:solidFill>
                <a:latin typeface="Arial" panose="020B0604020202020204" pitchFamily="34" charset="0"/>
              </a:defRPr>
            </a:lvl2pPr>
            <a:lvl3pPr marL="1143000" indent="-228600">
              <a:tabLst>
                <a:tab pos="277813" algn="l"/>
              </a:tabLst>
              <a:defRPr>
                <a:solidFill>
                  <a:schemeClr val="tx1"/>
                </a:solidFill>
                <a:latin typeface="Arial" panose="020B0604020202020204" pitchFamily="34" charset="0"/>
              </a:defRPr>
            </a:lvl3pPr>
            <a:lvl4pPr marL="1600200" indent="-228600">
              <a:tabLst>
                <a:tab pos="277813" algn="l"/>
              </a:tabLst>
              <a:defRPr>
                <a:solidFill>
                  <a:schemeClr val="tx1"/>
                </a:solidFill>
                <a:latin typeface="Arial" panose="020B0604020202020204" pitchFamily="34" charset="0"/>
              </a:defRPr>
            </a:lvl4pPr>
            <a:lvl5pPr marL="2057400" indent="-228600">
              <a:tabLst>
                <a:tab pos="2778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78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78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78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7813" algn="l"/>
              </a:tabLst>
              <a:defRPr>
                <a:solidFill>
                  <a:schemeClr val="tx1"/>
                </a:solidFill>
                <a:latin typeface="Arial" panose="020B0604020202020204" pitchFamily="34" charset="0"/>
              </a:defRPr>
            </a:lvl9pPr>
          </a:lstStyle>
          <a:p>
            <a:pPr eaLnBrk="1" hangingPunct="1">
              <a:spcBef>
                <a:spcPts val="100"/>
              </a:spcBef>
              <a:buFont typeface="Calibri" panose="020F0502020204030204" pitchFamily="34" charset="0"/>
              <a:buAutoNum type="arabicPeriod" startAt="11"/>
            </a:pPr>
            <a:r>
              <a:rPr lang="en-US" altLang="en-US" sz="1400" b="1">
                <a:solidFill>
                  <a:srgbClr val="000000"/>
                </a:solidFill>
                <a:latin typeface="Times New Roman" panose="02020603050405020304" pitchFamily="18" charset="0"/>
                <a:cs typeface="Times New Roman" panose="02020603050405020304" pitchFamily="18" charset="0"/>
              </a:rPr>
              <a:t>Block</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buFont typeface="Calibri" panose="020F0502020204030204" pitchFamily="34" charset="0"/>
              <a:buAutoNum type="arabicPeriod" startAt="11"/>
            </a:pPr>
            <a:endParaRPr lang="en-US" altLang="en-US" sz="1600">
              <a:solidFill>
                <a:srgbClr val="000000"/>
              </a:solidFill>
              <a:latin typeface="Times New Roman" panose="02020603050405020304" pitchFamily="18" charset="0"/>
              <a:cs typeface="Times New Roman" panose="02020603050405020304" pitchFamily="18" charset="0"/>
            </a:endParaRPr>
          </a:p>
          <a:p>
            <a:pPr eaLnBrk="1" hangingPunct="1">
              <a:spcBef>
                <a:spcPts val="38"/>
              </a:spcBef>
              <a:buFont typeface="Calibri" panose="020F0502020204030204" pitchFamily="34" charset="0"/>
              <a:buAutoNum type="arabicPeriod" startAt="11"/>
            </a:pPr>
            <a:endParaRPr lang="en-US" altLang="en-US" sz="1500">
              <a:solidFill>
                <a:srgbClr val="000000"/>
              </a:solidFill>
              <a:latin typeface="Times New Roman" panose="02020603050405020304" pitchFamily="18" charset="0"/>
              <a:cs typeface="Times New Roman" panose="02020603050405020304" pitchFamily="18" charset="0"/>
            </a:endParaRPr>
          </a:p>
          <a:p>
            <a:pPr lvl="1" eaLnBrk="1" hangingPunct="1">
              <a:lnSpc>
                <a:spcPts val="1650"/>
              </a:lnSpc>
              <a:buSzPct val="86000"/>
              <a:buFontTx/>
              <a:buAutoNum type="alphaLcPeriod"/>
            </a:pPr>
            <a:r>
              <a:rPr lang="en-US" altLang="en-US" sz="1400">
                <a:solidFill>
                  <a:srgbClr val="000000"/>
                </a:solidFill>
                <a:latin typeface="Times New Roman" panose="02020603050405020304" pitchFamily="18" charset="0"/>
                <a:cs typeface="Times New Roman" panose="02020603050405020304" pitchFamily="18" charset="0"/>
              </a:rPr>
              <a:t>Insert block (i)</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Browse (C:\Program Files \AutoCAD 2007 \Sample\Design center\ House designer)</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Check explode Press “ok”</a:t>
            </a:r>
          </a:p>
          <a:p>
            <a:pPr eaLnBrk="1" hangingPunct="1">
              <a:lnSpc>
                <a:spcPts val="1613"/>
              </a:lnSpc>
              <a:spcBef>
                <a:spcPts val="13"/>
              </a:spcBef>
            </a:pPr>
            <a:r>
              <a:rPr lang="en-US" altLang="en-US" sz="1400">
                <a:solidFill>
                  <a:srgbClr val="000000"/>
                </a:solidFill>
                <a:latin typeface="Times New Roman" panose="02020603050405020304" pitchFamily="18" charset="0"/>
                <a:cs typeface="Times New Roman" panose="02020603050405020304" pitchFamily="18" charset="0"/>
              </a:rPr>
              <a:t>Specify insertion point for block (click at any point of window)	Zoom all to see blocks</a:t>
            </a:r>
          </a:p>
          <a:p>
            <a:pPr eaLnBrk="1" hangingPunct="1">
              <a:spcBef>
                <a:spcPts val="50"/>
              </a:spcBef>
            </a:pPr>
            <a:endParaRPr lang="en-US" altLang="en-US" sz="12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b="1">
                <a:solidFill>
                  <a:srgbClr val="000000"/>
                </a:solidFill>
                <a:latin typeface="Times New Roman" panose="02020603050405020304" pitchFamily="18" charset="0"/>
                <a:cs typeface="Times New Roman" panose="02020603050405020304" pitchFamily="18" charset="0"/>
              </a:rPr>
              <a:t>Figure 2.19: </a:t>
            </a:r>
            <a:r>
              <a:rPr lang="en-US" altLang="en-US" sz="1400">
                <a:solidFill>
                  <a:srgbClr val="000000"/>
                </a:solidFill>
                <a:latin typeface="Times New Roman" panose="02020603050405020304" pitchFamily="18" charset="0"/>
                <a:cs typeface="Times New Roman" panose="02020603050405020304" pitchFamily="18" charset="0"/>
              </a:rPr>
              <a:t>A dining table as block</a:t>
            </a:r>
          </a:p>
        </p:txBody>
      </p:sp>
      <p:sp>
        <p:nvSpPr>
          <p:cNvPr id="3" name="object 3">
            <a:extLst>
              <a:ext uri="{FF2B5EF4-FFF2-40B4-BE49-F238E27FC236}">
                <a16:creationId xmlns:a16="http://schemas.microsoft.com/office/drawing/2014/main" id="{0170052E-D7C5-4152-84FC-ED370F792391}"/>
              </a:ext>
            </a:extLst>
          </p:cNvPr>
          <p:cNvSpPr txBox="1"/>
          <p:nvPr/>
        </p:nvSpPr>
        <p:spPr>
          <a:xfrm>
            <a:off x="6842125" y="4264025"/>
            <a:ext cx="279082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Select</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object</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select</a:t>
            </a:r>
            <a:r>
              <a:rPr sz="1400" kern="0" spc="-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desired</a:t>
            </a:r>
            <a:r>
              <a:rPr sz="1400" kern="0" spc="-10" dirty="0">
                <a:solidFill>
                  <a:sysClr val="windowText" lastClr="000000"/>
                </a:solidFill>
                <a:latin typeface="Times New Roman"/>
                <a:cs typeface="Times New Roman"/>
              </a:rPr>
              <a:t> object</a:t>
            </a:r>
            <a:endParaRPr sz="1400" kern="0">
              <a:solidFill>
                <a:sysClr val="windowText" lastClr="000000"/>
              </a:solidFill>
              <a:latin typeface="Times New Roman"/>
              <a:cs typeface="Times New Roman"/>
            </a:endParaRPr>
          </a:p>
        </p:txBody>
      </p:sp>
      <p:pic>
        <p:nvPicPr>
          <p:cNvPr id="44036" name="object 4">
            <a:extLst>
              <a:ext uri="{FF2B5EF4-FFF2-40B4-BE49-F238E27FC236}">
                <a16:creationId xmlns:a16="http://schemas.microsoft.com/office/drawing/2014/main" id="{32564BB8-4FD6-4600-ABBF-B69DBCD0A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564188"/>
            <a:ext cx="1619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object 5">
            <a:extLst>
              <a:ext uri="{FF2B5EF4-FFF2-40B4-BE49-F238E27FC236}">
                <a16:creationId xmlns:a16="http://schemas.microsoft.com/office/drawing/2014/main" id="{D88FEC11-1016-4A6E-AF0D-A0F4D4721409}"/>
              </a:ext>
            </a:extLst>
          </p:cNvPr>
          <p:cNvSpPr txBox="1">
            <a:spLocks noChangeArrowheads="1"/>
          </p:cNvSpPr>
          <p:nvPr/>
        </p:nvSpPr>
        <p:spPr bwMode="auto">
          <a:xfrm>
            <a:off x="688975" y="3649663"/>
            <a:ext cx="59150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200">
                <a:solidFill>
                  <a:srgbClr val="000000"/>
                </a:solidFill>
                <a:latin typeface="Times New Roman" panose="02020603050405020304" pitchFamily="18" charset="0"/>
                <a:cs typeface="Times New Roman" panose="02020603050405020304" pitchFamily="18" charset="0"/>
              </a:rPr>
              <a:t>b.  </a:t>
            </a:r>
            <a:r>
              <a:rPr lang="en-US" altLang="en-US" sz="1400">
                <a:solidFill>
                  <a:srgbClr val="000000"/>
                </a:solidFill>
                <a:latin typeface="Times New Roman" panose="02020603050405020304" pitchFamily="18" charset="0"/>
                <a:cs typeface="Times New Roman" panose="02020603050405020304" pitchFamily="18" charset="0"/>
              </a:rPr>
              <a:t>Make Block (b)</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Draw an object</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Define a name to the block</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Input base point (Press pick point and click at any point closer to the object) to make block)</a:t>
            </a:r>
          </a:p>
          <a:p>
            <a:pPr eaLnBrk="1" hangingPunct="1">
              <a:lnSpc>
                <a:spcPct val="97000"/>
              </a:lnSpc>
              <a:spcBef>
                <a:spcPts val="13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Check “Convert to Block” Choose appropriate block unit Press “ok”</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Keep the file for further use as block</a:t>
            </a:r>
          </a:p>
        </p:txBody>
      </p:sp>
      <p:pic>
        <p:nvPicPr>
          <p:cNvPr id="44038" name="object 6">
            <a:extLst>
              <a:ext uri="{FF2B5EF4-FFF2-40B4-BE49-F238E27FC236}">
                <a16:creationId xmlns:a16="http://schemas.microsoft.com/office/drawing/2014/main" id="{F6023750-CC3A-43AB-BBCF-9D7BB04A1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827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object 7">
            <a:extLst>
              <a:ext uri="{FF2B5EF4-FFF2-40B4-BE49-F238E27FC236}">
                <a16:creationId xmlns:a16="http://schemas.microsoft.com/office/drawing/2014/main" id="{5F82064E-160D-413D-80CE-B887B9EE9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923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object 8">
            <a:extLst>
              <a:ext uri="{FF2B5EF4-FFF2-40B4-BE49-F238E27FC236}">
                <a16:creationId xmlns:a16="http://schemas.microsoft.com/office/drawing/2014/main" id="{F12FCAC5-454B-4339-A115-B7A95F8FD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971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object 9">
            <a:extLst>
              <a:ext uri="{FF2B5EF4-FFF2-40B4-BE49-F238E27FC236}">
                <a16:creationId xmlns:a16="http://schemas.microsoft.com/office/drawing/2014/main" id="{9D00047D-EF9E-4C18-91DB-7CBE2C5C2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7019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object 10">
            <a:extLst>
              <a:ext uri="{FF2B5EF4-FFF2-40B4-BE49-F238E27FC236}">
                <a16:creationId xmlns:a16="http://schemas.microsoft.com/office/drawing/2014/main" id="{2E133390-549E-47EE-9310-ABE2B2F14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27019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object 11">
            <a:extLst>
              <a:ext uri="{FF2B5EF4-FFF2-40B4-BE49-F238E27FC236}">
                <a16:creationId xmlns:a16="http://schemas.microsoft.com/office/drawing/2014/main" id="{96110F9F-695E-4CBD-929A-39DDAAD3C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274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object 12">
            <a:extLst>
              <a:ext uri="{FF2B5EF4-FFF2-40B4-BE49-F238E27FC236}">
                <a16:creationId xmlns:a16="http://schemas.microsoft.com/office/drawing/2014/main" id="{2313E7F3-0383-491A-B341-7D1B6E8D2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1322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object 13">
            <a:extLst>
              <a:ext uri="{FF2B5EF4-FFF2-40B4-BE49-F238E27FC236}">
                <a16:creationId xmlns:a16="http://schemas.microsoft.com/office/drawing/2014/main" id="{FBB5A533-12ED-4B07-89C8-92ECA110A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3370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object 14">
            <a:extLst>
              <a:ext uri="{FF2B5EF4-FFF2-40B4-BE49-F238E27FC236}">
                <a16:creationId xmlns:a16="http://schemas.microsoft.com/office/drawing/2014/main" id="{4167EFBB-3031-42FB-B68F-27C8CC259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575" y="43370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object 15">
            <a:extLst>
              <a:ext uri="{FF2B5EF4-FFF2-40B4-BE49-F238E27FC236}">
                <a16:creationId xmlns:a16="http://schemas.microsoft.com/office/drawing/2014/main" id="{39B65842-3243-4854-984A-E079A1FC6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7720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object 16">
            <a:extLst>
              <a:ext uri="{FF2B5EF4-FFF2-40B4-BE49-F238E27FC236}">
                <a16:creationId xmlns:a16="http://schemas.microsoft.com/office/drawing/2014/main" id="{385599F1-E066-4691-BA9F-0E353E6B6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9815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object 17">
            <a:extLst>
              <a:ext uri="{FF2B5EF4-FFF2-40B4-BE49-F238E27FC236}">
                <a16:creationId xmlns:a16="http://schemas.microsoft.com/office/drawing/2014/main" id="{DE4E978D-7B30-4FC9-8160-104A9796B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1863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object 18">
            <a:extLst>
              <a:ext uri="{FF2B5EF4-FFF2-40B4-BE49-F238E27FC236}">
                <a16:creationId xmlns:a16="http://schemas.microsoft.com/office/drawing/2014/main" id="{7FED0DAF-71EA-49A5-9994-CB989C0C3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3911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51" name="object 19">
            <a:extLst>
              <a:ext uri="{FF2B5EF4-FFF2-40B4-BE49-F238E27FC236}">
                <a16:creationId xmlns:a16="http://schemas.microsoft.com/office/drawing/2014/main" id="{9FA083BC-3034-4454-9F67-790B8F534795}"/>
              </a:ext>
            </a:extLst>
          </p:cNvPr>
          <p:cNvGrpSpPr>
            <a:grpSpLocks/>
          </p:cNvGrpSpPr>
          <p:nvPr/>
        </p:nvGrpSpPr>
        <p:grpSpPr bwMode="auto">
          <a:xfrm>
            <a:off x="6519863" y="1262063"/>
            <a:ext cx="3055937" cy="1920875"/>
            <a:chOff x="6520180" y="1262633"/>
            <a:chExt cx="3054985" cy="1919605"/>
          </a:xfrm>
        </p:grpSpPr>
        <p:sp>
          <p:nvSpPr>
            <p:cNvPr id="44052" name="object 20">
              <a:extLst>
                <a:ext uri="{FF2B5EF4-FFF2-40B4-BE49-F238E27FC236}">
                  <a16:creationId xmlns:a16="http://schemas.microsoft.com/office/drawing/2014/main" id="{FD23DA37-31E1-4518-A686-97EF1FBD2A03}"/>
                </a:ext>
              </a:extLst>
            </p:cNvPr>
            <p:cNvSpPr>
              <a:spLocks/>
            </p:cNvSpPr>
            <p:nvPr/>
          </p:nvSpPr>
          <p:spPr bwMode="auto">
            <a:xfrm>
              <a:off x="6520180" y="1262633"/>
              <a:ext cx="3054985" cy="1919605"/>
            </a:xfrm>
            <a:custGeom>
              <a:avLst/>
              <a:gdLst>
                <a:gd name="T0" fmla="*/ 3054720 w 3054984"/>
                <a:gd name="T1" fmla="*/ 1913013 h 1919605"/>
                <a:gd name="T2" fmla="*/ 3048637 w 3054984"/>
                <a:gd name="T3" fmla="*/ 1913013 h 1919605"/>
                <a:gd name="T4" fmla="*/ 6083 w 3054984"/>
                <a:gd name="T5" fmla="*/ 1913001 h 1919605"/>
                <a:gd name="T6" fmla="*/ 6083 w 3054984"/>
                <a:gd name="T7" fmla="*/ 6223 h 1919605"/>
                <a:gd name="T8" fmla="*/ 0 w 3054984"/>
                <a:gd name="T9" fmla="*/ 6223 h 1919605"/>
                <a:gd name="T10" fmla="*/ 0 w 3054984"/>
                <a:gd name="T11" fmla="*/ 1913001 h 1919605"/>
                <a:gd name="T12" fmla="*/ 0 w 3054984"/>
                <a:gd name="T13" fmla="*/ 1919097 h 1919605"/>
                <a:gd name="T14" fmla="*/ 3048637 w 3054984"/>
                <a:gd name="T15" fmla="*/ 1919097 h 1919605"/>
                <a:gd name="T16" fmla="*/ 3054720 w 3054984"/>
                <a:gd name="T17" fmla="*/ 1919097 h 1919605"/>
                <a:gd name="T18" fmla="*/ 3054720 w 3054984"/>
                <a:gd name="T19" fmla="*/ 1913013 h 1919605"/>
                <a:gd name="T20" fmla="*/ 3054720 w 3054984"/>
                <a:gd name="T21" fmla="*/ 6223 h 1919605"/>
                <a:gd name="T22" fmla="*/ 3048637 w 3054984"/>
                <a:gd name="T23" fmla="*/ 6223 h 1919605"/>
                <a:gd name="T24" fmla="*/ 3048637 w 3054984"/>
                <a:gd name="T25" fmla="*/ 1913001 h 1919605"/>
                <a:gd name="T26" fmla="*/ 3054720 w 3054984"/>
                <a:gd name="T27" fmla="*/ 1913001 h 1919605"/>
                <a:gd name="T28" fmla="*/ 3054720 w 3054984"/>
                <a:gd name="T29" fmla="*/ 6223 h 1919605"/>
                <a:gd name="T30" fmla="*/ 3054720 w 3054984"/>
                <a:gd name="T31" fmla="*/ 0 h 1919605"/>
                <a:gd name="T32" fmla="*/ 3048637 w 3054984"/>
                <a:gd name="T33" fmla="*/ 0 h 1919605"/>
                <a:gd name="T34" fmla="*/ 0 w 3054984"/>
                <a:gd name="T35" fmla="*/ 0 h 1919605"/>
                <a:gd name="T36" fmla="*/ 0 w 3054984"/>
                <a:gd name="T37" fmla="*/ 6096 h 1919605"/>
                <a:gd name="T38" fmla="*/ 3048637 w 3054984"/>
                <a:gd name="T39" fmla="*/ 6096 h 1919605"/>
                <a:gd name="T40" fmla="*/ 3054720 w 3054984"/>
                <a:gd name="T41" fmla="*/ 6096 h 1919605"/>
                <a:gd name="T42" fmla="*/ 3054720 w 3054984"/>
                <a:gd name="T43" fmla="*/ 0 h 1919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54984" h="1919605">
                  <a:moveTo>
                    <a:pt x="3054718" y="1913013"/>
                  </a:moveTo>
                  <a:lnTo>
                    <a:pt x="3048635" y="1913013"/>
                  </a:lnTo>
                  <a:lnTo>
                    <a:pt x="6083" y="1913001"/>
                  </a:lnTo>
                  <a:lnTo>
                    <a:pt x="6083" y="6223"/>
                  </a:lnTo>
                  <a:lnTo>
                    <a:pt x="0" y="6223"/>
                  </a:lnTo>
                  <a:lnTo>
                    <a:pt x="0" y="1913001"/>
                  </a:lnTo>
                  <a:lnTo>
                    <a:pt x="0" y="1919097"/>
                  </a:lnTo>
                  <a:lnTo>
                    <a:pt x="3048635" y="1919097"/>
                  </a:lnTo>
                  <a:lnTo>
                    <a:pt x="3054718" y="1919097"/>
                  </a:lnTo>
                  <a:lnTo>
                    <a:pt x="3054718" y="1913013"/>
                  </a:lnTo>
                  <a:close/>
                </a:path>
                <a:path w="3054984" h="1919605">
                  <a:moveTo>
                    <a:pt x="3054718" y="6223"/>
                  </a:moveTo>
                  <a:lnTo>
                    <a:pt x="3048635" y="6223"/>
                  </a:lnTo>
                  <a:lnTo>
                    <a:pt x="3048635" y="1913001"/>
                  </a:lnTo>
                  <a:lnTo>
                    <a:pt x="3054718" y="1913001"/>
                  </a:lnTo>
                  <a:lnTo>
                    <a:pt x="3054718" y="6223"/>
                  </a:lnTo>
                  <a:close/>
                </a:path>
                <a:path w="3054984" h="1919605">
                  <a:moveTo>
                    <a:pt x="3054718" y="0"/>
                  </a:moveTo>
                  <a:lnTo>
                    <a:pt x="3048635" y="0"/>
                  </a:lnTo>
                  <a:lnTo>
                    <a:pt x="0" y="0"/>
                  </a:lnTo>
                  <a:lnTo>
                    <a:pt x="0" y="6096"/>
                  </a:lnTo>
                  <a:lnTo>
                    <a:pt x="3048635" y="6096"/>
                  </a:lnTo>
                  <a:lnTo>
                    <a:pt x="3054718" y="6096"/>
                  </a:lnTo>
                  <a:lnTo>
                    <a:pt x="30547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3" name="object 21">
              <a:extLst>
                <a:ext uri="{FF2B5EF4-FFF2-40B4-BE49-F238E27FC236}">
                  <a16:creationId xmlns:a16="http://schemas.microsoft.com/office/drawing/2014/main" id="{1C3406B1-8B56-4360-8C02-4D56B9551EDB}"/>
                </a:ext>
              </a:extLst>
            </p:cNvPr>
            <p:cNvSpPr>
              <a:spLocks/>
            </p:cNvSpPr>
            <p:nvPr/>
          </p:nvSpPr>
          <p:spPr bwMode="auto">
            <a:xfrm>
              <a:off x="6787642" y="1527809"/>
              <a:ext cx="2522220" cy="1529715"/>
            </a:xfrm>
            <a:custGeom>
              <a:avLst/>
              <a:gdLst>
                <a:gd name="T0" fmla="*/ 727075 w 2522220"/>
                <a:gd name="T1" fmla="*/ 356107 h 1529714"/>
                <a:gd name="T2" fmla="*/ 1214119 w 2522220"/>
                <a:gd name="T3" fmla="*/ 390016 h 1529714"/>
                <a:gd name="T4" fmla="*/ 1451863 w 2522220"/>
                <a:gd name="T5" fmla="*/ 409448 h 1529714"/>
                <a:gd name="T6" fmla="*/ 1508252 w 2522220"/>
                <a:gd name="T7" fmla="*/ 343788 h 1529714"/>
                <a:gd name="T8" fmla="*/ 1505077 w 2522220"/>
                <a:gd name="T9" fmla="*/ 320166 h 1529714"/>
                <a:gd name="T10" fmla="*/ 1573276 w 2522220"/>
                <a:gd name="T11" fmla="*/ 308990 h 1529714"/>
                <a:gd name="T12" fmla="*/ 1722374 w 2522220"/>
                <a:gd name="T13" fmla="*/ 327532 h 1529714"/>
                <a:gd name="T14" fmla="*/ 2056002 w 2522220"/>
                <a:gd name="T15" fmla="*/ 359537 h 1529714"/>
                <a:gd name="T16" fmla="*/ 750315 w 2522220"/>
                <a:gd name="T17" fmla="*/ 480822 h 1529714"/>
                <a:gd name="T18" fmla="*/ 1226819 w 2522220"/>
                <a:gd name="T19" fmla="*/ 506349 h 1529714"/>
                <a:gd name="T20" fmla="*/ 1500631 w 2522220"/>
                <a:gd name="T21" fmla="*/ 531876 h 1529714"/>
                <a:gd name="T22" fmla="*/ 1692275 w 2522220"/>
                <a:gd name="T23" fmla="*/ 548766 h 1529714"/>
                <a:gd name="T24" fmla="*/ 1731644 w 2522220"/>
                <a:gd name="T25" fmla="*/ 490092 h 1529714"/>
                <a:gd name="T26" fmla="*/ 1705863 w 2522220"/>
                <a:gd name="T27" fmla="*/ 453389 h 1529714"/>
                <a:gd name="T28" fmla="*/ 1769617 w 2522220"/>
                <a:gd name="T29" fmla="*/ 404367 h 1529714"/>
                <a:gd name="T30" fmla="*/ 1894077 w 2522220"/>
                <a:gd name="T31" fmla="*/ 440689 h 1529714"/>
                <a:gd name="T32" fmla="*/ 2258949 w 2522220"/>
                <a:gd name="T33" fmla="*/ 514476 h 1529714"/>
                <a:gd name="T34" fmla="*/ 913383 w 2522220"/>
                <a:gd name="T35" fmla="*/ 626110 h 1529714"/>
                <a:gd name="T36" fmla="*/ 1282573 w 2522220"/>
                <a:gd name="T37" fmla="*/ 634618 h 1529714"/>
                <a:gd name="T38" fmla="*/ 1548510 w 2522220"/>
                <a:gd name="T39" fmla="*/ 645794 h 1529714"/>
                <a:gd name="T40" fmla="*/ 1854580 w 2522220"/>
                <a:gd name="T41" fmla="*/ 622553 h 1529714"/>
                <a:gd name="T42" fmla="*/ 2010282 w 2522220"/>
                <a:gd name="T43" fmla="*/ 579754 h 1529714"/>
                <a:gd name="T44" fmla="*/ 2124075 w 2522220"/>
                <a:gd name="T45" fmla="*/ 607187 h 1529714"/>
                <a:gd name="T46" fmla="*/ 540003 w 2522220"/>
                <a:gd name="T47" fmla="*/ 775209 h 1529714"/>
                <a:gd name="T48" fmla="*/ 1202181 w 2522220"/>
                <a:gd name="T49" fmla="*/ 756285 h 1529714"/>
                <a:gd name="T50" fmla="*/ 1584452 w 2522220"/>
                <a:gd name="T51" fmla="*/ 764793 h 1529714"/>
                <a:gd name="T52" fmla="*/ 1832990 w 2522220"/>
                <a:gd name="T53" fmla="*/ 772034 h 1529714"/>
                <a:gd name="T54" fmla="*/ 2032000 w 2522220"/>
                <a:gd name="T55" fmla="*/ 748156 h 1529714"/>
                <a:gd name="T56" fmla="*/ 2131440 w 2522220"/>
                <a:gd name="T57" fmla="*/ 745109 h 1529714"/>
                <a:gd name="T58" fmla="*/ 2247391 w 2522220"/>
                <a:gd name="T59" fmla="*/ 764031 h 1529714"/>
                <a:gd name="T60" fmla="*/ 704723 w 2522220"/>
                <a:gd name="T61" fmla="*/ 935103 h 1529714"/>
                <a:gd name="T62" fmla="*/ 1285239 w 2522220"/>
                <a:gd name="T63" fmla="*/ 901448 h 1529714"/>
                <a:gd name="T64" fmla="*/ 1517650 w 2522220"/>
                <a:gd name="T65" fmla="*/ 877953 h 1529714"/>
                <a:gd name="T66" fmla="*/ 1710816 w 2522220"/>
                <a:gd name="T67" fmla="*/ 868301 h 1529714"/>
                <a:gd name="T68" fmla="*/ 2008504 w 2522220"/>
                <a:gd name="T69" fmla="*/ 896494 h 1529714"/>
                <a:gd name="T70" fmla="*/ 2139060 w 2522220"/>
                <a:gd name="T71" fmla="*/ 919228 h 1529714"/>
                <a:gd name="T72" fmla="*/ 2258949 w 2522220"/>
                <a:gd name="T73" fmla="*/ 917703 h 1529714"/>
                <a:gd name="T74" fmla="*/ 1285239 w 2522220"/>
                <a:gd name="T75" fmla="*/ 1014224 h 1529714"/>
                <a:gd name="T76" fmla="*/ 1690369 w 2522220"/>
                <a:gd name="T77" fmla="*/ 1001524 h 1529714"/>
                <a:gd name="T78" fmla="*/ 2005329 w 2522220"/>
                <a:gd name="T79" fmla="*/ 1013842 h 1529714"/>
                <a:gd name="T80" fmla="*/ 2204847 w 2522220"/>
                <a:gd name="T81" fmla="*/ 1027431 h 1529714"/>
                <a:gd name="T82" fmla="*/ 787780 w 2522220"/>
                <a:gd name="T83" fmla="*/ 1155575 h 1529714"/>
                <a:gd name="T84" fmla="*/ 1223009 w 2522220"/>
                <a:gd name="T85" fmla="*/ 1159512 h 1529714"/>
                <a:gd name="T86" fmla="*/ 1489075 w 2522220"/>
                <a:gd name="T87" fmla="*/ 1171068 h 1529714"/>
                <a:gd name="T88" fmla="*/ 1732152 w 2522220"/>
                <a:gd name="T89" fmla="*/ 1175005 h 1529714"/>
                <a:gd name="T90" fmla="*/ 2258949 w 2522220"/>
                <a:gd name="T91" fmla="*/ 1125856 h 1529714"/>
                <a:gd name="T92" fmla="*/ 1420876 w 2522220"/>
                <a:gd name="T93" fmla="*/ 41655 h 1529714"/>
                <a:gd name="T94" fmla="*/ 1877059 w 2522220"/>
                <a:gd name="T95" fmla="*/ 41655 h 1529714"/>
                <a:gd name="T96" fmla="*/ 644778 w 2522220"/>
                <a:gd name="T97" fmla="*/ 41655 h 1529714"/>
                <a:gd name="T98" fmla="*/ 1094739 w 2522220"/>
                <a:gd name="T99" fmla="*/ 0 h 1529714"/>
                <a:gd name="T100" fmla="*/ 647064 w 2522220"/>
                <a:gd name="T101" fmla="*/ 1501395 h 1529714"/>
                <a:gd name="T102" fmla="*/ 1136014 w 2522220"/>
                <a:gd name="T103" fmla="*/ 1264921 h 1529714"/>
                <a:gd name="T104" fmla="*/ 1422780 w 2522220"/>
                <a:gd name="T105" fmla="*/ 1501395 h 1529714"/>
                <a:gd name="T106" fmla="*/ 1912238 w 2522220"/>
                <a:gd name="T107" fmla="*/ 1264921 h 1529714"/>
                <a:gd name="T108" fmla="*/ 0 w 2522220"/>
                <a:gd name="T109" fmla="*/ 986791 h 1529714"/>
                <a:gd name="T110" fmla="*/ 41782 w 2522220"/>
                <a:gd name="T111" fmla="*/ 535686 h 1529714"/>
                <a:gd name="T112" fmla="*/ 2521838 w 2522220"/>
                <a:gd name="T113" fmla="*/ 986791 h 1529714"/>
                <a:gd name="T114" fmla="*/ 2494279 w 2522220"/>
                <a:gd name="T115" fmla="*/ 991490 h 15297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22220" h="1529714">
                  <a:moveTo>
                    <a:pt x="2258949" y="264160"/>
                  </a:moveTo>
                  <a:lnTo>
                    <a:pt x="263651" y="264160"/>
                  </a:lnTo>
                </a:path>
                <a:path w="2522220" h="1529714">
                  <a:moveTo>
                    <a:pt x="263651" y="347599"/>
                  </a:moveTo>
                  <a:lnTo>
                    <a:pt x="397001" y="347979"/>
                  </a:lnTo>
                  <a:lnTo>
                    <a:pt x="518413" y="349885"/>
                  </a:lnTo>
                  <a:lnTo>
                    <a:pt x="627760" y="352171"/>
                  </a:lnTo>
                  <a:lnTo>
                    <a:pt x="727075" y="356107"/>
                  </a:lnTo>
                  <a:lnTo>
                    <a:pt x="816736" y="360299"/>
                  </a:lnTo>
                  <a:lnTo>
                    <a:pt x="897889" y="364998"/>
                  </a:lnTo>
                  <a:lnTo>
                    <a:pt x="972565" y="369950"/>
                  </a:lnTo>
                  <a:lnTo>
                    <a:pt x="1040510" y="375412"/>
                  </a:lnTo>
                  <a:lnTo>
                    <a:pt x="1103249" y="379984"/>
                  </a:lnTo>
                  <a:lnTo>
                    <a:pt x="1161160" y="385444"/>
                  </a:lnTo>
                  <a:lnTo>
                    <a:pt x="1214119" y="390016"/>
                  </a:lnTo>
                  <a:lnTo>
                    <a:pt x="1261999" y="394715"/>
                  </a:lnTo>
                  <a:lnTo>
                    <a:pt x="1305305" y="398906"/>
                  </a:lnTo>
                  <a:lnTo>
                    <a:pt x="1343659" y="402843"/>
                  </a:lnTo>
                  <a:lnTo>
                    <a:pt x="1377568" y="405511"/>
                  </a:lnTo>
                  <a:lnTo>
                    <a:pt x="1406652" y="407797"/>
                  </a:lnTo>
                  <a:lnTo>
                    <a:pt x="1431416" y="408939"/>
                  </a:lnTo>
                  <a:lnTo>
                    <a:pt x="1451863" y="409448"/>
                  </a:lnTo>
                  <a:lnTo>
                    <a:pt x="1468374" y="408939"/>
                  </a:lnTo>
                  <a:lnTo>
                    <a:pt x="1507871" y="401700"/>
                  </a:lnTo>
                  <a:lnTo>
                    <a:pt x="1522602" y="377316"/>
                  </a:lnTo>
                  <a:lnTo>
                    <a:pt x="1522094" y="372744"/>
                  </a:lnTo>
                  <a:lnTo>
                    <a:pt x="1513204" y="351409"/>
                  </a:lnTo>
                  <a:lnTo>
                    <a:pt x="1511046" y="347599"/>
                  </a:lnTo>
                  <a:lnTo>
                    <a:pt x="1508252" y="343788"/>
                  </a:lnTo>
                  <a:lnTo>
                    <a:pt x="1506727" y="340232"/>
                  </a:lnTo>
                  <a:lnTo>
                    <a:pt x="1504823" y="337185"/>
                  </a:lnTo>
                  <a:lnTo>
                    <a:pt x="1503679" y="333628"/>
                  </a:lnTo>
                  <a:lnTo>
                    <a:pt x="1502917" y="329818"/>
                  </a:lnTo>
                  <a:lnTo>
                    <a:pt x="1502917" y="326771"/>
                  </a:lnTo>
                  <a:lnTo>
                    <a:pt x="1504060" y="323214"/>
                  </a:lnTo>
                  <a:lnTo>
                    <a:pt x="1505077" y="320166"/>
                  </a:lnTo>
                  <a:lnTo>
                    <a:pt x="1507108" y="317118"/>
                  </a:lnTo>
                  <a:lnTo>
                    <a:pt x="1510283" y="314705"/>
                  </a:lnTo>
                  <a:lnTo>
                    <a:pt x="1513204" y="312038"/>
                  </a:lnTo>
                  <a:lnTo>
                    <a:pt x="1542033" y="306704"/>
                  </a:lnTo>
                  <a:lnTo>
                    <a:pt x="1550669" y="307086"/>
                  </a:lnTo>
                  <a:lnTo>
                    <a:pt x="1560829" y="307848"/>
                  </a:lnTo>
                  <a:lnTo>
                    <a:pt x="1573276" y="308990"/>
                  </a:lnTo>
                  <a:lnTo>
                    <a:pt x="1586864" y="310514"/>
                  </a:lnTo>
                  <a:lnTo>
                    <a:pt x="1602612" y="312038"/>
                  </a:lnTo>
                  <a:lnTo>
                    <a:pt x="1620392" y="314705"/>
                  </a:lnTo>
                  <a:lnTo>
                    <a:pt x="1640839" y="317500"/>
                  </a:lnTo>
                  <a:lnTo>
                    <a:pt x="1664715" y="320166"/>
                  </a:lnTo>
                  <a:lnTo>
                    <a:pt x="1691893" y="323976"/>
                  </a:lnTo>
                  <a:lnTo>
                    <a:pt x="1722374" y="327532"/>
                  </a:lnTo>
                  <a:lnTo>
                    <a:pt x="1756790" y="331724"/>
                  </a:lnTo>
                  <a:lnTo>
                    <a:pt x="1795779" y="335661"/>
                  </a:lnTo>
                  <a:lnTo>
                    <a:pt x="1839086" y="340232"/>
                  </a:lnTo>
                  <a:lnTo>
                    <a:pt x="1887092" y="344931"/>
                  </a:lnTo>
                  <a:lnTo>
                    <a:pt x="1939289" y="349503"/>
                  </a:lnTo>
                  <a:lnTo>
                    <a:pt x="1995677" y="354584"/>
                  </a:lnTo>
                  <a:lnTo>
                    <a:pt x="2056002" y="359537"/>
                  </a:lnTo>
                  <a:lnTo>
                    <a:pt x="2120137" y="364998"/>
                  </a:lnTo>
                  <a:lnTo>
                    <a:pt x="2187829" y="369950"/>
                  </a:lnTo>
                  <a:lnTo>
                    <a:pt x="2258949" y="375412"/>
                  </a:lnTo>
                </a:path>
                <a:path w="2522220" h="1529714">
                  <a:moveTo>
                    <a:pt x="263651" y="486663"/>
                  </a:moveTo>
                  <a:lnTo>
                    <a:pt x="458088" y="482346"/>
                  </a:lnTo>
                  <a:lnTo>
                    <a:pt x="618871" y="480822"/>
                  </a:lnTo>
                  <a:lnTo>
                    <a:pt x="750315" y="480822"/>
                  </a:lnTo>
                  <a:lnTo>
                    <a:pt x="857376" y="482346"/>
                  </a:lnTo>
                  <a:lnTo>
                    <a:pt x="943990" y="485901"/>
                  </a:lnTo>
                  <a:lnTo>
                    <a:pt x="1015110" y="489330"/>
                  </a:lnTo>
                  <a:lnTo>
                    <a:pt x="1074927" y="493649"/>
                  </a:lnTo>
                  <a:lnTo>
                    <a:pt x="1128267" y="497839"/>
                  </a:lnTo>
                  <a:lnTo>
                    <a:pt x="1178559" y="502030"/>
                  </a:lnTo>
                  <a:lnTo>
                    <a:pt x="1226819" y="506349"/>
                  </a:lnTo>
                  <a:lnTo>
                    <a:pt x="1273302" y="510159"/>
                  </a:lnTo>
                  <a:lnTo>
                    <a:pt x="1317371" y="514096"/>
                  </a:lnTo>
                  <a:lnTo>
                    <a:pt x="1359027" y="517525"/>
                  </a:lnTo>
                  <a:lnTo>
                    <a:pt x="1398142" y="521080"/>
                  </a:lnTo>
                  <a:lnTo>
                    <a:pt x="1434846" y="524510"/>
                  </a:lnTo>
                  <a:lnTo>
                    <a:pt x="1468881" y="528319"/>
                  </a:lnTo>
                  <a:lnTo>
                    <a:pt x="1500631" y="531876"/>
                  </a:lnTo>
                  <a:lnTo>
                    <a:pt x="1529460" y="534924"/>
                  </a:lnTo>
                  <a:lnTo>
                    <a:pt x="1556130" y="537972"/>
                  </a:lnTo>
                  <a:lnTo>
                    <a:pt x="1580514" y="541147"/>
                  </a:lnTo>
                  <a:lnTo>
                    <a:pt x="1602612" y="543813"/>
                  </a:lnTo>
                  <a:lnTo>
                    <a:pt x="1655826" y="548766"/>
                  </a:lnTo>
                  <a:lnTo>
                    <a:pt x="1681860" y="549655"/>
                  </a:lnTo>
                  <a:lnTo>
                    <a:pt x="1692275" y="548766"/>
                  </a:lnTo>
                  <a:lnTo>
                    <a:pt x="1729485" y="533780"/>
                  </a:lnTo>
                  <a:lnTo>
                    <a:pt x="1738249" y="515619"/>
                  </a:lnTo>
                  <a:lnTo>
                    <a:pt x="1738249" y="510539"/>
                  </a:lnTo>
                  <a:lnTo>
                    <a:pt x="1738249" y="505205"/>
                  </a:lnTo>
                  <a:lnTo>
                    <a:pt x="1736852" y="500506"/>
                  </a:lnTo>
                  <a:lnTo>
                    <a:pt x="1734438" y="495173"/>
                  </a:lnTo>
                  <a:lnTo>
                    <a:pt x="1731644" y="490092"/>
                  </a:lnTo>
                  <a:lnTo>
                    <a:pt x="1728724" y="484759"/>
                  </a:lnTo>
                  <a:lnTo>
                    <a:pt x="1724786" y="479298"/>
                  </a:lnTo>
                  <a:lnTo>
                    <a:pt x="1720596" y="474344"/>
                  </a:lnTo>
                  <a:lnTo>
                    <a:pt x="1716658" y="468884"/>
                  </a:lnTo>
                  <a:lnTo>
                    <a:pt x="1712722" y="463423"/>
                  </a:lnTo>
                  <a:lnTo>
                    <a:pt x="1709292" y="458850"/>
                  </a:lnTo>
                  <a:lnTo>
                    <a:pt x="1705863" y="453389"/>
                  </a:lnTo>
                  <a:lnTo>
                    <a:pt x="1698878" y="428371"/>
                  </a:lnTo>
                  <a:lnTo>
                    <a:pt x="1699894" y="423672"/>
                  </a:lnTo>
                  <a:lnTo>
                    <a:pt x="1733930" y="400938"/>
                  </a:lnTo>
                  <a:lnTo>
                    <a:pt x="1742566" y="400176"/>
                  </a:lnTo>
                  <a:lnTo>
                    <a:pt x="1750694" y="400557"/>
                  </a:lnTo>
                  <a:lnTo>
                    <a:pt x="1759965" y="402081"/>
                  </a:lnTo>
                  <a:lnTo>
                    <a:pt x="1769617" y="404367"/>
                  </a:lnTo>
                  <a:lnTo>
                    <a:pt x="1780412" y="407797"/>
                  </a:lnTo>
                  <a:lnTo>
                    <a:pt x="1792731" y="412114"/>
                  </a:lnTo>
                  <a:lnTo>
                    <a:pt x="1807463" y="416687"/>
                  </a:lnTo>
                  <a:lnTo>
                    <a:pt x="1824481" y="421766"/>
                  </a:lnTo>
                  <a:lnTo>
                    <a:pt x="1844548" y="427989"/>
                  </a:lnTo>
                  <a:lnTo>
                    <a:pt x="1867407" y="434466"/>
                  </a:lnTo>
                  <a:lnTo>
                    <a:pt x="1894077" y="440689"/>
                  </a:lnTo>
                  <a:lnTo>
                    <a:pt x="1925319" y="448437"/>
                  </a:lnTo>
                  <a:lnTo>
                    <a:pt x="1961768" y="456184"/>
                  </a:lnTo>
                  <a:lnTo>
                    <a:pt x="2004567" y="465074"/>
                  </a:lnTo>
                  <a:lnTo>
                    <a:pt x="2054859" y="475106"/>
                  </a:lnTo>
                  <a:lnTo>
                    <a:pt x="2113153" y="486663"/>
                  </a:lnTo>
                  <a:lnTo>
                    <a:pt x="2180843" y="499744"/>
                  </a:lnTo>
                  <a:lnTo>
                    <a:pt x="2258949" y="514476"/>
                  </a:lnTo>
                </a:path>
                <a:path w="2522220" h="1529714">
                  <a:moveTo>
                    <a:pt x="263651" y="611759"/>
                  </a:moveTo>
                  <a:lnTo>
                    <a:pt x="409701" y="616457"/>
                  </a:lnTo>
                  <a:lnTo>
                    <a:pt x="538479" y="619505"/>
                  </a:lnTo>
                  <a:lnTo>
                    <a:pt x="651763" y="622173"/>
                  </a:lnTo>
                  <a:lnTo>
                    <a:pt x="750315" y="624204"/>
                  </a:lnTo>
                  <a:lnTo>
                    <a:pt x="837183" y="625348"/>
                  </a:lnTo>
                  <a:lnTo>
                    <a:pt x="913383" y="626110"/>
                  </a:lnTo>
                  <a:lnTo>
                    <a:pt x="981075" y="626872"/>
                  </a:lnTo>
                  <a:lnTo>
                    <a:pt x="1041780" y="627634"/>
                  </a:lnTo>
                  <a:lnTo>
                    <a:pt x="1097406" y="628776"/>
                  </a:lnTo>
                  <a:lnTo>
                    <a:pt x="1148841" y="629919"/>
                  </a:lnTo>
                  <a:lnTo>
                    <a:pt x="1195958" y="631063"/>
                  </a:lnTo>
                  <a:lnTo>
                    <a:pt x="1240408" y="632587"/>
                  </a:lnTo>
                  <a:lnTo>
                    <a:pt x="1282573" y="634618"/>
                  </a:lnTo>
                  <a:lnTo>
                    <a:pt x="1322704" y="635762"/>
                  </a:lnTo>
                  <a:lnTo>
                    <a:pt x="1361439" y="637666"/>
                  </a:lnTo>
                  <a:lnTo>
                    <a:pt x="1399666" y="639572"/>
                  </a:lnTo>
                  <a:lnTo>
                    <a:pt x="1437512" y="641096"/>
                  </a:lnTo>
                  <a:lnTo>
                    <a:pt x="1475485" y="642747"/>
                  </a:lnTo>
                  <a:lnTo>
                    <a:pt x="1512442" y="644271"/>
                  </a:lnTo>
                  <a:lnTo>
                    <a:pt x="1548510" y="645794"/>
                  </a:lnTo>
                  <a:lnTo>
                    <a:pt x="1583181" y="646938"/>
                  </a:lnTo>
                  <a:lnTo>
                    <a:pt x="1616455" y="648080"/>
                  </a:lnTo>
                  <a:lnTo>
                    <a:pt x="1647698" y="648462"/>
                  </a:lnTo>
                  <a:lnTo>
                    <a:pt x="1727073" y="647700"/>
                  </a:lnTo>
                  <a:lnTo>
                    <a:pt x="1768348" y="645032"/>
                  </a:lnTo>
                  <a:lnTo>
                    <a:pt x="1814702" y="638048"/>
                  </a:lnTo>
                  <a:lnTo>
                    <a:pt x="1854580" y="622553"/>
                  </a:lnTo>
                  <a:lnTo>
                    <a:pt x="1875027" y="609091"/>
                  </a:lnTo>
                  <a:lnTo>
                    <a:pt x="1913762" y="584707"/>
                  </a:lnTo>
                  <a:lnTo>
                    <a:pt x="1960244" y="576199"/>
                  </a:lnTo>
                  <a:lnTo>
                    <a:pt x="1971802" y="576199"/>
                  </a:lnTo>
                  <a:lnTo>
                    <a:pt x="1983739" y="576961"/>
                  </a:lnTo>
                  <a:lnTo>
                    <a:pt x="1996948" y="578230"/>
                  </a:lnTo>
                  <a:lnTo>
                    <a:pt x="2010282" y="579754"/>
                  </a:lnTo>
                  <a:lnTo>
                    <a:pt x="2024252" y="582422"/>
                  </a:lnTo>
                  <a:lnTo>
                    <a:pt x="2038603" y="585088"/>
                  </a:lnTo>
                  <a:lnTo>
                    <a:pt x="2053335" y="588644"/>
                  </a:lnTo>
                  <a:lnTo>
                    <a:pt x="2067940" y="592074"/>
                  </a:lnTo>
                  <a:lnTo>
                    <a:pt x="2084577" y="596391"/>
                  </a:lnTo>
                  <a:lnTo>
                    <a:pt x="2102865" y="601344"/>
                  </a:lnTo>
                  <a:lnTo>
                    <a:pt x="2124075" y="607187"/>
                  </a:lnTo>
                  <a:lnTo>
                    <a:pt x="2149221" y="613282"/>
                  </a:lnTo>
                  <a:lnTo>
                    <a:pt x="2179192" y="621029"/>
                  </a:lnTo>
                  <a:lnTo>
                    <a:pt x="2215641" y="629538"/>
                  </a:lnTo>
                  <a:lnTo>
                    <a:pt x="2258949" y="639572"/>
                  </a:lnTo>
                </a:path>
                <a:path w="2522220" h="1529714">
                  <a:moveTo>
                    <a:pt x="263651" y="792606"/>
                  </a:moveTo>
                  <a:lnTo>
                    <a:pt x="407415" y="782954"/>
                  </a:lnTo>
                  <a:lnTo>
                    <a:pt x="540003" y="775207"/>
                  </a:lnTo>
                  <a:lnTo>
                    <a:pt x="661034" y="768985"/>
                  </a:lnTo>
                  <a:lnTo>
                    <a:pt x="771905" y="764413"/>
                  </a:lnTo>
                  <a:lnTo>
                    <a:pt x="873251" y="760856"/>
                  </a:lnTo>
                  <a:lnTo>
                    <a:pt x="965961" y="758571"/>
                  </a:lnTo>
                  <a:lnTo>
                    <a:pt x="1051052" y="757047"/>
                  </a:lnTo>
                  <a:lnTo>
                    <a:pt x="1129410" y="756285"/>
                  </a:lnTo>
                  <a:lnTo>
                    <a:pt x="1202181" y="756285"/>
                  </a:lnTo>
                  <a:lnTo>
                    <a:pt x="1268983" y="756285"/>
                  </a:lnTo>
                  <a:lnTo>
                    <a:pt x="1331213" y="757047"/>
                  </a:lnTo>
                  <a:lnTo>
                    <a:pt x="1388872" y="758189"/>
                  </a:lnTo>
                  <a:lnTo>
                    <a:pt x="1442592" y="759713"/>
                  </a:lnTo>
                  <a:lnTo>
                    <a:pt x="1492757" y="760856"/>
                  </a:lnTo>
                  <a:lnTo>
                    <a:pt x="1540002" y="762762"/>
                  </a:lnTo>
                  <a:lnTo>
                    <a:pt x="1584452" y="764793"/>
                  </a:lnTo>
                  <a:lnTo>
                    <a:pt x="1626997" y="766317"/>
                  </a:lnTo>
                  <a:lnTo>
                    <a:pt x="1666748" y="767841"/>
                  </a:lnTo>
                  <a:lnTo>
                    <a:pt x="1704339" y="769365"/>
                  </a:lnTo>
                  <a:lnTo>
                    <a:pt x="1739773" y="770509"/>
                  </a:lnTo>
                  <a:lnTo>
                    <a:pt x="1773554" y="771271"/>
                  </a:lnTo>
                  <a:lnTo>
                    <a:pt x="1804415" y="772032"/>
                  </a:lnTo>
                  <a:lnTo>
                    <a:pt x="1832990" y="772032"/>
                  </a:lnTo>
                  <a:lnTo>
                    <a:pt x="1883155" y="770127"/>
                  </a:lnTo>
                  <a:lnTo>
                    <a:pt x="1924938" y="766317"/>
                  </a:lnTo>
                  <a:lnTo>
                    <a:pt x="1975611" y="758571"/>
                  </a:lnTo>
                  <a:lnTo>
                    <a:pt x="1990598" y="755523"/>
                  </a:lnTo>
                  <a:lnTo>
                    <a:pt x="2005076" y="752728"/>
                  </a:lnTo>
                  <a:lnTo>
                    <a:pt x="2018410" y="750442"/>
                  </a:lnTo>
                  <a:lnTo>
                    <a:pt x="2032000" y="748156"/>
                  </a:lnTo>
                  <a:lnTo>
                    <a:pt x="2045207" y="746251"/>
                  </a:lnTo>
                  <a:lnTo>
                    <a:pt x="2058797" y="745109"/>
                  </a:lnTo>
                  <a:lnTo>
                    <a:pt x="2072258" y="743838"/>
                  </a:lnTo>
                  <a:lnTo>
                    <a:pt x="2085848" y="743076"/>
                  </a:lnTo>
                  <a:lnTo>
                    <a:pt x="2100453" y="743076"/>
                  </a:lnTo>
                  <a:lnTo>
                    <a:pt x="2115438" y="743457"/>
                  </a:lnTo>
                  <a:lnTo>
                    <a:pt x="2131440" y="745109"/>
                  </a:lnTo>
                  <a:lnTo>
                    <a:pt x="2147951" y="746251"/>
                  </a:lnTo>
                  <a:lnTo>
                    <a:pt x="2195194" y="753110"/>
                  </a:lnTo>
                  <a:lnTo>
                    <a:pt x="2229992" y="760094"/>
                  </a:lnTo>
                  <a:lnTo>
                    <a:pt x="2236851" y="761238"/>
                  </a:lnTo>
                  <a:lnTo>
                    <a:pt x="2241550" y="762380"/>
                  </a:lnTo>
                  <a:lnTo>
                    <a:pt x="2244979" y="763651"/>
                  </a:lnTo>
                  <a:lnTo>
                    <a:pt x="2247391" y="764031"/>
                  </a:lnTo>
                  <a:lnTo>
                    <a:pt x="2249169" y="764413"/>
                  </a:lnTo>
                  <a:lnTo>
                    <a:pt x="2251582" y="764793"/>
                  </a:lnTo>
                  <a:lnTo>
                    <a:pt x="2254630" y="764793"/>
                  </a:lnTo>
                  <a:lnTo>
                    <a:pt x="2258949" y="764793"/>
                  </a:lnTo>
                </a:path>
                <a:path w="2522220" h="1529714">
                  <a:moveTo>
                    <a:pt x="263651" y="945134"/>
                  </a:moveTo>
                  <a:lnTo>
                    <a:pt x="507873" y="940053"/>
                  </a:lnTo>
                  <a:lnTo>
                    <a:pt x="704723" y="935101"/>
                  </a:lnTo>
                  <a:lnTo>
                    <a:pt x="860043" y="929639"/>
                  </a:lnTo>
                  <a:lnTo>
                    <a:pt x="981075" y="924687"/>
                  </a:lnTo>
                  <a:lnTo>
                    <a:pt x="1073403" y="919606"/>
                  </a:lnTo>
                  <a:lnTo>
                    <a:pt x="1143761" y="915035"/>
                  </a:lnTo>
                  <a:lnTo>
                    <a:pt x="1198244" y="910336"/>
                  </a:lnTo>
                  <a:lnTo>
                    <a:pt x="1243837" y="905763"/>
                  </a:lnTo>
                  <a:lnTo>
                    <a:pt x="1285239" y="901446"/>
                  </a:lnTo>
                  <a:lnTo>
                    <a:pt x="1324228" y="897636"/>
                  </a:lnTo>
                  <a:lnTo>
                    <a:pt x="1360169" y="893699"/>
                  </a:lnTo>
                  <a:lnTo>
                    <a:pt x="1394967" y="889888"/>
                  </a:lnTo>
                  <a:lnTo>
                    <a:pt x="1427479" y="886840"/>
                  </a:lnTo>
                  <a:lnTo>
                    <a:pt x="1458340" y="883665"/>
                  </a:lnTo>
                  <a:lnTo>
                    <a:pt x="1488566" y="880617"/>
                  </a:lnTo>
                  <a:lnTo>
                    <a:pt x="1517650" y="877951"/>
                  </a:lnTo>
                  <a:lnTo>
                    <a:pt x="1545716" y="875664"/>
                  </a:lnTo>
                  <a:lnTo>
                    <a:pt x="1573529" y="873251"/>
                  </a:lnTo>
                  <a:lnTo>
                    <a:pt x="1600707" y="871347"/>
                  </a:lnTo>
                  <a:lnTo>
                    <a:pt x="1628012" y="870203"/>
                  </a:lnTo>
                  <a:lnTo>
                    <a:pt x="1655572" y="869061"/>
                  </a:lnTo>
                  <a:lnTo>
                    <a:pt x="1683003" y="868299"/>
                  </a:lnTo>
                  <a:lnTo>
                    <a:pt x="1710816" y="868299"/>
                  </a:lnTo>
                  <a:lnTo>
                    <a:pt x="1768093" y="870203"/>
                  </a:lnTo>
                  <a:lnTo>
                    <a:pt x="1826513" y="874013"/>
                  </a:lnTo>
                  <a:lnTo>
                    <a:pt x="1883917" y="879855"/>
                  </a:lnTo>
                  <a:lnTo>
                    <a:pt x="1938147" y="886078"/>
                  </a:lnTo>
                  <a:lnTo>
                    <a:pt x="1963165" y="889888"/>
                  </a:lnTo>
                  <a:lnTo>
                    <a:pt x="1986787" y="893317"/>
                  </a:lnTo>
                  <a:lnTo>
                    <a:pt x="2008504" y="896492"/>
                  </a:lnTo>
                  <a:lnTo>
                    <a:pt x="2028952" y="899922"/>
                  </a:lnTo>
                  <a:lnTo>
                    <a:pt x="2048636" y="903477"/>
                  </a:lnTo>
                  <a:lnTo>
                    <a:pt x="2067559" y="906906"/>
                  </a:lnTo>
                  <a:lnTo>
                    <a:pt x="2085848" y="909954"/>
                  </a:lnTo>
                  <a:lnTo>
                    <a:pt x="2103628" y="913129"/>
                  </a:lnTo>
                  <a:lnTo>
                    <a:pt x="2121280" y="916559"/>
                  </a:lnTo>
                  <a:lnTo>
                    <a:pt x="2139060" y="919226"/>
                  </a:lnTo>
                  <a:lnTo>
                    <a:pt x="2156840" y="921892"/>
                  </a:lnTo>
                  <a:lnTo>
                    <a:pt x="2174748" y="923925"/>
                  </a:lnTo>
                  <a:lnTo>
                    <a:pt x="2192528" y="925067"/>
                  </a:lnTo>
                  <a:lnTo>
                    <a:pt x="2209418" y="925449"/>
                  </a:lnTo>
                  <a:lnTo>
                    <a:pt x="2226436" y="924305"/>
                  </a:lnTo>
                  <a:lnTo>
                    <a:pt x="2242692" y="921892"/>
                  </a:lnTo>
                  <a:lnTo>
                    <a:pt x="2258949" y="917701"/>
                  </a:lnTo>
                </a:path>
                <a:path w="2522220" h="1529714">
                  <a:moveTo>
                    <a:pt x="263651" y="1042415"/>
                  </a:moveTo>
                  <a:lnTo>
                    <a:pt x="529589" y="1037463"/>
                  </a:lnTo>
                  <a:lnTo>
                    <a:pt x="749553" y="1032382"/>
                  </a:lnTo>
                  <a:lnTo>
                    <a:pt x="928877" y="1027429"/>
                  </a:lnTo>
                  <a:lnTo>
                    <a:pt x="1074547" y="1022730"/>
                  </a:lnTo>
                  <a:lnTo>
                    <a:pt x="1190878" y="1018159"/>
                  </a:lnTo>
                  <a:lnTo>
                    <a:pt x="1285239" y="1014222"/>
                  </a:lnTo>
                  <a:lnTo>
                    <a:pt x="1362963" y="1010412"/>
                  </a:lnTo>
                  <a:lnTo>
                    <a:pt x="1429765" y="1007744"/>
                  </a:lnTo>
                  <a:lnTo>
                    <a:pt x="1490472" y="1005331"/>
                  </a:lnTo>
                  <a:lnTo>
                    <a:pt x="1546986" y="1003807"/>
                  </a:lnTo>
                  <a:lnTo>
                    <a:pt x="1598422" y="1002664"/>
                  </a:lnTo>
                  <a:lnTo>
                    <a:pt x="1646301" y="1001902"/>
                  </a:lnTo>
                  <a:lnTo>
                    <a:pt x="1690369" y="1001522"/>
                  </a:lnTo>
                  <a:lnTo>
                    <a:pt x="1730882" y="1001902"/>
                  </a:lnTo>
                  <a:lnTo>
                    <a:pt x="1803907" y="1003046"/>
                  </a:lnTo>
                  <a:lnTo>
                    <a:pt x="1867407" y="1005331"/>
                  </a:lnTo>
                  <a:lnTo>
                    <a:pt x="1924303" y="1008126"/>
                  </a:lnTo>
                  <a:lnTo>
                    <a:pt x="1951608" y="1010030"/>
                  </a:lnTo>
                  <a:lnTo>
                    <a:pt x="1978278" y="1011554"/>
                  </a:lnTo>
                  <a:lnTo>
                    <a:pt x="2005329" y="1013840"/>
                  </a:lnTo>
                  <a:lnTo>
                    <a:pt x="2032380" y="1015873"/>
                  </a:lnTo>
                  <a:lnTo>
                    <a:pt x="2060702" y="1018159"/>
                  </a:lnTo>
                  <a:lnTo>
                    <a:pt x="2089277" y="1020063"/>
                  </a:lnTo>
                  <a:lnTo>
                    <a:pt x="2118232" y="1022350"/>
                  </a:lnTo>
                  <a:lnTo>
                    <a:pt x="2147697" y="1024254"/>
                  </a:lnTo>
                  <a:lnTo>
                    <a:pt x="2176272" y="1026287"/>
                  </a:lnTo>
                  <a:lnTo>
                    <a:pt x="2204847" y="1027429"/>
                  </a:lnTo>
                  <a:lnTo>
                    <a:pt x="2232152" y="1028573"/>
                  </a:lnTo>
                  <a:lnTo>
                    <a:pt x="2258949" y="1028573"/>
                  </a:lnTo>
                </a:path>
                <a:path w="2522220" h="1529714">
                  <a:moveTo>
                    <a:pt x="263651" y="1167638"/>
                  </a:moveTo>
                  <a:lnTo>
                    <a:pt x="427100" y="1162939"/>
                  </a:lnTo>
                  <a:lnTo>
                    <a:pt x="567435" y="1159510"/>
                  </a:lnTo>
                  <a:lnTo>
                    <a:pt x="686561" y="1157604"/>
                  </a:lnTo>
                  <a:lnTo>
                    <a:pt x="787780" y="1155573"/>
                  </a:lnTo>
                  <a:lnTo>
                    <a:pt x="874013" y="1154811"/>
                  </a:lnTo>
                  <a:lnTo>
                    <a:pt x="947801" y="1154811"/>
                  </a:lnTo>
                  <a:lnTo>
                    <a:pt x="1012698" y="1155318"/>
                  </a:lnTo>
                  <a:lnTo>
                    <a:pt x="1070736" y="1156080"/>
                  </a:lnTo>
                  <a:lnTo>
                    <a:pt x="1124457" y="1157224"/>
                  </a:lnTo>
                  <a:lnTo>
                    <a:pt x="1175511" y="1158366"/>
                  </a:lnTo>
                  <a:lnTo>
                    <a:pt x="1223009" y="1159510"/>
                  </a:lnTo>
                  <a:lnTo>
                    <a:pt x="1267840" y="1161034"/>
                  </a:lnTo>
                  <a:lnTo>
                    <a:pt x="1310004" y="1162557"/>
                  </a:lnTo>
                  <a:lnTo>
                    <a:pt x="1349755" y="1164081"/>
                  </a:lnTo>
                  <a:lnTo>
                    <a:pt x="1386839" y="1166114"/>
                  </a:lnTo>
                  <a:lnTo>
                    <a:pt x="1422527" y="1167638"/>
                  </a:lnTo>
                  <a:lnTo>
                    <a:pt x="1456816" y="1169542"/>
                  </a:lnTo>
                  <a:lnTo>
                    <a:pt x="1489075" y="1171066"/>
                  </a:lnTo>
                  <a:lnTo>
                    <a:pt x="1521332" y="1172210"/>
                  </a:lnTo>
                  <a:lnTo>
                    <a:pt x="1553590" y="1173734"/>
                  </a:lnTo>
                  <a:lnTo>
                    <a:pt x="1585976" y="1175003"/>
                  </a:lnTo>
                  <a:lnTo>
                    <a:pt x="1619123" y="1175765"/>
                  </a:lnTo>
                  <a:lnTo>
                    <a:pt x="1654428" y="1176147"/>
                  </a:lnTo>
                  <a:lnTo>
                    <a:pt x="1691893" y="1175765"/>
                  </a:lnTo>
                  <a:lnTo>
                    <a:pt x="1732152" y="1175003"/>
                  </a:lnTo>
                  <a:lnTo>
                    <a:pt x="1776983" y="1173352"/>
                  </a:lnTo>
                  <a:lnTo>
                    <a:pt x="1828673" y="1170686"/>
                  </a:lnTo>
                  <a:lnTo>
                    <a:pt x="1889378" y="1166114"/>
                  </a:lnTo>
                  <a:lnTo>
                    <a:pt x="1960499" y="1159890"/>
                  </a:lnTo>
                  <a:lnTo>
                    <a:pt x="2044446" y="1151001"/>
                  </a:lnTo>
                  <a:lnTo>
                    <a:pt x="2143252" y="1139825"/>
                  </a:lnTo>
                  <a:lnTo>
                    <a:pt x="2258949" y="1125854"/>
                  </a:lnTo>
                </a:path>
                <a:path w="2522220" h="1529714">
                  <a:moveTo>
                    <a:pt x="1427099" y="0"/>
                  </a:moveTo>
                  <a:lnTo>
                    <a:pt x="1870836" y="0"/>
                  </a:lnTo>
                </a:path>
                <a:path w="2522220" h="1529714">
                  <a:moveTo>
                    <a:pt x="1427099" y="0"/>
                  </a:moveTo>
                  <a:lnTo>
                    <a:pt x="1422780" y="27812"/>
                  </a:lnTo>
                </a:path>
                <a:path w="2522220" h="1529714">
                  <a:moveTo>
                    <a:pt x="1875027" y="27812"/>
                  </a:moveTo>
                  <a:lnTo>
                    <a:pt x="1422780" y="27812"/>
                  </a:lnTo>
                </a:path>
                <a:path w="2522220" h="1529714">
                  <a:moveTo>
                    <a:pt x="1420876" y="41655"/>
                  </a:moveTo>
                  <a:lnTo>
                    <a:pt x="1877440" y="41655"/>
                  </a:lnTo>
                </a:path>
                <a:path w="2522220" h="1529714">
                  <a:moveTo>
                    <a:pt x="1875027" y="27812"/>
                  </a:moveTo>
                  <a:lnTo>
                    <a:pt x="1870836" y="0"/>
                  </a:lnTo>
                </a:path>
                <a:path w="2522220" h="1529714">
                  <a:moveTo>
                    <a:pt x="1420876" y="41655"/>
                  </a:moveTo>
                  <a:lnTo>
                    <a:pt x="1386585" y="264160"/>
                  </a:lnTo>
                </a:path>
                <a:path w="2522220" h="1529714">
                  <a:moveTo>
                    <a:pt x="1912238" y="264160"/>
                  </a:moveTo>
                  <a:lnTo>
                    <a:pt x="1877059" y="41655"/>
                  </a:lnTo>
                </a:path>
                <a:path w="2522220" h="1529714">
                  <a:moveTo>
                    <a:pt x="651763" y="0"/>
                  </a:moveTo>
                  <a:lnTo>
                    <a:pt x="1094739" y="0"/>
                  </a:lnTo>
                </a:path>
                <a:path w="2522220" h="1529714">
                  <a:moveTo>
                    <a:pt x="1099311" y="27812"/>
                  </a:moveTo>
                  <a:lnTo>
                    <a:pt x="647446" y="27812"/>
                  </a:lnTo>
                </a:path>
                <a:path w="2522220" h="1529714">
                  <a:moveTo>
                    <a:pt x="645159" y="41655"/>
                  </a:moveTo>
                  <a:lnTo>
                    <a:pt x="1101598" y="41655"/>
                  </a:lnTo>
                </a:path>
                <a:path w="2522220" h="1529714">
                  <a:moveTo>
                    <a:pt x="644778" y="41655"/>
                  </a:moveTo>
                  <a:lnTo>
                    <a:pt x="610361" y="264160"/>
                  </a:lnTo>
                </a:path>
                <a:path w="2522220" h="1529714">
                  <a:moveTo>
                    <a:pt x="651763" y="0"/>
                  </a:moveTo>
                  <a:lnTo>
                    <a:pt x="647064" y="27812"/>
                  </a:lnTo>
                </a:path>
                <a:path w="2522220" h="1529714">
                  <a:moveTo>
                    <a:pt x="1136014" y="264160"/>
                  </a:moveTo>
                  <a:lnTo>
                    <a:pt x="1101598" y="41655"/>
                  </a:lnTo>
                </a:path>
                <a:path w="2522220" h="1529714">
                  <a:moveTo>
                    <a:pt x="1098930" y="27812"/>
                  </a:moveTo>
                  <a:lnTo>
                    <a:pt x="1094739" y="0"/>
                  </a:lnTo>
                </a:path>
                <a:path w="2522220" h="1529714">
                  <a:moveTo>
                    <a:pt x="263651" y="1264919"/>
                  </a:moveTo>
                  <a:lnTo>
                    <a:pt x="2258949" y="1264919"/>
                  </a:lnTo>
                  <a:lnTo>
                    <a:pt x="2258949" y="264160"/>
                  </a:lnTo>
                </a:path>
                <a:path w="2522220" h="1529714">
                  <a:moveTo>
                    <a:pt x="651763" y="1529206"/>
                  </a:moveTo>
                  <a:lnTo>
                    <a:pt x="1094739" y="1529206"/>
                  </a:lnTo>
                </a:path>
                <a:path w="2522220" h="1529714">
                  <a:moveTo>
                    <a:pt x="651763" y="1529206"/>
                  </a:moveTo>
                  <a:lnTo>
                    <a:pt x="647064" y="1501393"/>
                  </a:lnTo>
                </a:path>
                <a:path w="2522220" h="1529714">
                  <a:moveTo>
                    <a:pt x="1099311" y="1501393"/>
                  </a:moveTo>
                  <a:lnTo>
                    <a:pt x="647446" y="1501393"/>
                  </a:lnTo>
                </a:path>
                <a:path w="2522220" h="1529714">
                  <a:moveTo>
                    <a:pt x="645159" y="1487424"/>
                  </a:moveTo>
                  <a:lnTo>
                    <a:pt x="1101598" y="1487424"/>
                  </a:lnTo>
                </a:path>
                <a:path w="2522220" h="1529714">
                  <a:moveTo>
                    <a:pt x="1098930" y="1501393"/>
                  </a:moveTo>
                  <a:lnTo>
                    <a:pt x="1094739" y="1529206"/>
                  </a:lnTo>
                </a:path>
                <a:path w="2522220" h="1529714">
                  <a:moveTo>
                    <a:pt x="1136014" y="1264919"/>
                  </a:moveTo>
                  <a:lnTo>
                    <a:pt x="1101598" y="1487424"/>
                  </a:lnTo>
                </a:path>
                <a:path w="2522220" h="1529714">
                  <a:moveTo>
                    <a:pt x="644778" y="1487424"/>
                  </a:moveTo>
                  <a:lnTo>
                    <a:pt x="610361" y="1264919"/>
                  </a:lnTo>
                </a:path>
                <a:path w="2522220" h="1529714">
                  <a:moveTo>
                    <a:pt x="1427099" y="1529206"/>
                  </a:moveTo>
                  <a:lnTo>
                    <a:pt x="1870836" y="1529206"/>
                  </a:lnTo>
                </a:path>
                <a:path w="2522220" h="1529714">
                  <a:moveTo>
                    <a:pt x="1427099" y="1529206"/>
                  </a:moveTo>
                  <a:lnTo>
                    <a:pt x="1422780" y="1501393"/>
                  </a:lnTo>
                </a:path>
                <a:path w="2522220" h="1529714">
                  <a:moveTo>
                    <a:pt x="1875027" y="1501393"/>
                  </a:moveTo>
                  <a:lnTo>
                    <a:pt x="1422780" y="1501393"/>
                  </a:lnTo>
                </a:path>
                <a:path w="2522220" h="1529714">
                  <a:moveTo>
                    <a:pt x="1420876" y="1487424"/>
                  </a:moveTo>
                  <a:lnTo>
                    <a:pt x="1877440" y="1487424"/>
                  </a:lnTo>
                </a:path>
                <a:path w="2522220" h="1529714">
                  <a:moveTo>
                    <a:pt x="1875027" y="1501393"/>
                  </a:moveTo>
                  <a:lnTo>
                    <a:pt x="1870836" y="1529206"/>
                  </a:lnTo>
                </a:path>
                <a:path w="2522220" h="1529714">
                  <a:moveTo>
                    <a:pt x="1912238" y="1264919"/>
                  </a:moveTo>
                  <a:lnTo>
                    <a:pt x="1877059" y="1487424"/>
                  </a:lnTo>
                </a:path>
                <a:path w="2522220" h="1529714">
                  <a:moveTo>
                    <a:pt x="1420876" y="1487424"/>
                  </a:moveTo>
                  <a:lnTo>
                    <a:pt x="1386585" y="1264919"/>
                  </a:lnTo>
                </a:path>
                <a:path w="2522220" h="1529714">
                  <a:moveTo>
                    <a:pt x="263651" y="264160"/>
                  </a:moveTo>
                  <a:lnTo>
                    <a:pt x="263651" y="1264919"/>
                  </a:lnTo>
                </a:path>
                <a:path w="2522220" h="1529714">
                  <a:moveTo>
                    <a:pt x="0" y="542289"/>
                  </a:moveTo>
                  <a:lnTo>
                    <a:pt x="0" y="986789"/>
                  </a:lnTo>
                </a:path>
                <a:path w="2522220" h="1529714">
                  <a:moveTo>
                    <a:pt x="27812" y="991488"/>
                  </a:moveTo>
                  <a:lnTo>
                    <a:pt x="27812" y="537590"/>
                  </a:lnTo>
                </a:path>
                <a:path w="2522220" h="1529714">
                  <a:moveTo>
                    <a:pt x="27812" y="991488"/>
                  </a:moveTo>
                  <a:lnTo>
                    <a:pt x="0" y="986789"/>
                  </a:lnTo>
                </a:path>
                <a:path w="2522220" h="1529714">
                  <a:moveTo>
                    <a:pt x="0" y="542289"/>
                  </a:moveTo>
                  <a:lnTo>
                    <a:pt x="27812" y="537590"/>
                  </a:lnTo>
                </a:path>
                <a:path w="2522220" h="1529714">
                  <a:moveTo>
                    <a:pt x="41782" y="535686"/>
                  </a:moveTo>
                  <a:lnTo>
                    <a:pt x="41782" y="993393"/>
                  </a:lnTo>
                </a:path>
                <a:path w="2522220" h="1529714">
                  <a:moveTo>
                    <a:pt x="263651" y="1028573"/>
                  </a:moveTo>
                  <a:lnTo>
                    <a:pt x="41782" y="993393"/>
                  </a:lnTo>
                </a:path>
                <a:path w="2522220" h="1529714">
                  <a:moveTo>
                    <a:pt x="41782" y="535686"/>
                  </a:moveTo>
                  <a:lnTo>
                    <a:pt x="263651" y="500506"/>
                  </a:lnTo>
                </a:path>
                <a:path w="2522220" h="1529714">
                  <a:moveTo>
                    <a:pt x="2521838" y="542289"/>
                  </a:moveTo>
                  <a:lnTo>
                    <a:pt x="2521838" y="986789"/>
                  </a:lnTo>
                </a:path>
                <a:path w="2522220" h="1529714">
                  <a:moveTo>
                    <a:pt x="2521838" y="542289"/>
                  </a:moveTo>
                  <a:lnTo>
                    <a:pt x="2494279" y="537590"/>
                  </a:lnTo>
                </a:path>
                <a:path w="2522220" h="1529714">
                  <a:moveTo>
                    <a:pt x="2494279" y="991488"/>
                  </a:moveTo>
                  <a:lnTo>
                    <a:pt x="2494279" y="537590"/>
                  </a:lnTo>
                </a:path>
                <a:path w="2522220" h="1529714">
                  <a:moveTo>
                    <a:pt x="2480436" y="535686"/>
                  </a:moveTo>
                  <a:lnTo>
                    <a:pt x="2480436" y="993393"/>
                  </a:lnTo>
                </a:path>
                <a:path w="2522220" h="1529714">
                  <a:moveTo>
                    <a:pt x="2494279" y="991488"/>
                  </a:moveTo>
                  <a:lnTo>
                    <a:pt x="2521838" y="986789"/>
                  </a:lnTo>
                </a:path>
                <a:path w="2522220" h="1529714">
                  <a:moveTo>
                    <a:pt x="2480436" y="535686"/>
                  </a:moveTo>
                  <a:lnTo>
                    <a:pt x="2258949" y="500506"/>
                  </a:lnTo>
                </a:path>
                <a:path w="2522220" h="1529714">
                  <a:moveTo>
                    <a:pt x="2258949" y="1028573"/>
                  </a:moveTo>
                  <a:lnTo>
                    <a:pt x="2480436" y="9933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CF8D675-B730-4F95-8B29-40DB4817C39E}"/>
              </a:ext>
            </a:extLst>
          </p:cNvPr>
          <p:cNvSpPr txBox="1"/>
          <p:nvPr/>
        </p:nvSpPr>
        <p:spPr>
          <a:xfrm>
            <a:off x="460375" y="466725"/>
            <a:ext cx="1227138"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Modify</a:t>
            </a:r>
            <a:r>
              <a:rPr sz="1400" b="1" kern="0" spc="-2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Toolbar</a:t>
            </a:r>
            <a:endParaRPr sz="1400" kern="0">
              <a:solidFill>
                <a:sysClr val="windowText" lastClr="000000"/>
              </a:solidFill>
              <a:latin typeface="Times New Roman"/>
              <a:cs typeface="Times New Roman"/>
            </a:endParaRPr>
          </a:p>
        </p:txBody>
      </p:sp>
      <p:pic>
        <p:nvPicPr>
          <p:cNvPr id="45059" name="object 3">
            <a:extLst>
              <a:ext uri="{FF2B5EF4-FFF2-40B4-BE49-F238E27FC236}">
                <a16:creationId xmlns:a16="http://schemas.microsoft.com/office/drawing/2014/main" id="{6CF8A4AA-7412-4AB3-A5FA-7F2D231FF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2097088"/>
            <a:ext cx="1301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object 4">
            <a:extLst>
              <a:ext uri="{FF2B5EF4-FFF2-40B4-BE49-F238E27FC236}">
                <a16:creationId xmlns:a16="http://schemas.microsoft.com/office/drawing/2014/main" id="{C83CA67A-9EFC-49E0-A248-8855659ED1AD}"/>
              </a:ext>
            </a:extLst>
          </p:cNvPr>
          <p:cNvSpPr txBox="1">
            <a:spLocks noChangeArrowheads="1"/>
          </p:cNvSpPr>
          <p:nvPr/>
        </p:nvSpPr>
        <p:spPr bwMode="auto">
          <a:xfrm>
            <a:off x="688975" y="1822450"/>
            <a:ext cx="53101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1. Offset (o)</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Input offset distance (perpendicular distance between parallel lines)</a:t>
            </a:r>
          </a:p>
          <a:p>
            <a:pPr eaLnBrk="1" hangingPunct="1">
              <a:lnSpc>
                <a:spcPts val="1675"/>
              </a:lnSpc>
              <a:spcBef>
                <a:spcPts val="1313"/>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38"/>
              </a:lnSpc>
            </a:pPr>
            <a:r>
              <a:rPr lang="en-US" altLang="en-US" sz="1400">
                <a:solidFill>
                  <a:srgbClr val="000000"/>
                </a:solidFill>
                <a:latin typeface="Times New Roman" panose="02020603050405020304" pitchFamily="18" charset="0"/>
                <a:cs typeface="Times New Roman" panose="02020603050405020304" pitchFamily="18" charset="0"/>
              </a:rPr>
              <a:t>Select object ( only one line can be selected)</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Specify point on side to offset ( select any side of the line)</a:t>
            </a:r>
          </a:p>
        </p:txBody>
      </p:sp>
      <p:sp>
        <p:nvSpPr>
          <p:cNvPr id="45061" name="object 5">
            <a:extLst>
              <a:ext uri="{FF2B5EF4-FFF2-40B4-BE49-F238E27FC236}">
                <a16:creationId xmlns:a16="http://schemas.microsoft.com/office/drawing/2014/main" id="{817BD268-4B13-47E8-A1C9-8021F055A352}"/>
              </a:ext>
            </a:extLst>
          </p:cNvPr>
          <p:cNvSpPr txBox="1">
            <a:spLocks noChangeArrowheads="1"/>
          </p:cNvSpPr>
          <p:nvPr/>
        </p:nvSpPr>
        <p:spPr bwMode="auto">
          <a:xfrm>
            <a:off x="688975" y="3394075"/>
            <a:ext cx="2849563"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2. Copy (co or cp)</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object or objects</a:t>
            </a:r>
          </a:p>
          <a:p>
            <a:pPr eaLnBrk="1" hangingPunct="1">
              <a:spcBef>
                <a:spcPts val="12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6" name="object 6">
            <a:extLst>
              <a:ext uri="{FF2B5EF4-FFF2-40B4-BE49-F238E27FC236}">
                <a16:creationId xmlns:a16="http://schemas.microsoft.com/office/drawing/2014/main" id="{FC430A0E-396B-4325-8A99-4EE77A7F67B7}"/>
              </a:ext>
            </a:extLst>
          </p:cNvPr>
          <p:cNvSpPr txBox="1"/>
          <p:nvPr/>
        </p:nvSpPr>
        <p:spPr>
          <a:xfrm>
            <a:off x="3778250" y="3829050"/>
            <a:ext cx="1600200"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Specify</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base</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7" name="object 7">
            <a:extLst>
              <a:ext uri="{FF2B5EF4-FFF2-40B4-BE49-F238E27FC236}">
                <a16:creationId xmlns:a16="http://schemas.microsoft.com/office/drawing/2014/main" id="{31A03D1C-CEE6-4E5A-907B-DDB8621C912C}"/>
              </a:ext>
            </a:extLst>
          </p:cNvPr>
          <p:cNvSpPr txBox="1"/>
          <p:nvPr/>
        </p:nvSpPr>
        <p:spPr>
          <a:xfrm>
            <a:off x="1157288" y="4038600"/>
            <a:ext cx="5205412"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Specify</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second</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input</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distance</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(horizontal</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vertical</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inclined)</a:t>
            </a:r>
            <a:endParaRPr sz="1400" kern="0">
              <a:solidFill>
                <a:sysClr val="windowText" lastClr="000000"/>
              </a:solidFill>
              <a:latin typeface="Times New Roman"/>
              <a:cs typeface="Times New Roman"/>
            </a:endParaRPr>
          </a:p>
        </p:txBody>
      </p:sp>
      <p:sp>
        <p:nvSpPr>
          <p:cNvPr id="45064" name="object 8">
            <a:extLst>
              <a:ext uri="{FF2B5EF4-FFF2-40B4-BE49-F238E27FC236}">
                <a16:creationId xmlns:a16="http://schemas.microsoft.com/office/drawing/2014/main" id="{16894AE0-E11C-4387-ADD1-400EA6A71C81}"/>
              </a:ext>
            </a:extLst>
          </p:cNvPr>
          <p:cNvSpPr txBox="1">
            <a:spLocks noChangeArrowheads="1"/>
          </p:cNvSpPr>
          <p:nvPr/>
        </p:nvSpPr>
        <p:spPr bwMode="auto">
          <a:xfrm>
            <a:off x="688975" y="4414838"/>
            <a:ext cx="28495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3. Move (m)</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object or objects</a:t>
            </a:r>
          </a:p>
          <a:p>
            <a:pPr eaLnBrk="1" hangingPunct="1">
              <a:spcBef>
                <a:spcPts val="15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9" name="object 9">
            <a:extLst>
              <a:ext uri="{FF2B5EF4-FFF2-40B4-BE49-F238E27FC236}">
                <a16:creationId xmlns:a16="http://schemas.microsoft.com/office/drawing/2014/main" id="{9A0EA5B5-D9BD-4222-891C-F53169AF5040}"/>
              </a:ext>
            </a:extLst>
          </p:cNvPr>
          <p:cNvSpPr txBox="1"/>
          <p:nvPr/>
        </p:nvSpPr>
        <p:spPr>
          <a:xfrm>
            <a:off x="3778250" y="4851400"/>
            <a:ext cx="160020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Specify</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base</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10" name="object 10">
            <a:extLst>
              <a:ext uri="{FF2B5EF4-FFF2-40B4-BE49-F238E27FC236}">
                <a16:creationId xmlns:a16="http://schemas.microsoft.com/office/drawing/2014/main" id="{8E5E70D9-0D5E-4697-9CEF-F15EB193CF9C}"/>
              </a:ext>
            </a:extLst>
          </p:cNvPr>
          <p:cNvSpPr txBox="1"/>
          <p:nvPr/>
        </p:nvSpPr>
        <p:spPr>
          <a:xfrm>
            <a:off x="688975" y="5062538"/>
            <a:ext cx="8739188" cy="1276350"/>
          </a:xfrm>
          <a:prstGeom prst="rect">
            <a:avLst/>
          </a:prstGeom>
        </p:spPr>
        <p:txBody>
          <a:bodyPr lIns="0" tIns="12700" rIns="0" bIns="0">
            <a:spAutoFit/>
          </a:bodyPr>
          <a:lstStyle/>
          <a:p>
            <a:pPr marL="480695" eaLnBrk="1" fontAlgn="auto" hangingPunct="1">
              <a:spcBef>
                <a:spcPts val="100"/>
              </a:spcBef>
              <a:spcAft>
                <a:spcPts val="0"/>
              </a:spcAft>
              <a:defRPr/>
            </a:pPr>
            <a:r>
              <a:rPr sz="1400" kern="0" dirty="0">
                <a:solidFill>
                  <a:sysClr val="windowText" lastClr="000000"/>
                </a:solidFill>
                <a:latin typeface="Times New Roman"/>
                <a:cs typeface="Times New Roman"/>
              </a:rPr>
              <a:t>Specify</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second</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input</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distance</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(horizontal</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vertical</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inclined)</a:t>
            </a:r>
            <a:endParaRPr sz="1400" kern="0">
              <a:solidFill>
                <a:sysClr val="windowText" lastClr="000000"/>
              </a:solidFill>
              <a:latin typeface="Times New Roman"/>
              <a:cs typeface="Times New Roman"/>
            </a:endParaRPr>
          </a:p>
          <a:p>
            <a:pPr marL="12700" eaLnBrk="1" fontAlgn="auto" hangingPunct="1">
              <a:spcBef>
                <a:spcPts val="1285"/>
              </a:spcBef>
              <a:spcAft>
                <a:spcPts val="0"/>
              </a:spcAft>
              <a:defRPr/>
            </a:pPr>
            <a:r>
              <a:rPr sz="1400" b="1" kern="0" dirty="0">
                <a:solidFill>
                  <a:sysClr val="windowText" lastClr="000000"/>
                </a:solidFill>
                <a:latin typeface="Times New Roman"/>
                <a:cs typeface="Times New Roman"/>
              </a:rPr>
              <a:t>4.</a:t>
            </a:r>
            <a:r>
              <a:rPr sz="1400" b="1" kern="0" spc="37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Rotate</a:t>
            </a:r>
            <a:r>
              <a:rPr sz="1400" b="1" kern="0" spc="-15"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(ro)</a:t>
            </a:r>
            <a:endParaRPr sz="1400" kern="0">
              <a:solidFill>
                <a:sysClr val="windowText" lastClr="000000"/>
              </a:solidFill>
              <a:latin typeface="Times New Roman"/>
              <a:cs typeface="Times New Roman"/>
            </a:endParaRPr>
          </a:p>
          <a:p>
            <a:pPr marL="12700" eaLnBrk="1" fontAlgn="auto" hangingPunct="1">
              <a:spcBef>
                <a:spcPts val="925"/>
              </a:spcBef>
              <a:spcAft>
                <a:spcPts val="0"/>
              </a:spcAft>
              <a:defRPr/>
            </a:pPr>
            <a:r>
              <a:rPr sz="1400" kern="0" dirty="0">
                <a:solidFill>
                  <a:sysClr val="windowText" lastClr="000000"/>
                </a:solidFill>
                <a:latin typeface="Times New Roman"/>
                <a:cs typeface="Times New Roman"/>
              </a:rPr>
              <a:t>AutoCAD</a:t>
            </a:r>
            <a:r>
              <a:rPr sz="1400" kern="0" spc="-5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by</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default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considers</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anticlockwise</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rotation</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as</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positive.</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So</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rotate</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clockwise</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one</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should</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assign</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negative</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angle.</a:t>
            </a:r>
            <a:endParaRPr sz="1400" kern="0">
              <a:solidFill>
                <a:sysClr val="windowText" lastClr="000000"/>
              </a:solidFill>
              <a:latin typeface="Times New Roman"/>
              <a:cs typeface="Times New Roman"/>
            </a:endParaRPr>
          </a:p>
          <a:p>
            <a:pPr marL="480695" eaLnBrk="1" fontAlgn="auto" hangingPunct="1">
              <a:spcBef>
                <a:spcPts val="925"/>
              </a:spcBef>
              <a:spcAft>
                <a:spcPts val="0"/>
              </a:spcAft>
              <a:defRPr/>
            </a:pPr>
            <a:r>
              <a:rPr sz="1400" kern="0" dirty="0">
                <a:solidFill>
                  <a:sysClr val="windowText" lastClr="000000"/>
                </a:solidFill>
                <a:latin typeface="Times New Roman"/>
                <a:cs typeface="Times New Roman"/>
              </a:rPr>
              <a:t>Select</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object</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objects</a:t>
            </a:r>
            <a:endParaRPr sz="1400" kern="0">
              <a:solidFill>
                <a:sysClr val="windowText" lastClr="000000"/>
              </a:solidFill>
              <a:latin typeface="Times New Roman"/>
              <a:cs typeface="Times New Roman"/>
            </a:endParaRPr>
          </a:p>
        </p:txBody>
      </p:sp>
      <p:pic>
        <p:nvPicPr>
          <p:cNvPr id="45067" name="object 11">
            <a:extLst>
              <a:ext uri="{FF2B5EF4-FFF2-40B4-BE49-F238E27FC236}">
                <a16:creationId xmlns:a16="http://schemas.microsoft.com/office/drawing/2014/main" id="{69B8059E-F9EF-416B-A8B7-B0F709FEF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8126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object 12">
            <a:extLst>
              <a:ext uri="{FF2B5EF4-FFF2-40B4-BE49-F238E27FC236}">
                <a16:creationId xmlns:a16="http://schemas.microsoft.com/office/drawing/2014/main" id="{446EA9DD-F8C0-40D9-BB97-11DC98D80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90813"/>
            <a:ext cx="127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object 13">
            <a:extLst>
              <a:ext uri="{FF2B5EF4-FFF2-40B4-BE49-F238E27FC236}">
                <a16:creationId xmlns:a16="http://schemas.microsoft.com/office/drawing/2014/main" id="{932E0902-80C4-4FAD-AAAF-87B3F3823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895600"/>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object 14">
            <a:extLst>
              <a:ext uri="{FF2B5EF4-FFF2-40B4-BE49-F238E27FC236}">
                <a16:creationId xmlns:a16="http://schemas.microsoft.com/office/drawing/2014/main" id="{EF1F7505-DA19-436A-83A7-F23532A75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6703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object 15">
            <a:extLst>
              <a:ext uri="{FF2B5EF4-FFF2-40B4-BE49-F238E27FC236}">
                <a16:creationId xmlns:a16="http://schemas.microsoft.com/office/drawing/2014/main" id="{40AC06D6-FB04-43DE-BA13-249A42273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020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object 16">
            <a:extLst>
              <a:ext uri="{FF2B5EF4-FFF2-40B4-BE49-F238E27FC236}">
                <a16:creationId xmlns:a16="http://schemas.microsoft.com/office/drawing/2014/main" id="{1AE90A29-90F4-4F2A-AF04-B9DE6FD19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1116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object 17">
            <a:extLst>
              <a:ext uri="{FF2B5EF4-FFF2-40B4-BE49-F238E27FC236}">
                <a16:creationId xmlns:a16="http://schemas.microsoft.com/office/drawing/2014/main" id="{6AF8B719-8146-41D9-BC9E-5F25C038C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6926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object 18">
            <a:extLst>
              <a:ext uri="{FF2B5EF4-FFF2-40B4-BE49-F238E27FC236}">
                <a16:creationId xmlns:a16="http://schemas.microsoft.com/office/drawing/2014/main" id="{A248717A-3844-47AC-BE3F-6206F78A5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9228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75" name="object 19">
            <a:extLst>
              <a:ext uri="{FF2B5EF4-FFF2-40B4-BE49-F238E27FC236}">
                <a16:creationId xmlns:a16="http://schemas.microsoft.com/office/drawing/2014/main" id="{91D5EF9F-82D1-4FEF-AF94-B3E9ACB614C7}"/>
              </a:ext>
            </a:extLst>
          </p:cNvPr>
          <p:cNvGrpSpPr>
            <a:grpSpLocks/>
          </p:cNvGrpSpPr>
          <p:nvPr/>
        </p:nvGrpSpPr>
        <p:grpSpPr bwMode="auto">
          <a:xfrm>
            <a:off x="3568700" y="3902075"/>
            <a:ext cx="127000" cy="1139825"/>
            <a:chOff x="3569461" y="3901313"/>
            <a:chExt cx="126364" cy="1139825"/>
          </a:xfrm>
        </p:grpSpPr>
        <p:pic>
          <p:nvPicPr>
            <p:cNvPr id="45079" name="object 20">
              <a:extLst>
                <a:ext uri="{FF2B5EF4-FFF2-40B4-BE49-F238E27FC236}">
                  <a16:creationId xmlns:a16="http://schemas.microsoft.com/office/drawing/2014/main" id="{E9708B34-190B-430A-92C7-1BDFAB13A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61" y="3901313"/>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0" name="object 21">
              <a:extLst>
                <a:ext uri="{FF2B5EF4-FFF2-40B4-BE49-F238E27FC236}">
                  <a16:creationId xmlns:a16="http://schemas.microsoft.com/office/drawing/2014/main" id="{9C715246-A257-49C2-8358-35B189652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61" y="4923155"/>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76" name="object 22">
            <a:extLst>
              <a:ext uri="{FF2B5EF4-FFF2-40B4-BE49-F238E27FC236}">
                <a16:creationId xmlns:a16="http://schemas.microsoft.com/office/drawing/2014/main" id="{35DC4545-2A0C-495B-B157-6BA52D26C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1339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object 23">
            <a:extLst>
              <a:ext uri="{FF2B5EF4-FFF2-40B4-BE49-F238E27FC236}">
                <a16:creationId xmlns:a16="http://schemas.microsoft.com/office/drawing/2014/main" id="{8FA23A33-133B-4D8E-99C9-3645787A0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17061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8" name="object 24">
            <a:extLst>
              <a:ext uri="{FF2B5EF4-FFF2-40B4-BE49-F238E27FC236}">
                <a16:creationId xmlns:a16="http://schemas.microsoft.com/office/drawing/2014/main" id="{7AFBE242-963E-4EE5-85DD-E4D0C2BB4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850900"/>
            <a:ext cx="39576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bject 2">
            <a:extLst>
              <a:ext uri="{FF2B5EF4-FFF2-40B4-BE49-F238E27FC236}">
                <a16:creationId xmlns:a16="http://schemas.microsoft.com/office/drawing/2014/main" id="{3E3E3AFF-369A-4A6F-BD6F-6F0082980859}"/>
              </a:ext>
            </a:extLst>
          </p:cNvPr>
          <p:cNvSpPr txBox="1">
            <a:spLocks noChangeArrowheads="1"/>
          </p:cNvSpPr>
          <p:nvPr/>
        </p:nvSpPr>
        <p:spPr bwMode="auto">
          <a:xfrm>
            <a:off x="1157288" y="495300"/>
            <a:ext cx="23812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22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63"/>
              </a:lnSpc>
              <a:spcBef>
                <a:spcPts val="17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Input angle ( angle with X axis)</a:t>
            </a:r>
          </a:p>
        </p:txBody>
      </p:sp>
      <p:sp>
        <p:nvSpPr>
          <p:cNvPr id="3" name="object 3">
            <a:extLst>
              <a:ext uri="{FF2B5EF4-FFF2-40B4-BE49-F238E27FC236}">
                <a16:creationId xmlns:a16="http://schemas.microsoft.com/office/drawing/2014/main" id="{3B9F9CBF-62F7-4EA4-8264-951B56C2BCE6}"/>
              </a:ext>
            </a:extLst>
          </p:cNvPr>
          <p:cNvSpPr txBox="1"/>
          <p:nvPr/>
        </p:nvSpPr>
        <p:spPr>
          <a:xfrm>
            <a:off x="3778250" y="495300"/>
            <a:ext cx="160020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Specify</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base</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46084" name="object 4">
            <a:extLst>
              <a:ext uri="{FF2B5EF4-FFF2-40B4-BE49-F238E27FC236}">
                <a16:creationId xmlns:a16="http://schemas.microsoft.com/office/drawing/2014/main" id="{0F344119-8FD4-4A2E-9CD4-B5C20484380A}"/>
              </a:ext>
            </a:extLst>
          </p:cNvPr>
          <p:cNvSpPr txBox="1">
            <a:spLocks noChangeArrowheads="1"/>
          </p:cNvSpPr>
          <p:nvPr/>
        </p:nvSpPr>
        <p:spPr bwMode="auto">
          <a:xfrm>
            <a:off x="688975" y="1079500"/>
            <a:ext cx="28606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5. Mirror (mi)</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object or objects</a:t>
            </a:r>
          </a:p>
          <a:p>
            <a:pPr eaLnBrk="1" hangingPunct="1">
              <a:spcBef>
                <a:spcPts val="12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5" name="object 5">
            <a:extLst>
              <a:ext uri="{FF2B5EF4-FFF2-40B4-BE49-F238E27FC236}">
                <a16:creationId xmlns:a16="http://schemas.microsoft.com/office/drawing/2014/main" id="{D0257023-B0AA-4A37-A0C1-C5DDFDCD07A0}"/>
              </a:ext>
            </a:extLst>
          </p:cNvPr>
          <p:cNvSpPr txBox="1"/>
          <p:nvPr/>
        </p:nvSpPr>
        <p:spPr>
          <a:xfrm>
            <a:off x="3790950" y="1514475"/>
            <a:ext cx="2559050"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Specify</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first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mirror</a:t>
            </a:r>
            <a:r>
              <a:rPr sz="1400" kern="0" spc="-4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line</a:t>
            </a:r>
            <a:endParaRPr sz="1400" kern="0">
              <a:solidFill>
                <a:sysClr val="windowText" lastClr="000000"/>
              </a:solidFill>
              <a:latin typeface="Times New Roman"/>
              <a:cs typeface="Times New Roman"/>
            </a:endParaRPr>
          </a:p>
        </p:txBody>
      </p:sp>
      <p:sp>
        <p:nvSpPr>
          <p:cNvPr id="46086" name="object 6">
            <a:extLst>
              <a:ext uri="{FF2B5EF4-FFF2-40B4-BE49-F238E27FC236}">
                <a16:creationId xmlns:a16="http://schemas.microsoft.com/office/drawing/2014/main" id="{7BCFF51A-11EC-41BD-94E5-762C9D7BEF4D}"/>
              </a:ext>
            </a:extLst>
          </p:cNvPr>
          <p:cNvSpPr txBox="1">
            <a:spLocks noChangeArrowheads="1"/>
          </p:cNvSpPr>
          <p:nvPr/>
        </p:nvSpPr>
        <p:spPr bwMode="auto">
          <a:xfrm>
            <a:off x="460375" y="1762125"/>
            <a:ext cx="8724900" cy="322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708025">
              <a:tabLst>
                <a:tab pos="3713163" algn="l"/>
                <a:tab pos="5026025" algn="l"/>
              </a:tabLst>
              <a:defRPr>
                <a:solidFill>
                  <a:schemeClr val="tx1"/>
                </a:solidFill>
                <a:latin typeface="Arial" panose="020B0604020202020204" pitchFamily="34" charset="0"/>
              </a:defRPr>
            </a:lvl1pPr>
            <a:lvl2pPr marL="812800" indent="-228600">
              <a:tabLst>
                <a:tab pos="3713163" algn="l"/>
                <a:tab pos="5026025" algn="l"/>
              </a:tabLst>
              <a:defRPr>
                <a:solidFill>
                  <a:schemeClr val="tx1"/>
                </a:solidFill>
                <a:latin typeface="Arial" panose="020B0604020202020204" pitchFamily="34" charset="0"/>
              </a:defRPr>
            </a:lvl2pPr>
            <a:lvl3pPr marL="1143000" indent="-228600">
              <a:tabLst>
                <a:tab pos="3713163" algn="l"/>
                <a:tab pos="5026025" algn="l"/>
              </a:tabLst>
              <a:defRPr>
                <a:solidFill>
                  <a:schemeClr val="tx1"/>
                </a:solidFill>
                <a:latin typeface="Arial" panose="020B0604020202020204" pitchFamily="34" charset="0"/>
              </a:defRPr>
            </a:lvl3pPr>
            <a:lvl4pPr marL="1600200" indent="-228600">
              <a:tabLst>
                <a:tab pos="3713163" algn="l"/>
                <a:tab pos="5026025" algn="l"/>
              </a:tabLst>
              <a:defRPr>
                <a:solidFill>
                  <a:schemeClr val="tx1"/>
                </a:solidFill>
                <a:latin typeface="Arial" panose="020B0604020202020204" pitchFamily="34" charset="0"/>
              </a:defRPr>
            </a:lvl4pPr>
            <a:lvl5pPr marL="2057400" indent="-228600">
              <a:tabLst>
                <a:tab pos="3713163" algn="l"/>
                <a:tab pos="50260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713163" algn="l"/>
                <a:tab pos="50260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713163" algn="l"/>
                <a:tab pos="50260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713163" algn="l"/>
                <a:tab pos="50260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713163" algn="l"/>
                <a:tab pos="5026025" algn="l"/>
              </a:tabLst>
              <a:defRPr>
                <a:solidFill>
                  <a:schemeClr val="tx1"/>
                </a:solidFill>
                <a:latin typeface="Arial" panose="020B0604020202020204" pitchFamily="34" charset="0"/>
              </a:defRPr>
            </a:lvl9pPr>
          </a:lstStyle>
          <a:p>
            <a:pPr eaLnBrk="1" hangingPunct="1">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Specify second point of the mirror line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50"/>
              </a:lnSpc>
              <a:spcBef>
                <a:spcPts val="1600"/>
              </a:spcBef>
              <a:buFontTx/>
              <a:buAutoNum type="arabicPeriod" startAt="6"/>
            </a:pPr>
            <a:r>
              <a:rPr lang="en-US" altLang="en-US" sz="1400" b="1">
                <a:solidFill>
                  <a:srgbClr val="000000"/>
                </a:solidFill>
                <a:latin typeface="Times New Roman" panose="02020603050405020304" pitchFamily="18" charset="0"/>
                <a:cs typeface="Times New Roman" panose="02020603050405020304" pitchFamily="18" charset="0"/>
              </a:rPr>
              <a:t>Extend (ex)</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line or lines as boundary edge ( Right click mouse to select all lines as boundary edges and skip next step)</a:t>
            </a:r>
          </a:p>
          <a:p>
            <a:pPr eaLnBrk="1" hangingPunct="1">
              <a:lnSpc>
                <a:spcPts val="1675"/>
              </a:lnSpc>
              <a:spcBef>
                <a:spcPts val="13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75"/>
              </a:lnSpc>
            </a:pPr>
            <a:r>
              <a:rPr lang="en-US" altLang="en-US" sz="1400">
                <a:solidFill>
                  <a:srgbClr val="000000"/>
                </a:solidFill>
                <a:latin typeface="Times New Roman" panose="02020603050405020304" pitchFamily="18" charset="0"/>
                <a:cs typeface="Times New Roman" panose="02020603050405020304" pitchFamily="18" charset="0"/>
              </a:rPr>
              <a:t>Select end of the object or objects closer to boundary edge to extend</a:t>
            </a:r>
          </a:p>
          <a:p>
            <a:pPr eaLnBrk="1" hangingPunct="1">
              <a:spcBef>
                <a:spcPts val="50"/>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buFontTx/>
              <a:buAutoNum type="arabicPeriod" startAt="7"/>
            </a:pPr>
            <a:r>
              <a:rPr lang="en-US" altLang="en-US" sz="1400" b="1">
                <a:solidFill>
                  <a:srgbClr val="000000"/>
                </a:solidFill>
                <a:latin typeface="Times New Roman" panose="02020603050405020304" pitchFamily="18" charset="0"/>
                <a:cs typeface="Times New Roman" panose="02020603050405020304" pitchFamily="18" charset="0"/>
              </a:rPr>
              <a:t>Trim (tr)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line or lines as cutting edge ( Right click mouse to select all lines as cutting edges and skip next step)</a:t>
            </a:r>
          </a:p>
          <a:p>
            <a:pPr eaLnBrk="1" hangingPunct="1">
              <a:spcBef>
                <a:spcPts val="15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Select object or objects to trim</a:t>
            </a:r>
          </a:p>
          <a:p>
            <a:pPr eaLnBrk="1" hangingPunct="1"/>
            <a:endParaRPr lang="en-US" altLang="en-US">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Special Notes:</a:t>
            </a:r>
          </a:p>
          <a:p>
            <a:pPr lvl="1" eaLnBrk="1" hangingPunct="1">
              <a:spcBef>
                <a:spcPts val="1288"/>
              </a:spcBef>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Hold “Shift” key to alter trim and extend command.</a:t>
            </a:r>
          </a:p>
        </p:txBody>
      </p:sp>
      <p:pic>
        <p:nvPicPr>
          <p:cNvPr id="46087" name="object 7">
            <a:extLst>
              <a:ext uri="{FF2B5EF4-FFF2-40B4-BE49-F238E27FC236}">
                <a16:creationId xmlns:a16="http://schemas.microsoft.com/office/drawing/2014/main" id="{A1924B7A-3C69-48C9-A8CD-CE3AA1C29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66738"/>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object 8">
            <a:extLst>
              <a:ext uri="{FF2B5EF4-FFF2-40B4-BE49-F238E27FC236}">
                <a16:creationId xmlns:a16="http://schemas.microsoft.com/office/drawing/2014/main" id="{15A3F98D-300D-4DE2-998E-65AF2C4A9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566738"/>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object 9">
            <a:extLst>
              <a:ext uri="{FF2B5EF4-FFF2-40B4-BE49-F238E27FC236}">
                <a16:creationId xmlns:a16="http://schemas.microsoft.com/office/drawing/2014/main" id="{080414E6-3D5E-4460-A7B6-B046DA2C6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77875"/>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object 10">
            <a:extLst>
              <a:ext uri="{FF2B5EF4-FFF2-40B4-BE49-F238E27FC236}">
                <a16:creationId xmlns:a16="http://schemas.microsoft.com/office/drawing/2014/main" id="{06ED9CF4-89E8-49AD-A11C-33C50362E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573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object 11">
            <a:extLst>
              <a:ext uri="{FF2B5EF4-FFF2-40B4-BE49-F238E27FC236}">
                <a16:creationId xmlns:a16="http://schemas.microsoft.com/office/drawing/2014/main" id="{E537C54B-B4B2-44CF-A1D9-EEC408D6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875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object 12">
            <a:extLst>
              <a:ext uri="{FF2B5EF4-FFF2-40B4-BE49-F238E27FC236}">
                <a16:creationId xmlns:a16="http://schemas.microsoft.com/office/drawing/2014/main" id="{1870D40D-FDED-4A3C-8CCC-BEBF4E038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875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object 13">
            <a:extLst>
              <a:ext uri="{FF2B5EF4-FFF2-40B4-BE49-F238E27FC236}">
                <a16:creationId xmlns:a16="http://schemas.microsoft.com/office/drawing/2014/main" id="{29976A86-880C-4A9C-B373-7CF0635CA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351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object 14">
            <a:extLst>
              <a:ext uri="{FF2B5EF4-FFF2-40B4-BE49-F238E27FC236}">
                <a16:creationId xmlns:a16="http://schemas.microsoft.com/office/drawing/2014/main" id="{5687756F-D36A-419D-8017-B245EF3D3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542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object 15">
            <a:extLst>
              <a:ext uri="{FF2B5EF4-FFF2-40B4-BE49-F238E27FC236}">
                <a16:creationId xmlns:a16="http://schemas.microsoft.com/office/drawing/2014/main" id="{CA5C03DD-AB60-4FE2-83CA-7EF4C234F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844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object 16">
            <a:extLst>
              <a:ext uri="{FF2B5EF4-FFF2-40B4-BE49-F238E27FC236}">
                <a16:creationId xmlns:a16="http://schemas.microsoft.com/office/drawing/2014/main" id="{B68A451F-EC7D-4D5C-9908-7A9D9DC40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8956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object 17">
            <a:extLst>
              <a:ext uri="{FF2B5EF4-FFF2-40B4-BE49-F238E27FC236}">
                <a16:creationId xmlns:a16="http://schemas.microsoft.com/office/drawing/2014/main" id="{90D5B826-7F1D-4F91-A3F0-B3C8BE7F9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5083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8" name="object 18">
            <a:extLst>
              <a:ext uri="{FF2B5EF4-FFF2-40B4-BE49-F238E27FC236}">
                <a16:creationId xmlns:a16="http://schemas.microsoft.com/office/drawing/2014/main" id="{ADC362E0-0FED-4CF1-ABF4-019CC7840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417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99" name="object 19">
            <a:extLst>
              <a:ext uri="{FF2B5EF4-FFF2-40B4-BE49-F238E27FC236}">
                <a16:creationId xmlns:a16="http://schemas.microsoft.com/office/drawing/2014/main" id="{1F6E5400-E78E-499B-877D-0346E653560B}"/>
              </a:ext>
            </a:extLst>
          </p:cNvPr>
          <p:cNvGrpSpPr>
            <a:grpSpLocks/>
          </p:cNvGrpSpPr>
          <p:nvPr/>
        </p:nvGrpSpPr>
        <p:grpSpPr bwMode="auto">
          <a:xfrm>
            <a:off x="3568700" y="1835150"/>
            <a:ext cx="511175" cy="2024063"/>
            <a:chOff x="3569461" y="1835404"/>
            <a:chExt cx="510540" cy="2023745"/>
          </a:xfrm>
        </p:grpSpPr>
        <p:pic>
          <p:nvPicPr>
            <p:cNvPr id="46100" name="object 20">
              <a:extLst>
                <a:ext uri="{FF2B5EF4-FFF2-40B4-BE49-F238E27FC236}">
                  <a16:creationId xmlns:a16="http://schemas.microsoft.com/office/drawing/2014/main" id="{01180FBB-C2DE-4BF9-967C-AAB7527CD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509" y="1835404"/>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1" name="object 21">
              <a:extLst>
                <a:ext uri="{FF2B5EF4-FFF2-40B4-BE49-F238E27FC236}">
                  <a16:creationId xmlns:a16="http://schemas.microsoft.com/office/drawing/2014/main" id="{96C4B5BF-37F4-49E9-A6F1-B86138B04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61" y="3741420"/>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ject 2">
            <a:extLst>
              <a:ext uri="{FF2B5EF4-FFF2-40B4-BE49-F238E27FC236}">
                <a16:creationId xmlns:a16="http://schemas.microsoft.com/office/drawing/2014/main" id="{AAAC1CDB-3ED7-4C93-99F5-F00A055187E9}"/>
              </a:ext>
            </a:extLst>
          </p:cNvPr>
          <p:cNvSpPr txBox="1">
            <a:spLocks noChangeArrowheads="1"/>
          </p:cNvSpPr>
          <p:nvPr/>
        </p:nvSpPr>
        <p:spPr bwMode="auto">
          <a:xfrm>
            <a:off x="688975" y="468313"/>
            <a:ext cx="635158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38125" indent="-227013">
              <a:tabLst>
                <a:tab pos="239713" algn="l"/>
              </a:tabLst>
              <a:defRPr>
                <a:solidFill>
                  <a:schemeClr val="tx1"/>
                </a:solidFill>
                <a:latin typeface="Arial" panose="020B0604020202020204" pitchFamily="34" charset="0"/>
              </a:defRPr>
            </a:lvl1pPr>
            <a:lvl2pPr marL="238125" indent="-227013">
              <a:tabLst>
                <a:tab pos="239713" algn="l"/>
              </a:tabLst>
              <a:defRPr>
                <a:solidFill>
                  <a:schemeClr val="tx1"/>
                </a:solidFill>
                <a:latin typeface="Arial" panose="020B0604020202020204" pitchFamily="34" charset="0"/>
              </a:defRPr>
            </a:lvl2pPr>
            <a:lvl3pPr marL="1143000" indent="-228600">
              <a:tabLst>
                <a:tab pos="239713" algn="l"/>
              </a:tabLst>
              <a:defRPr>
                <a:solidFill>
                  <a:schemeClr val="tx1"/>
                </a:solidFill>
                <a:latin typeface="Arial" panose="020B0604020202020204" pitchFamily="34" charset="0"/>
              </a:defRPr>
            </a:lvl3pPr>
            <a:lvl4pPr marL="1600200" indent="-228600">
              <a:tabLst>
                <a:tab pos="239713" algn="l"/>
              </a:tabLst>
              <a:defRPr>
                <a:solidFill>
                  <a:schemeClr val="tx1"/>
                </a:solidFill>
                <a:latin typeface="Arial" panose="020B0604020202020204" pitchFamily="34" charset="0"/>
              </a:defRPr>
            </a:lvl4pPr>
            <a:lvl5pPr marL="2057400" indent="-228600">
              <a:tabLst>
                <a:tab pos="239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9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9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9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9713" algn="l"/>
              </a:tabLst>
              <a:defRPr>
                <a:solidFill>
                  <a:schemeClr val="tx1"/>
                </a:solidFill>
                <a:latin typeface="Arial" panose="020B0604020202020204" pitchFamily="34" charset="0"/>
              </a:defRPr>
            </a:lvl9pPr>
          </a:lstStyle>
          <a:p>
            <a:pPr eaLnBrk="1" hangingPunct="1">
              <a:lnSpc>
                <a:spcPts val="1650"/>
              </a:lnSpc>
              <a:spcBef>
                <a:spcPts val="100"/>
              </a:spcBef>
              <a:buFontTx/>
              <a:buAutoNum type="arabicPeriod" startAt="8"/>
            </a:pPr>
            <a:r>
              <a:rPr lang="en-US" altLang="en-US" sz="1400" b="1">
                <a:solidFill>
                  <a:srgbClr val="000000"/>
                </a:solidFill>
                <a:latin typeface="Times New Roman" panose="02020603050405020304" pitchFamily="18" charset="0"/>
                <a:cs typeface="Times New Roman" panose="02020603050405020304" pitchFamily="18" charset="0"/>
              </a:rPr>
              <a:t>Array (ar)</a:t>
            </a:r>
            <a:endParaRPr lang="en-US" altLang="en-US" sz="1400">
              <a:solidFill>
                <a:srgbClr val="000000"/>
              </a:solidFill>
              <a:latin typeface="Times New Roman" panose="02020603050405020304" pitchFamily="18" charset="0"/>
              <a:cs typeface="Times New Roman" panose="02020603050405020304" pitchFamily="18" charset="0"/>
            </a:endParaRPr>
          </a:p>
          <a:p>
            <a:pPr lvl="1" eaLnBrk="1" hangingPunct="1">
              <a:lnSpc>
                <a:spcPts val="1613"/>
              </a:lnSpc>
              <a:buSzPct val="86000"/>
              <a:buFontTx/>
              <a:buAutoNum type="alphaLcPeriod"/>
            </a:pPr>
            <a:r>
              <a:rPr lang="en-US" altLang="en-US" sz="1400">
                <a:solidFill>
                  <a:srgbClr val="000000"/>
                </a:solidFill>
                <a:latin typeface="Times New Roman" panose="02020603050405020304" pitchFamily="18" charset="0"/>
                <a:cs typeface="Times New Roman" panose="02020603050405020304" pitchFamily="18" charset="0"/>
              </a:rPr>
              <a:t>Rectangular array</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Input number of row and column</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Input row and column offset (Offset means c/c distance of rows or columns ) Input angle of array (if necessary) ( indicates the angle of row with positive x axis) Select object</a:t>
            </a:r>
          </a:p>
        </p:txBody>
      </p:sp>
      <p:sp>
        <p:nvSpPr>
          <p:cNvPr id="3" name="object 3">
            <a:extLst>
              <a:ext uri="{FF2B5EF4-FFF2-40B4-BE49-F238E27FC236}">
                <a16:creationId xmlns:a16="http://schemas.microsoft.com/office/drawing/2014/main" id="{1CE84F4A-8D84-4AE3-AE0C-C66A0141FE57}"/>
              </a:ext>
            </a:extLst>
          </p:cNvPr>
          <p:cNvSpPr txBox="1"/>
          <p:nvPr/>
        </p:nvSpPr>
        <p:spPr>
          <a:xfrm>
            <a:off x="2308225" y="1720850"/>
            <a:ext cx="1303338" cy="238125"/>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a:t>
            </a:r>
            <a:r>
              <a:rPr sz="1400" b="1" kern="0" spc="28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 the</a:t>
            </a:r>
            <a:r>
              <a:rPr sz="1400" kern="0" spc="-1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keyboard</a:t>
            </a:r>
            <a:endParaRPr sz="1400" kern="0">
              <a:solidFill>
                <a:sysClr val="windowText" lastClr="000000"/>
              </a:solidFill>
              <a:latin typeface="Times New Roman"/>
              <a:cs typeface="Times New Roman"/>
            </a:endParaRPr>
          </a:p>
        </p:txBody>
      </p:sp>
      <p:pic>
        <p:nvPicPr>
          <p:cNvPr id="47108" name="object 4">
            <a:extLst>
              <a:ext uri="{FF2B5EF4-FFF2-40B4-BE49-F238E27FC236}">
                <a16:creationId xmlns:a16="http://schemas.microsoft.com/office/drawing/2014/main" id="{13BC4803-24B1-42DC-A691-3055674E8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5627688"/>
            <a:ext cx="13017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object 5">
            <a:extLst>
              <a:ext uri="{FF2B5EF4-FFF2-40B4-BE49-F238E27FC236}">
                <a16:creationId xmlns:a16="http://schemas.microsoft.com/office/drawing/2014/main" id="{7C25EF3F-E9E7-4CA6-A544-6FC56CC57879}"/>
              </a:ext>
            </a:extLst>
          </p:cNvPr>
          <p:cNvSpPr txBox="1">
            <a:spLocks noChangeArrowheads="1"/>
          </p:cNvSpPr>
          <p:nvPr/>
        </p:nvSpPr>
        <p:spPr bwMode="auto">
          <a:xfrm>
            <a:off x="688975" y="1720850"/>
            <a:ext cx="84661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479425">
              <a:defRPr>
                <a:solidFill>
                  <a:schemeClr val="tx1"/>
                </a:solidFill>
                <a:latin typeface="Arial" panose="020B0604020202020204" pitchFamily="34" charset="0"/>
              </a:defRPr>
            </a:lvl1pPr>
            <a:lvl2pPr marL="1222375"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75"/>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p>
          <a:p>
            <a:pPr eaLnBrk="1" hangingPunct="1">
              <a:lnSpc>
                <a:spcPts val="1638"/>
              </a:lnSpc>
            </a:pPr>
            <a:r>
              <a:rPr lang="en-US" altLang="en-US" sz="1400">
                <a:solidFill>
                  <a:srgbClr val="000000"/>
                </a:solidFill>
                <a:latin typeface="Times New Roman" panose="02020603050405020304" pitchFamily="18" charset="0"/>
                <a:cs typeface="Times New Roman" panose="02020603050405020304" pitchFamily="18" charset="0"/>
              </a:rPr>
              <a:t>Press “Preview”</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Observe the array created</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If obtain desired array press “accept” otherwise press “Modify” and repeat steps</a:t>
            </a:r>
          </a:p>
          <a:p>
            <a:pPr eaLnBrk="1" hangingPunct="1">
              <a:lnSpc>
                <a:spcPts val="1650"/>
              </a:lnSpc>
              <a:spcBef>
                <a:spcPts val="825"/>
              </a:spcBef>
              <a:buSzPct val="86000"/>
              <a:buFontTx/>
              <a:buAutoNum type="alphaLcPeriod" startAt="2"/>
            </a:pPr>
            <a:r>
              <a:rPr lang="en-US" altLang="en-US" sz="1400">
                <a:solidFill>
                  <a:srgbClr val="000000"/>
                </a:solidFill>
                <a:latin typeface="Times New Roman" panose="02020603050405020304" pitchFamily="18" charset="0"/>
                <a:cs typeface="Times New Roman" panose="02020603050405020304" pitchFamily="18" charset="0"/>
              </a:rPr>
              <a:t>Polar array</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Specify center point</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Choose appropriate method of array (i.e. choose any two parameter from total no. of item, angle to fill and angle between item)</a:t>
            </a:r>
          </a:p>
          <a:p>
            <a:pPr eaLnBrk="1" hangingPunct="1">
              <a:lnSpc>
                <a:spcPts val="1538"/>
              </a:lnSpc>
            </a:pPr>
            <a:r>
              <a:rPr lang="en-US" altLang="en-US" sz="1400">
                <a:solidFill>
                  <a:srgbClr val="000000"/>
                </a:solidFill>
                <a:latin typeface="Times New Roman" panose="02020603050405020304" pitchFamily="18" charset="0"/>
                <a:cs typeface="Times New Roman" panose="02020603050405020304" pitchFamily="18" charset="0"/>
              </a:rPr>
              <a:t>Input parameter values</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Total no. of items: Input number of items to be considered as array element</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Angle to fill: Input angle to be filled up by the array elements</a:t>
            </a:r>
          </a:p>
          <a:p>
            <a:pPr lvl="1" eaLnBrk="1" hangingPunct="1">
              <a:lnSpc>
                <a:spcPts val="1613"/>
              </a:lnSpc>
              <a:spcBef>
                <a:spcPts val="75"/>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Angle between items: Input angle between array elements at center of the circle. Check/uncheck rotate items as copied (allow/disallow the rotation of array elements) Select object</a:t>
            </a:r>
          </a:p>
          <a:p>
            <a:pPr eaLnBrk="1" hangingPunct="1">
              <a:lnSpc>
                <a:spcPts val="1663"/>
              </a:lnSpc>
              <a:spcBef>
                <a:spcPts val="163"/>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Press “Preview”</a:t>
            </a:r>
          </a:p>
          <a:p>
            <a:pPr eaLnBrk="1" hangingPunct="1">
              <a:lnSpc>
                <a:spcPts val="1525"/>
              </a:lnSpc>
            </a:pPr>
            <a:r>
              <a:rPr lang="en-US" altLang="en-US" sz="1400">
                <a:solidFill>
                  <a:srgbClr val="000000"/>
                </a:solidFill>
                <a:latin typeface="Times New Roman" panose="02020603050405020304" pitchFamily="18" charset="0"/>
                <a:cs typeface="Times New Roman" panose="02020603050405020304" pitchFamily="18" charset="0"/>
              </a:rPr>
              <a:t>Observe the array created</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If obtain desired array press “accept” otherwise press “Modify” and repeat steps</a:t>
            </a:r>
          </a:p>
        </p:txBody>
      </p:sp>
      <p:pic>
        <p:nvPicPr>
          <p:cNvPr id="47110" name="object 6">
            <a:extLst>
              <a:ext uri="{FF2B5EF4-FFF2-40B4-BE49-F238E27FC236}">
                <a16:creationId xmlns:a16="http://schemas.microsoft.com/office/drawing/2014/main" id="{BB4E5DF6-280C-4C3E-B65A-BBC4DDEFF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509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object 7">
            <a:extLst>
              <a:ext uri="{FF2B5EF4-FFF2-40B4-BE49-F238E27FC236}">
                <a16:creationId xmlns:a16="http://schemas.microsoft.com/office/drawing/2014/main" id="{7637B78F-2036-443F-ACD4-D0D1B70F0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557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object 8">
            <a:extLst>
              <a:ext uri="{FF2B5EF4-FFF2-40B4-BE49-F238E27FC236}">
                <a16:creationId xmlns:a16="http://schemas.microsoft.com/office/drawing/2014/main" id="{4698A02E-F886-4E5E-90C0-806AEDBC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3589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object 9">
            <a:extLst>
              <a:ext uri="{FF2B5EF4-FFF2-40B4-BE49-F238E27FC236}">
                <a16:creationId xmlns:a16="http://schemas.microsoft.com/office/drawing/2014/main" id="{07B0F8B0-00F5-4E95-B989-0DB57E5F1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636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object 10">
            <a:extLst>
              <a:ext uri="{FF2B5EF4-FFF2-40B4-BE49-F238E27FC236}">
                <a16:creationId xmlns:a16="http://schemas.microsoft.com/office/drawing/2014/main" id="{EB0296B9-0350-467E-9078-A860D1F4A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938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object 11">
            <a:extLst>
              <a:ext uri="{FF2B5EF4-FFF2-40B4-BE49-F238E27FC236}">
                <a16:creationId xmlns:a16="http://schemas.microsoft.com/office/drawing/2014/main" id="{8D1EF54D-49B2-4F9A-947F-5B00B93DE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050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object 12">
            <a:extLst>
              <a:ext uri="{FF2B5EF4-FFF2-40B4-BE49-F238E27FC236}">
                <a16:creationId xmlns:a16="http://schemas.microsoft.com/office/drawing/2014/main" id="{49A24F1E-AA3B-4BB6-A0ED-9B8FEB67A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098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object 13">
            <a:extLst>
              <a:ext uri="{FF2B5EF4-FFF2-40B4-BE49-F238E27FC236}">
                <a16:creationId xmlns:a16="http://schemas.microsoft.com/office/drawing/2014/main" id="{935A636F-EB6C-48A4-BC9B-26513923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145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object 14">
            <a:extLst>
              <a:ext uri="{FF2B5EF4-FFF2-40B4-BE49-F238E27FC236}">
                <a16:creationId xmlns:a16="http://schemas.microsoft.com/office/drawing/2014/main" id="{4850C338-DD2C-42FC-9B7F-B797A5348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1448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object 15">
            <a:extLst>
              <a:ext uri="{FF2B5EF4-FFF2-40B4-BE49-F238E27FC236}">
                <a16:creationId xmlns:a16="http://schemas.microsoft.com/office/drawing/2014/main" id="{34AA9CA4-706B-4A99-8B6C-36F12B1FF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3496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object 16">
            <a:extLst>
              <a:ext uri="{FF2B5EF4-FFF2-40B4-BE49-F238E27FC236}">
                <a16:creationId xmlns:a16="http://schemas.microsoft.com/office/drawing/2014/main" id="{0CA4E68E-A777-49CA-AFCE-F5FB7F36D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592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object 17">
            <a:extLst>
              <a:ext uri="{FF2B5EF4-FFF2-40B4-BE49-F238E27FC236}">
                <a16:creationId xmlns:a16="http://schemas.microsoft.com/office/drawing/2014/main" id="{4B9565FE-EB65-488D-A5D2-BE2C078D2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5767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object 18">
            <a:extLst>
              <a:ext uri="{FF2B5EF4-FFF2-40B4-BE49-F238E27FC236}">
                <a16:creationId xmlns:a16="http://schemas.microsoft.com/office/drawing/2014/main" id="{3A2BB9A4-D264-42F5-8EFA-8322DEA14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47815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object 19">
            <a:extLst>
              <a:ext uri="{FF2B5EF4-FFF2-40B4-BE49-F238E27FC236}">
                <a16:creationId xmlns:a16="http://schemas.microsoft.com/office/drawing/2014/main" id="{CE1B2E14-A59E-464D-B178-3880EDADB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50117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object 20">
            <a:extLst>
              <a:ext uri="{FF2B5EF4-FFF2-40B4-BE49-F238E27FC236}">
                <a16:creationId xmlns:a16="http://schemas.microsoft.com/office/drawing/2014/main" id="{DCBBB279-5A8B-4ED8-969B-83C852FAE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52212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object 21">
            <a:extLst>
              <a:ext uri="{FF2B5EF4-FFF2-40B4-BE49-F238E27FC236}">
                <a16:creationId xmlns:a16="http://schemas.microsoft.com/office/drawing/2014/main" id="{56007783-E940-4C79-9F6E-7A14B71AD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54260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bject 2">
            <a:extLst>
              <a:ext uri="{FF2B5EF4-FFF2-40B4-BE49-F238E27FC236}">
                <a16:creationId xmlns:a16="http://schemas.microsoft.com/office/drawing/2014/main" id="{63E0C15B-7176-453C-AEAB-E88E5FC4DD0C}"/>
              </a:ext>
            </a:extLst>
          </p:cNvPr>
          <p:cNvSpPr txBox="1">
            <a:spLocks noChangeArrowheads="1"/>
          </p:cNvSpPr>
          <p:nvPr/>
        </p:nvSpPr>
        <p:spPr bwMode="auto">
          <a:xfrm>
            <a:off x="688975" y="468313"/>
            <a:ext cx="29083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9. Scale (sc)</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object or objects</a:t>
            </a:r>
          </a:p>
          <a:p>
            <a:pPr eaLnBrk="1" hangingPunct="1">
              <a:spcBef>
                <a:spcPts val="13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3" name="object 3">
            <a:extLst>
              <a:ext uri="{FF2B5EF4-FFF2-40B4-BE49-F238E27FC236}">
                <a16:creationId xmlns:a16="http://schemas.microsoft.com/office/drawing/2014/main" id="{9D11B74C-F30C-452D-9574-5087807EA16A}"/>
              </a:ext>
            </a:extLst>
          </p:cNvPr>
          <p:cNvSpPr txBox="1"/>
          <p:nvPr/>
        </p:nvSpPr>
        <p:spPr>
          <a:xfrm>
            <a:off x="4102100" y="903288"/>
            <a:ext cx="1601788" cy="239712"/>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Specify</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base</a:t>
            </a:r>
            <a:r>
              <a:rPr sz="1400" kern="0" spc="-1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48132" name="object 4">
            <a:extLst>
              <a:ext uri="{FF2B5EF4-FFF2-40B4-BE49-F238E27FC236}">
                <a16:creationId xmlns:a16="http://schemas.microsoft.com/office/drawing/2014/main" id="{A885CE62-55A0-412A-8CF7-C13AD33C6EDB}"/>
              </a:ext>
            </a:extLst>
          </p:cNvPr>
          <p:cNvSpPr txBox="1">
            <a:spLocks noChangeArrowheads="1"/>
          </p:cNvSpPr>
          <p:nvPr/>
        </p:nvSpPr>
        <p:spPr bwMode="auto">
          <a:xfrm>
            <a:off x="1155700" y="1096963"/>
            <a:ext cx="596741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indent="-1588">
              <a:tabLst>
                <a:tab pos="1165225" algn="l"/>
              </a:tabLst>
              <a:defRPr>
                <a:solidFill>
                  <a:schemeClr val="tx1"/>
                </a:solidFill>
                <a:latin typeface="Arial" panose="020B0604020202020204" pitchFamily="34" charset="0"/>
              </a:defRPr>
            </a:lvl1pPr>
            <a:lvl2pPr marL="742950" indent="-285750">
              <a:tabLst>
                <a:tab pos="1165225" algn="l"/>
              </a:tabLst>
              <a:defRPr>
                <a:solidFill>
                  <a:schemeClr val="tx1"/>
                </a:solidFill>
                <a:latin typeface="Arial" panose="020B0604020202020204" pitchFamily="34" charset="0"/>
              </a:defRPr>
            </a:lvl2pPr>
            <a:lvl3pPr marL="1143000" indent="-228600">
              <a:tabLst>
                <a:tab pos="1165225" algn="l"/>
              </a:tabLst>
              <a:defRPr>
                <a:solidFill>
                  <a:schemeClr val="tx1"/>
                </a:solidFill>
                <a:latin typeface="Arial" panose="020B0604020202020204" pitchFamily="34" charset="0"/>
              </a:defRPr>
            </a:lvl3pPr>
            <a:lvl4pPr marL="1600200" indent="-228600">
              <a:tabLst>
                <a:tab pos="1165225" algn="l"/>
              </a:tabLst>
              <a:defRPr>
                <a:solidFill>
                  <a:schemeClr val="tx1"/>
                </a:solidFill>
                <a:latin typeface="Arial" panose="020B0604020202020204" pitchFamily="34" charset="0"/>
              </a:defRPr>
            </a:lvl4pPr>
            <a:lvl5pPr marL="2057400" indent="-228600">
              <a:tabLst>
                <a:tab pos="1165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65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65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65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65225" algn="l"/>
              </a:tabLst>
              <a:defRPr>
                <a:solidFill>
                  <a:schemeClr val="tx1"/>
                </a:solidFill>
                <a:latin typeface="Arial" panose="020B0604020202020204" pitchFamily="34" charset="0"/>
              </a:defRPr>
            </a:lvl9pPr>
          </a:lstStyle>
          <a:p>
            <a:pPr eaLnBrk="1" hangingPunct="1">
              <a:lnSpc>
                <a:spcPct val="108000"/>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Type scale factor (Greater than 1 to enlarge and less than 1 to shrink proportionally)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48133" name="object 5">
            <a:extLst>
              <a:ext uri="{FF2B5EF4-FFF2-40B4-BE49-F238E27FC236}">
                <a16:creationId xmlns:a16="http://schemas.microsoft.com/office/drawing/2014/main" id="{C3360845-965F-432C-8D86-4C44196E8C4C}"/>
              </a:ext>
            </a:extLst>
          </p:cNvPr>
          <p:cNvSpPr txBox="1">
            <a:spLocks noChangeArrowheads="1"/>
          </p:cNvSpPr>
          <p:nvPr/>
        </p:nvSpPr>
        <p:spPr bwMode="auto">
          <a:xfrm>
            <a:off x="688975" y="1690688"/>
            <a:ext cx="57896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08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350"/>
              </a:spcBef>
            </a:pPr>
            <a:r>
              <a:rPr lang="en-US" altLang="en-US" sz="1400" b="1">
                <a:solidFill>
                  <a:srgbClr val="000000"/>
                </a:solidFill>
                <a:latin typeface="Times New Roman" panose="02020603050405020304" pitchFamily="18" charset="0"/>
                <a:cs typeface="Times New Roman" panose="02020603050405020304" pitchFamily="18" charset="0"/>
              </a:rPr>
              <a:t>10. Stretch (s)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75"/>
              </a:lnSpc>
              <a:spcBef>
                <a:spcPts val="250"/>
              </a:spcBef>
            </a:pPr>
            <a:r>
              <a:rPr lang="en-US" altLang="en-US" sz="1400">
                <a:solidFill>
                  <a:srgbClr val="000000"/>
                </a:solidFill>
                <a:latin typeface="Times New Roman" panose="02020603050405020304" pitchFamily="18" charset="0"/>
                <a:cs typeface="Times New Roman" panose="02020603050405020304" pitchFamily="18" charset="0"/>
              </a:rPr>
              <a:t>Select object or objects (select only by crossing window)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p>
          <a:p>
            <a:pPr eaLnBrk="1" hangingPunct="1">
              <a:lnSpc>
                <a:spcPts val="1675"/>
              </a:lnSpc>
            </a:pPr>
            <a:r>
              <a:rPr lang="en-US" altLang="en-US" sz="1400">
                <a:solidFill>
                  <a:srgbClr val="000000"/>
                </a:solidFill>
                <a:latin typeface="Times New Roman" panose="02020603050405020304" pitchFamily="18" charset="0"/>
                <a:cs typeface="Times New Roman" panose="02020603050405020304" pitchFamily="18" charset="0"/>
              </a:rPr>
              <a:t>Specify the base point</a:t>
            </a:r>
          </a:p>
          <a:p>
            <a:pPr eaLnBrk="1" hangingPunct="1">
              <a:spcBef>
                <a:spcPts val="250"/>
              </a:spcBef>
            </a:pPr>
            <a:r>
              <a:rPr lang="en-US" altLang="en-US" sz="1400">
                <a:solidFill>
                  <a:srgbClr val="000000"/>
                </a:solidFill>
                <a:latin typeface="Times New Roman" panose="02020603050405020304" pitchFamily="18" charset="0"/>
                <a:cs typeface="Times New Roman" panose="02020603050405020304" pitchFamily="18" charset="0"/>
              </a:rPr>
              <a:t>Type distance (the distance of the base point movement)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p>
        </p:txBody>
      </p:sp>
      <p:sp>
        <p:nvSpPr>
          <p:cNvPr id="6" name="object 6">
            <a:extLst>
              <a:ext uri="{FF2B5EF4-FFF2-40B4-BE49-F238E27FC236}">
                <a16:creationId xmlns:a16="http://schemas.microsoft.com/office/drawing/2014/main" id="{29A2C8AF-4EC6-4206-838B-E1B97F4C544D}"/>
              </a:ext>
            </a:extLst>
          </p:cNvPr>
          <p:cNvSpPr txBox="1"/>
          <p:nvPr/>
        </p:nvSpPr>
        <p:spPr>
          <a:xfrm>
            <a:off x="6846888" y="1966913"/>
            <a:ext cx="1298575" cy="239712"/>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a:t>
            </a:r>
            <a:r>
              <a:rPr sz="1400" b="1" kern="0" spc="18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 the</a:t>
            </a:r>
            <a:r>
              <a:rPr sz="1400" kern="0" spc="-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keyboard</a:t>
            </a:r>
            <a:endParaRPr sz="1400" kern="0">
              <a:solidFill>
                <a:sysClr val="windowText" lastClr="000000"/>
              </a:solidFill>
              <a:latin typeface="Times New Roman"/>
              <a:cs typeface="Times New Roman"/>
            </a:endParaRPr>
          </a:p>
        </p:txBody>
      </p:sp>
      <p:sp>
        <p:nvSpPr>
          <p:cNvPr id="7" name="object 7">
            <a:extLst>
              <a:ext uri="{FF2B5EF4-FFF2-40B4-BE49-F238E27FC236}">
                <a16:creationId xmlns:a16="http://schemas.microsoft.com/office/drawing/2014/main" id="{167A05C5-F0CD-488F-8115-CB9D5C7A27E1}"/>
              </a:ext>
            </a:extLst>
          </p:cNvPr>
          <p:cNvSpPr txBox="1"/>
          <p:nvPr/>
        </p:nvSpPr>
        <p:spPr>
          <a:xfrm>
            <a:off x="6846888" y="2422525"/>
            <a:ext cx="1298575" cy="239713"/>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a:t>
            </a:r>
            <a:r>
              <a:rPr sz="1400" b="1" kern="0" spc="18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 the</a:t>
            </a:r>
            <a:r>
              <a:rPr sz="1400" kern="0" spc="-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keyboard</a:t>
            </a:r>
            <a:endParaRPr sz="1400" kern="0">
              <a:solidFill>
                <a:sysClr val="windowText" lastClr="000000"/>
              </a:solidFill>
              <a:latin typeface="Times New Roman"/>
              <a:cs typeface="Times New Roman"/>
            </a:endParaRPr>
          </a:p>
        </p:txBody>
      </p:sp>
      <p:sp>
        <p:nvSpPr>
          <p:cNvPr id="48136" name="object 8">
            <a:extLst>
              <a:ext uri="{FF2B5EF4-FFF2-40B4-BE49-F238E27FC236}">
                <a16:creationId xmlns:a16="http://schemas.microsoft.com/office/drawing/2014/main" id="{89628A24-AC3D-4AEF-986D-C654D895E1F0}"/>
              </a:ext>
            </a:extLst>
          </p:cNvPr>
          <p:cNvSpPr txBox="1">
            <a:spLocks noChangeArrowheads="1"/>
          </p:cNvSpPr>
          <p:nvPr/>
        </p:nvSpPr>
        <p:spPr bwMode="auto">
          <a:xfrm>
            <a:off x="688975" y="3011488"/>
            <a:ext cx="29083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11. Fillet (f)</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Type r ( to input radius first)</a:t>
            </a:r>
          </a:p>
          <a:p>
            <a:pPr eaLnBrk="1" hangingPunct="1">
              <a:spcBef>
                <a:spcPts val="12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9" name="object 9">
            <a:extLst>
              <a:ext uri="{FF2B5EF4-FFF2-40B4-BE49-F238E27FC236}">
                <a16:creationId xmlns:a16="http://schemas.microsoft.com/office/drawing/2014/main" id="{122E9FFD-6B0D-49B6-98E2-51C297B610C0}"/>
              </a:ext>
            </a:extLst>
          </p:cNvPr>
          <p:cNvSpPr txBox="1"/>
          <p:nvPr/>
        </p:nvSpPr>
        <p:spPr>
          <a:xfrm>
            <a:off x="4102100" y="3425825"/>
            <a:ext cx="1962150" cy="496888"/>
          </a:xfrm>
          <a:prstGeom prst="rect">
            <a:avLst/>
          </a:prstGeom>
        </p:spPr>
        <p:txBody>
          <a:bodyPr lIns="0" tIns="35560" rIns="0" bIns="0">
            <a:spAutoFit/>
          </a:bodyPr>
          <a:lstStyle/>
          <a:p>
            <a:pPr marL="12700" eaLnBrk="1" fontAlgn="auto" hangingPunct="1">
              <a:spcBef>
                <a:spcPts val="280"/>
              </a:spcBef>
              <a:spcAft>
                <a:spcPts val="0"/>
              </a:spcAft>
              <a:defRPr/>
            </a:pPr>
            <a:r>
              <a:rPr sz="1400" kern="0" dirty="0">
                <a:solidFill>
                  <a:sysClr val="windowText" lastClr="000000"/>
                </a:solidFill>
                <a:latin typeface="Times New Roman"/>
                <a:cs typeface="Times New Roman"/>
              </a:rPr>
              <a:t>Input</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radius</a:t>
            </a:r>
            <a:endParaRPr sz="1400" kern="0">
              <a:solidFill>
                <a:sysClr val="windowText" lastClr="000000"/>
              </a:solidFill>
              <a:latin typeface="Times New Roman"/>
              <a:cs typeface="Times New Roman"/>
            </a:endParaRPr>
          </a:p>
          <a:p>
            <a:pPr marL="12700" eaLnBrk="1" fontAlgn="auto" hangingPunct="1">
              <a:spcBef>
                <a:spcPts val="180"/>
              </a:spcBef>
              <a:spcAft>
                <a:spcPts val="0"/>
              </a:spcAft>
              <a:defRPr/>
            </a:pPr>
            <a:r>
              <a:rPr sz="1400" kern="0" dirty="0">
                <a:solidFill>
                  <a:sysClr val="windowText" lastClr="000000"/>
                </a:solidFill>
                <a:latin typeface="Times New Roman"/>
                <a:cs typeface="Times New Roman"/>
              </a:rPr>
              <a:t>Select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first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object</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(line)</a:t>
            </a:r>
            <a:endParaRPr sz="1400" kern="0">
              <a:solidFill>
                <a:sysClr val="windowText" lastClr="000000"/>
              </a:solidFill>
              <a:latin typeface="Times New Roman"/>
              <a:cs typeface="Times New Roman"/>
            </a:endParaRPr>
          </a:p>
        </p:txBody>
      </p:sp>
      <p:sp>
        <p:nvSpPr>
          <p:cNvPr id="48138" name="object 10">
            <a:extLst>
              <a:ext uri="{FF2B5EF4-FFF2-40B4-BE49-F238E27FC236}">
                <a16:creationId xmlns:a16="http://schemas.microsoft.com/office/drawing/2014/main" id="{4504F387-BB35-479F-8A37-B08C991A10E0}"/>
              </a:ext>
            </a:extLst>
          </p:cNvPr>
          <p:cNvSpPr txBox="1">
            <a:spLocks noChangeArrowheads="1"/>
          </p:cNvSpPr>
          <p:nvPr/>
        </p:nvSpPr>
        <p:spPr bwMode="auto">
          <a:xfrm>
            <a:off x="1157288" y="3684588"/>
            <a:ext cx="2439987"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225" rIns="0" bIns="0">
            <a:spAutoFit/>
          </a:bodyPr>
          <a:lstStyle>
            <a:lvl1pPr marL="12700">
              <a:tabLst>
                <a:tab pos="1163638" algn="l"/>
              </a:tabLst>
              <a:defRPr>
                <a:solidFill>
                  <a:schemeClr val="tx1"/>
                </a:solidFill>
                <a:latin typeface="Arial" panose="020B0604020202020204" pitchFamily="34" charset="0"/>
              </a:defRPr>
            </a:lvl1pPr>
            <a:lvl2pPr marL="742950" indent="-285750">
              <a:tabLst>
                <a:tab pos="1163638" algn="l"/>
              </a:tabLst>
              <a:defRPr>
                <a:solidFill>
                  <a:schemeClr val="tx1"/>
                </a:solidFill>
                <a:latin typeface="Arial" panose="020B0604020202020204" pitchFamily="34" charset="0"/>
              </a:defRPr>
            </a:lvl2pPr>
            <a:lvl3pPr marL="1143000" indent="-228600">
              <a:tabLst>
                <a:tab pos="1163638" algn="l"/>
              </a:tabLst>
              <a:defRPr>
                <a:solidFill>
                  <a:schemeClr val="tx1"/>
                </a:solidFill>
                <a:latin typeface="Arial" panose="020B0604020202020204" pitchFamily="34" charset="0"/>
              </a:defRPr>
            </a:lvl3pPr>
            <a:lvl4pPr marL="1600200" indent="-228600">
              <a:tabLst>
                <a:tab pos="1163638" algn="l"/>
              </a:tabLst>
              <a:defRPr>
                <a:solidFill>
                  <a:schemeClr val="tx1"/>
                </a:solidFill>
                <a:latin typeface="Arial" panose="020B0604020202020204" pitchFamily="34" charset="0"/>
              </a:defRPr>
            </a:lvl4pPr>
            <a:lvl5pPr marL="2057400" indent="-228600">
              <a:tabLst>
                <a:tab pos="11636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636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636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636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63638" algn="l"/>
              </a:tabLst>
              <a:defRPr>
                <a:solidFill>
                  <a:schemeClr val="tx1"/>
                </a:solidFill>
                <a:latin typeface="Arial" panose="020B0604020202020204" pitchFamily="34" charset="0"/>
              </a:defRPr>
            </a:lvl9pPr>
          </a:lstStyle>
          <a:p>
            <a:pPr eaLnBrk="1" hangingPunct="1">
              <a:lnSpc>
                <a:spcPts val="1663"/>
              </a:lnSpc>
              <a:spcBef>
                <a:spcPts val="17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Select the second object (line)</a:t>
            </a:r>
          </a:p>
        </p:txBody>
      </p:sp>
      <p:sp>
        <p:nvSpPr>
          <p:cNvPr id="11" name="object 11">
            <a:extLst>
              <a:ext uri="{FF2B5EF4-FFF2-40B4-BE49-F238E27FC236}">
                <a16:creationId xmlns:a16="http://schemas.microsoft.com/office/drawing/2014/main" id="{721F81A3-79F1-477A-82DD-F7FAA5A5DD08}"/>
              </a:ext>
            </a:extLst>
          </p:cNvPr>
          <p:cNvSpPr txBox="1"/>
          <p:nvPr/>
        </p:nvSpPr>
        <p:spPr>
          <a:xfrm>
            <a:off x="727075" y="4222750"/>
            <a:ext cx="418147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Special</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Notes:</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Use</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Fillet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t>
            </a:r>
            <a:r>
              <a:rPr sz="1400" kern="0" spc="-5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“Shift”</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key</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5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get</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sharp</a:t>
            </a:r>
            <a:r>
              <a:rPr sz="1400" kern="0" spc="-10" dirty="0">
                <a:solidFill>
                  <a:sysClr val="windowText" lastClr="000000"/>
                </a:solidFill>
                <a:latin typeface="Times New Roman"/>
                <a:cs typeface="Times New Roman"/>
              </a:rPr>
              <a:t> corner.</a:t>
            </a:r>
            <a:endParaRPr sz="1400" kern="0">
              <a:solidFill>
                <a:sysClr val="windowText" lastClr="000000"/>
              </a:solidFill>
              <a:latin typeface="Times New Roman"/>
              <a:cs typeface="Times New Roman"/>
            </a:endParaRPr>
          </a:p>
        </p:txBody>
      </p:sp>
      <p:sp>
        <p:nvSpPr>
          <p:cNvPr id="48140" name="object 12">
            <a:extLst>
              <a:ext uri="{FF2B5EF4-FFF2-40B4-BE49-F238E27FC236}">
                <a16:creationId xmlns:a16="http://schemas.microsoft.com/office/drawing/2014/main" id="{BFA73D76-2FA0-4F7B-9D99-0EB7C0C792E4}"/>
              </a:ext>
            </a:extLst>
          </p:cNvPr>
          <p:cNvSpPr txBox="1">
            <a:spLocks noChangeArrowheads="1"/>
          </p:cNvSpPr>
          <p:nvPr/>
        </p:nvSpPr>
        <p:spPr bwMode="auto">
          <a:xfrm>
            <a:off x="688975" y="4897438"/>
            <a:ext cx="2314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12. Chamfer (cha)</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Type d ( to input distance first)</a:t>
            </a:r>
          </a:p>
        </p:txBody>
      </p:sp>
      <p:sp>
        <p:nvSpPr>
          <p:cNvPr id="48141" name="object 13">
            <a:extLst>
              <a:ext uri="{FF2B5EF4-FFF2-40B4-BE49-F238E27FC236}">
                <a16:creationId xmlns:a16="http://schemas.microsoft.com/office/drawing/2014/main" id="{42BA42B8-7A89-4BA4-99B2-77FBA4680D56}"/>
              </a:ext>
            </a:extLst>
          </p:cNvPr>
          <p:cNvSpPr txBox="1">
            <a:spLocks noChangeArrowheads="1"/>
          </p:cNvSpPr>
          <p:nvPr/>
        </p:nvSpPr>
        <p:spPr bwMode="auto">
          <a:xfrm>
            <a:off x="2308225" y="5535613"/>
            <a:ext cx="7318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95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75"/>
              </a:lnSpc>
              <a:spcBef>
                <a:spcPts val="163"/>
              </a:spcBef>
            </a:pP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Input first</a:t>
            </a:r>
          </a:p>
        </p:txBody>
      </p:sp>
      <p:sp>
        <p:nvSpPr>
          <p:cNvPr id="48142" name="object 14">
            <a:extLst>
              <a:ext uri="{FF2B5EF4-FFF2-40B4-BE49-F238E27FC236}">
                <a16:creationId xmlns:a16="http://schemas.microsoft.com/office/drawing/2014/main" id="{24E5E134-7EA0-49B3-9D4E-08AB12958B66}"/>
              </a:ext>
            </a:extLst>
          </p:cNvPr>
          <p:cNvSpPr txBox="1">
            <a:spLocks noChangeArrowheads="1"/>
          </p:cNvSpPr>
          <p:nvPr/>
        </p:nvSpPr>
        <p:spPr bwMode="auto">
          <a:xfrm>
            <a:off x="1031875" y="5535613"/>
            <a:ext cx="12366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415" rIns="0" bIns="0">
            <a:spAutoFit/>
          </a:bodyPr>
          <a:lstStyle>
            <a:lvl1pPr marL="12700" indent="1238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8000"/>
              </a:lnSpc>
              <a:spcBef>
                <a:spcPts val="15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a:solidFill>
                  <a:srgbClr val="000000"/>
                </a:solidFill>
                <a:latin typeface="Times New Roman" panose="02020603050405020304" pitchFamily="18" charset="0"/>
                <a:cs typeface="Times New Roman" panose="02020603050405020304" pitchFamily="18" charset="0"/>
              </a:rPr>
              <a:t>keyboard chamfer distance</a:t>
            </a:r>
          </a:p>
          <a:p>
            <a:pPr eaLnBrk="1" hangingPunct="1">
              <a:spcBef>
                <a:spcPts val="12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p>
        </p:txBody>
      </p:sp>
      <p:sp>
        <p:nvSpPr>
          <p:cNvPr id="15" name="object 15">
            <a:extLst>
              <a:ext uri="{FF2B5EF4-FFF2-40B4-BE49-F238E27FC236}">
                <a16:creationId xmlns:a16="http://schemas.microsoft.com/office/drawing/2014/main" id="{0FBE909F-DE04-448C-BB23-4D875336406F}"/>
              </a:ext>
            </a:extLst>
          </p:cNvPr>
          <p:cNvSpPr txBox="1"/>
          <p:nvPr/>
        </p:nvSpPr>
        <p:spPr>
          <a:xfrm>
            <a:off x="2308225" y="6181725"/>
            <a:ext cx="588963"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a:t>
            </a:r>
            <a:r>
              <a:rPr sz="1400" b="1" kern="0" spc="19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a:t>
            </a:r>
            <a:r>
              <a:rPr sz="1400" kern="0" spc="-55"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the</a:t>
            </a:r>
            <a:endParaRPr sz="1400" kern="0">
              <a:solidFill>
                <a:sysClr val="windowText" lastClr="000000"/>
              </a:solidFill>
              <a:latin typeface="Times New Roman"/>
              <a:cs typeface="Times New Roman"/>
            </a:endParaRPr>
          </a:p>
        </p:txBody>
      </p:sp>
      <p:sp>
        <p:nvSpPr>
          <p:cNvPr id="48144" name="object 16">
            <a:extLst>
              <a:ext uri="{FF2B5EF4-FFF2-40B4-BE49-F238E27FC236}">
                <a16:creationId xmlns:a16="http://schemas.microsoft.com/office/drawing/2014/main" id="{3F6E0222-0B69-47D1-8B17-96AA33C51391}"/>
              </a:ext>
            </a:extLst>
          </p:cNvPr>
          <p:cNvSpPr txBox="1">
            <a:spLocks noChangeArrowheads="1"/>
          </p:cNvSpPr>
          <p:nvPr/>
        </p:nvSpPr>
        <p:spPr bwMode="auto">
          <a:xfrm>
            <a:off x="5235575" y="4840288"/>
            <a:ext cx="13620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keyboard</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Input second chamfer distance</a:t>
            </a:r>
          </a:p>
          <a:p>
            <a:pPr eaLnBrk="1" hangingPunct="1">
              <a:lnSpc>
                <a:spcPts val="1675"/>
              </a:lnSpc>
              <a:spcBef>
                <a:spcPts val="8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on the keyboard Select the first</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object (line)</a:t>
            </a:r>
          </a:p>
        </p:txBody>
      </p:sp>
      <p:pic>
        <p:nvPicPr>
          <p:cNvPr id="48145" name="object 17">
            <a:extLst>
              <a:ext uri="{FF2B5EF4-FFF2-40B4-BE49-F238E27FC236}">
                <a16:creationId xmlns:a16="http://schemas.microsoft.com/office/drawing/2014/main" id="{3D620C8E-6A88-411B-BA61-0CD8DC598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7461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object 18">
            <a:extLst>
              <a:ext uri="{FF2B5EF4-FFF2-40B4-BE49-F238E27FC236}">
                <a16:creationId xmlns:a16="http://schemas.microsoft.com/office/drawing/2014/main" id="{671B2C4F-0771-4452-9206-49987EB5C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763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object 19">
            <a:extLst>
              <a:ext uri="{FF2B5EF4-FFF2-40B4-BE49-F238E27FC236}">
                <a16:creationId xmlns:a16="http://schemas.microsoft.com/office/drawing/2014/main" id="{8D202B50-B913-421C-9CCC-BAC13ABA2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97631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object 20">
            <a:extLst>
              <a:ext uri="{FF2B5EF4-FFF2-40B4-BE49-F238E27FC236}">
                <a16:creationId xmlns:a16="http://schemas.microsoft.com/office/drawing/2014/main" id="{13F56D60-EE09-473C-9408-1BAE2C0D8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874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object 21">
            <a:extLst>
              <a:ext uri="{FF2B5EF4-FFF2-40B4-BE49-F238E27FC236}">
                <a16:creationId xmlns:a16="http://schemas.microsoft.com/office/drawing/2014/main" id="{D5136C84-6B44-49A5-AF1C-BF0E303A3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76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object 22">
            <a:extLst>
              <a:ext uri="{FF2B5EF4-FFF2-40B4-BE49-F238E27FC236}">
                <a16:creationId xmlns:a16="http://schemas.microsoft.com/office/drawing/2014/main" id="{B6ADC0FA-4FC2-4243-9CBC-2906FF9CD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0399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1" name="object 23">
            <a:extLst>
              <a:ext uri="{FF2B5EF4-FFF2-40B4-BE49-F238E27FC236}">
                <a16:creationId xmlns:a16="http://schemas.microsoft.com/office/drawing/2014/main" id="{7528B671-6EE5-4E02-B9ED-7A466C23F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510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object 24">
            <a:extLst>
              <a:ext uri="{FF2B5EF4-FFF2-40B4-BE49-F238E27FC236}">
                <a16:creationId xmlns:a16="http://schemas.microsoft.com/office/drawing/2014/main" id="{1EC8F952-983D-4B58-B53D-F9F63FD04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971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3" name="object 25">
            <a:extLst>
              <a:ext uri="{FF2B5EF4-FFF2-40B4-BE49-F238E27FC236}">
                <a16:creationId xmlns:a16="http://schemas.microsoft.com/office/drawing/2014/main" id="{59E4FDCB-65D2-4874-A435-251B89AB8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2893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object 26">
            <a:extLst>
              <a:ext uri="{FF2B5EF4-FFF2-40B4-BE49-F238E27FC236}">
                <a16:creationId xmlns:a16="http://schemas.microsoft.com/office/drawing/2014/main" id="{B1FB6431-4F1C-4C4A-8178-D904B9DCD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5194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object 27">
            <a:extLst>
              <a:ext uri="{FF2B5EF4-FFF2-40B4-BE49-F238E27FC236}">
                <a16:creationId xmlns:a16="http://schemas.microsoft.com/office/drawing/2014/main" id="{8D82EA24-B425-4C63-894C-D853DF4FC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560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object 28">
            <a:extLst>
              <a:ext uri="{FF2B5EF4-FFF2-40B4-BE49-F238E27FC236}">
                <a16:creationId xmlns:a16="http://schemas.microsoft.com/office/drawing/2014/main" id="{EED8EB64-8D25-415C-A3E7-DA1545C71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671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7" name="object 29">
            <a:extLst>
              <a:ext uri="{FF2B5EF4-FFF2-40B4-BE49-F238E27FC236}">
                <a16:creationId xmlns:a16="http://schemas.microsoft.com/office/drawing/2014/main" id="{67772030-4A71-41A4-AA86-F160F1F2A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1736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object 30">
            <a:extLst>
              <a:ext uri="{FF2B5EF4-FFF2-40B4-BE49-F238E27FC236}">
                <a16:creationId xmlns:a16="http://schemas.microsoft.com/office/drawing/2014/main" id="{C38F4810-4449-487F-9BD4-973CE8828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6086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object 31">
            <a:extLst>
              <a:ext uri="{FF2B5EF4-FFF2-40B4-BE49-F238E27FC236}">
                <a16:creationId xmlns:a16="http://schemas.microsoft.com/office/drawing/2014/main" id="{A6DE9B83-0A66-4494-A352-AC09DBE8B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547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object 32">
            <a:extLst>
              <a:ext uri="{FF2B5EF4-FFF2-40B4-BE49-F238E27FC236}">
                <a16:creationId xmlns:a16="http://schemas.microsoft.com/office/drawing/2014/main" id="{647D6DB6-3481-4832-A044-970A9BAB0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49133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61" name="object 33">
            <a:extLst>
              <a:ext uri="{FF2B5EF4-FFF2-40B4-BE49-F238E27FC236}">
                <a16:creationId xmlns:a16="http://schemas.microsoft.com/office/drawing/2014/main" id="{87B8A241-CD82-4B93-BC29-ECD36023A7DC}"/>
              </a:ext>
            </a:extLst>
          </p:cNvPr>
          <p:cNvGrpSpPr>
            <a:grpSpLocks/>
          </p:cNvGrpSpPr>
          <p:nvPr/>
        </p:nvGrpSpPr>
        <p:grpSpPr bwMode="auto">
          <a:xfrm>
            <a:off x="1749425" y="2039938"/>
            <a:ext cx="3625850" cy="3897312"/>
            <a:chOff x="1749298" y="2040382"/>
            <a:chExt cx="3625215" cy="3896995"/>
          </a:xfrm>
        </p:grpSpPr>
        <p:pic>
          <p:nvPicPr>
            <p:cNvPr id="48171" name="object 34">
              <a:extLst>
                <a:ext uri="{FF2B5EF4-FFF2-40B4-BE49-F238E27FC236}">
                  <a16:creationId xmlns:a16="http://schemas.microsoft.com/office/drawing/2014/main" id="{F11AA5A7-FB22-4ABF-99B1-1E49B764D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148" y="2040382"/>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2" name="object 35">
              <a:extLst>
                <a:ext uri="{FF2B5EF4-FFF2-40B4-BE49-F238E27FC236}">
                  <a16:creationId xmlns:a16="http://schemas.microsoft.com/office/drawing/2014/main" id="{7B6B75A8-C8F9-42A3-AE1C-9E18A4CDB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635" y="2496566"/>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3" name="object 36">
              <a:extLst>
                <a:ext uri="{FF2B5EF4-FFF2-40B4-BE49-F238E27FC236}">
                  <a16:creationId xmlns:a16="http://schemas.microsoft.com/office/drawing/2014/main" id="{5AB1E4DB-A652-4721-AB6C-7F40BEF18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882" y="3519805"/>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4" name="object 37">
              <a:extLst>
                <a:ext uri="{FF2B5EF4-FFF2-40B4-BE49-F238E27FC236}">
                  <a16:creationId xmlns:a16="http://schemas.microsoft.com/office/drawing/2014/main" id="{85FE3777-5202-4938-B588-706B7DFFD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882" y="3756279"/>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5" name="object 38">
              <a:extLst>
                <a:ext uri="{FF2B5EF4-FFF2-40B4-BE49-F238E27FC236}">
                  <a16:creationId xmlns:a16="http://schemas.microsoft.com/office/drawing/2014/main" id="{C239F596-68B8-40DF-92AB-88EF932E2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98" y="5819394"/>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6" name="object 39">
              <a:extLst>
                <a:ext uri="{FF2B5EF4-FFF2-40B4-BE49-F238E27FC236}">
                  <a16:creationId xmlns:a16="http://schemas.microsoft.com/office/drawing/2014/main" id="{95399050-4478-4BE8-910D-77B11F772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005" y="5552185"/>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162" name="object 40">
            <a:extLst>
              <a:ext uri="{FF2B5EF4-FFF2-40B4-BE49-F238E27FC236}">
                <a16:creationId xmlns:a16="http://schemas.microsoft.com/office/drawing/2014/main" id="{2B7068F6-D9EA-4176-BB75-AC6990476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025" y="5762625"/>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63" name="object 41">
            <a:extLst>
              <a:ext uri="{FF2B5EF4-FFF2-40B4-BE49-F238E27FC236}">
                <a16:creationId xmlns:a16="http://schemas.microsoft.com/office/drawing/2014/main" id="{ED9C06B8-B999-4C99-A303-9BA7A7F0D914}"/>
              </a:ext>
            </a:extLst>
          </p:cNvPr>
          <p:cNvGrpSpPr>
            <a:grpSpLocks/>
          </p:cNvGrpSpPr>
          <p:nvPr/>
        </p:nvGrpSpPr>
        <p:grpSpPr bwMode="auto">
          <a:xfrm>
            <a:off x="7353300" y="3022600"/>
            <a:ext cx="2262188" cy="1874838"/>
            <a:chOff x="7353359" y="3022659"/>
            <a:chExt cx="2262505" cy="1875155"/>
          </a:xfrm>
        </p:grpSpPr>
        <p:sp>
          <p:nvSpPr>
            <p:cNvPr id="48166" name="object 42">
              <a:extLst>
                <a:ext uri="{FF2B5EF4-FFF2-40B4-BE49-F238E27FC236}">
                  <a16:creationId xmlns:a16="http://schemas.microsoft.com/office/drawing/2014/main" id="{BF1AF34B-EC75-4CD7-857C-F70C68CB2A84}"/>
                </a:ext>
              </a:extLst>
            </p:cNvPr>
            <p:cNvSpPr>
              <a:spLocks/>
            </p:cNvSpPr>
            <p:nvPr/>
          </p:nvSpPr>
          <p:spPr bwMode="auto">
            <a:xfrm>
              <a:off x="7354824" y="3024123"/>
              <a:ext cx="2259330" cy="1871980"/>
            </a:xfrm>
            <a:custGeom>
              <a:avLst/>
              <a:gdLst>
                <a:gd name="T0" fmla="*/ 2259331 w 2259329"/>
                <a:gd name="T1" fmla="*/ 1871728 h 1871979"/>
                <a:gd name="T2" fmla="*/ 2259331 w 2259329"/>
                <a:gd name="T3" fmla="*/ 0 h 1871979"/>
                <a:gd name="T4" fmla="*/ 1131063 w 2259329"/>
                <a:gd name="T5" fmla="*/ 0 h 1871979"/>
                <a:gd name="T6" fmla="*/ 1131063 w 2259329"/>
                <a:gd name="T7" fmla="*/ 0 h 1871979"/>
                <a:gd name="T8" fmla="*/ 1046479 w 2259329"/>
                <a:gd name="T9" fmla="*/ 2666 h 1871979"/>
                <a:gd name="T10" fmla="*/ 961898 w 2259329"/>
                <a:gd name="T11" fmla="*/ 11429 h 1871979"/>
                <a:gd name="T12" fmla="*/ 879982 w 2259329"/>
                <a:gd name="T13" fmla="*/ 28955 h 1871979"/>
                <a:gd name="T14" fmla="*/ 797814 w 2259329"/>
                <a:gd name="T15" fmla="*/ 55625 h 1871979"/>
                <a:gd name="T16" fmla="*/ 718820 w 2259329"/>
                <a:gd name="T17" fmla="*/ 84582 h 1871979"/>
                <a:gd name="T18" fmla="*/ 639445 w 2259329"/>
                <a:gd name="T19" fmla="*/ 122682 h 1871979"/>
                <a:gd name="T20" fmla="*/ 565403 w 2259329"/>
                <a:gd name="T21" fmla="*/ 166370 h 1871979"/>
                <a:gd name="T22" fmla="*/ 493902 w 2259329"/>
                <a:gd name="T23" fmla="*/ 215773 h 1871979"/>
                <a:gd name="T24" fmla="*/ 425450 w 2259329"/>
                <a:gd name="T25" fmla="*/ 271399 h 1871979"/>
                <a:gd name="T26" fmla="*/ 362076 w 2259329"/>
                <a:gd name="T27" fmla="*/ 332866 h 1871979"/>
                <a:gd name="T28" fmla="*/ 303910 w 2259329"/>
                <a:gd name="T29" fmla="*/ 396875 h 1871979"/>
                <a:gd name="T30" fmla="*/ 248157 w 2259329"/>
                <a:gd name="T31" fmla="*/ 470026 h 1871979"/>
                <a:gd name="T32" fmla="*/ 198120 w 2259329"/>
                <a:gd name="T33" fmla="*/ 542925 h 1871979"/>
                <a:gd name="T34" fmla="*/ 153161 w 2259329"/>
                <a:gd name="T35" fmla="*/ 621918 h 1871979"/>
                <a:gd name="T36" fmla="*/ 113537 w 2259329"/>
                <a:gd name="T37" fmla="*/ 706754 h 1871979"/>
                <a:gd name="T38" fmla="*/ 79375 w 2259329"/>
                <a:gd name="T39" fmla="*/ 791463 h 1871979"/>
                <a:gd name="T40" fmla="*/ 50165 w 2259329"/>
                <a:gd name="T41" fmla="*/ 878839 h 1871979"/>
                <a:gd name="T42" fmla="*/ 28955 w 2259329"/>
                <a:gd name="T43" fmla="*/ 969392 h 1871979"/>
                <a:gd name="T44" fmla="*/ 13207 w 2259329"/>
                <a:gd name="T45" fmla="*/ 1059943 h 1871979"/>
                <a:gd name="T46" fmla="*/ 5206 w 2259329"/>
                <a:gd name="T47" fmla="*/ 1153416 h 1871979"/>
                <a:gd name="T48" fmla="*/ 0 w 2259329"/>
                <a:gd name="T49" fmla="*/ 1246634 h 1871979"/>
                <a:gd name="T50" fmla="*/ 0 w 2259329"/>
                <a:gd name="T51" fmla="*/ 1246634 h 1871979"/>
                <a:gd name="T52" fmla="*/ 0 w 2259329"/>
                <a:gd name="T53" fmla="*/ 1871728 h 1871979"/>
                <a:gd name="T54" fmla="*/ 2259331 w 2259329"/>
                <a:gd name="T55" fmla="*/ 1871728 h 1871979"/>
                <a:gd name="T56" fmla="*/ 1117727 w 2259329"/>
                <a:gd name="T57" fmla="*/ 1246634 h 1871979"/>
                <a:gd name="T58" fmla="*/ 1144272 w 2259329"/>
                <a:gd name="T59" fmla="*/ 1246634 h 1871979"/>
                <a:gd name="T60" fmla="*/ 1131063 w 2259329"/>
                <a:gd name="T61" fmla="*/ 1261619 h 1871979"/>
                <a:gd name="T62" fmla="*/ 1131063 w 2259329"/>
                <a:gd name="T63" fmla="*/ 1232029 h 1871979"/>
                <a:gd name="T64" fmla="*/ 1131063 w 2259329"/>
                <a:gd name="T65" fmla="*/ 1246634 h 1871979"/>
                <a:gd name="T66" fmla="*/ 234950 w 2259329"/>
                <a:gd name="T67" fmla="*/ 487679 h 1871979"/>
                <a:gd name="T68" fmla="*/ 1144272 w 2259329"/>
                <a:gd name="T69" fmla="*/ 1226314 h 1871979"/>
                <a:gd name="T70" fmla="*/ 1271018 w 2259329"/>
                <a:gd name="T71" fmla="*/ 1045339 h 1871979"/>
                <a:gd name="T72" fmla="*/ 248157 w 2259329"/>
                <a:gd name="T73" fmla="*/ 466978 h 1871979"/>
                <a:gd name="T74" fmla="*/ 375284 w 2259329"/>
                <a:gd name="T75" fmla="*/ 282828 h 1871979"/>
                <a:gd name="T76" fmla="*/ 1175895 w 2259329"/>
                <a:gd name="T77" fmla="*/ 1057277 h 1871979"/>
                <a:gd name="T78" fmla="*/ 927353 w 2259329"/>
                <a:gd name="T79" fmla="*/ 846709 h 1871979"/>
                <a:gd name="T80" fmla="*/ 388493 w 2259329"/>
                <a:gd name="T81" fmla="*/ 388492 h 1871979"/>
                <a:gd name="T82" fmla="*/ 657986 w 2259329"/>
                <a:gd name="T83" fmla="*/ 618871 h 18719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59329" h="1871979">
                  <a:moveTo>
                    <a:pt x="2259329" y="1871726"/>
                  </a:moveTo>
                  <a:lnTo>
                    <a:pt x="2259329" y="0"/>
                  </a:lnTo>
                  <a:lnTo>
                    <a:pt x="1131061" y="0"/>
                  </a:lnTo>
                </a:path>
                <a:path w="2259329" h="1871979">
                  <a:moveTo>
                    <a:pt x="1131061" y="0"/>
                  </a:moveTo>
                  <a:lnTo>
                    <a:pt x="1046479" y="2666"/>
                  </a:lnTo>
                  <a:lnTo>
                    <a:pt x="961898" y="11429"/>
                  </a:lnTo>
                  <a:lnTo>
                    <a:pt x="879982" y="28955"/>
                  </a:lnTo>
                  <a:lnTo>
                    <a:pt x="797814" y="55625"/>
                  </a:lnTo>
                  <a:lnTo>
                    <a:pt x="718820" y="84582"/>
                  </a:lnTo>
                  <a:lnTo>
                    <a:pt x="639445" y="122682"/>
                  </a:lnTo>
                  <a:lnTo>
                    <a:pt x="565403" y="166370"/>
                  </a:lnTo>
                  <a:lnTo>
                    <a:pt x="493902" y="215773"/>
                  </a:lnTo>
                  <a:lnTo>
                    <a:pt x="425450" y="271399"/>
                  </a:lnTo>
                  <a:lnTo>
                    <a:pt x="362076" y="332866"/>
                  </a:lnTo>
                  <a:lnTo>
                    <a:pt x="303910" y="396875"/>
                  </a:lnTo>
                  <a:lnTo>
                    <a:pt x="248157" y="470026"/>
                  </a:lnTo>
                  <a:lnTo>
                    <a:pt x="198120" y="542925"/>
                  </a:lnTo>
                  <a:lnTo>
                    <a:pt x="153161" y="621918"/>
                  </a:lnTo>
                  <a:lnTo>
                    <a:pt x="113537" y="706754"/>
                  </a:lnTo>
                  <a:lnTo>
                    <a:pt x="79375" y="791463"/>
                  </a:lnTo>
                  <a:lnTo>
                    <a:pt x="50165" y="878839"/>
                  </a:lnTo>
                  <a:lnTo>
                    <a:pt x="28955" y="969390"/>
                  </a:lnTo>
                  <a:lnTo>
                    <a:pt x="13207" y="1059941"/>
                  </a:lnTo>
                  <a:lnTo>
                    <a:pt x="5206" y="1153414"/>
                  </a:lnTo>
                  <a:lnTo>
                    <a:pt x="0" y="1246632"/>
                  </a:lnTo>
                </a:path>
                <a:path w="2259329" h="1871979">
                  <a:moveTo>
                    <a:pt x="0" y="1246632"/>
                  </a:moveTo>
                  <a:lnTo>
                    <a:pt x="0" y="1871726"/>
                  </a:lnTo>
                  <a:lnTo>
                    <a:pt x="2259329" y="1871726"/>
                  </a:lnTo>
                </a:path>
                <a:path w="2259329" h="1871979">
                  <a:moveTo>
                    <a:pt x="1117727" y="1246632"/>
                  </a:moveTo>
                  <a:lnTo>
                    <a:pt x="1144270" y="1246632"/>
                  </a:lnTo>
                </a:path>
                <a:path w="2259329" h="1871979">
                  <a:moveTo>
                    <a:pt x="1131061" y="1261617"/>
                  </a:moveTo>
                  <a:lnTo>
                    <a:pt x="1131061" y="1232027"/>
                  </a:lnTo>
                </a:path>
                <a:path w="2259329" h="1871979">
                  <a:moveTo>
                    <a:pt x="1131061" y="1246632"/>
                  </a:moveTo>
                  <a:lnTo>
                    <a:pt x="234950" y="487679"/>
                  </a:lnTo>
                </a:path>
                <a:path w="2259329" h="1871979">
                  <a:moveTo>
                    <a:pt x="1144270" y="1226312"/>
                  </a:moveTo>
                  <a:lnTo>
                    <a:pt x="1271016" y="1045337"/>
                  </a:lnTo>
                </a:path>
                <a:path w="2259329" h="1871979">
                  <a:moveTo>
                    <a:pt x="248157" y="466978"/>
                  </a:moveTo>
                  <a:lnTo>
                    <a:pt x="375284" y="282828"/>
                  </a:lnTo>
                </a:path>
                <a:path w="2259329" h="1871979">
                  <a:moveTo>
                    <a:pt x="1175893" y="1057275"/>
                  </a:moveTo>
                  <a:lnTo>
                    <a:pt x="927353" y="846709"/>
                  </a:lnTo>
                </a:path>
                <a:path w="2259329" h="1871979">
                  <a:moveTo>
                    <a:pt x="388493" y="388492"/>
                  </a:moveTo>
                  <a:lnTo>
                    <a:pt x="657986" y="61887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167" name="object 43">
              <a:extLst>
                <a:ext uri="{FF2B5EF4-FFF2-40B4-BE49-F238E27FC236}">
                  <a16:creationId xmlns:a16="http://schemas.microsoft.com/office/drawing/2014/main" id="{E39EB170-1898-4FDD-BD49-F551DE5F9736}"/>
                </a:ext>
              </a:extLst>
            </p:cNvPr>
            <p:cNvSpPr>
              <a:spLocks/>
            </p:cNvSpPr>
            <p:nvPr/>
          </p:nvSpPr>
          <p:spPr bwMode="auto">
            <a:xfrm>
              <a:off x="8518271" y="4067555"/>
              <a:ext cx="60960" cy="55244"/>
            </a:xfrm>
            <a:custGeom>
              <a:avLst/>
              <a:gdLst>
                <a:gd name="T0" fmla="*/ 16001 w 60959"/>
                <a:gd name="T1" fmla="*/ 0 h 55245"/>
                <a:gd name="T2" fmla="*/ 0 w 60959"/>
                <a:gd name="T3" fmla="*/ 20319 h 55245"/>
                <a:gd name="T4" fmla="*/ 60834 w 60959"/>
                <a:gd name="T5" fmla="*/ 55242 h 55245"/>
                <a:gd name="T6" fmla="*/ 16001 w 60959"/>
                <a:gd name="T7" fmla="*/ 0 h 552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959" h="55245">
                  <a:moveTo>
                    <a:pt x="16001" y="0"/>
                  </a:moveTo>
                  <a:lnTo>
                    <a:pt x="0" y="20319"/>
                  </a:lnTo>
                  <a:lnTo>
                    <a:pt x="60832" y="55244"/>
                  </a:lnTo>
                  <a:lnTo>
                    <a:pt x="160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68" name="object 44">
              <a:extLst>
                <a:ext uri="{FF2B5EF4-FFF2-40B4-BE49-F238E27FC236}">
                  <a16:creationId xmlns:a16="http://schemas.microsoft.com/office/drawing/2014/main" id="{D23622FC-BBBE-4A76-842C-696124256AFD}"/>
                </a:ext>
              </a:extLst>
            </p:cNvPr>
            <p:cNvSpPr>
              <a:spLocks/>
            </p:cNvSpPr>
            <p:nvPr/>
          </p:nvSpPr>
          <p:spPr bwMode="auto">
            <a:xfrm>
              <a:off x="8522716" y="4072508"/>
              <a:ext cx="60960" cy="55244"/>
            </a:xfrm>
            <a:custGeom>
              <a:avLst/>
              <a:gdLst>
                <a:gd name="T0" fmla="*/ 16001 w 60959"/>
                <a:gd name="T1" fmla="*/ 0 h 55245"/>
                <a:gd name="T2" fmla="*/ 0 w 60959"/>
                <a:gd name="T3" fmla="*/ 20319 h 55245"/>
                <a:gd name="T4" fmla="*/ 60961 w 60959"/>
                <a:gd name="T5" fmla="*/ 55242 h 55245"/>
                <a:gd name="T6" fmla="*/ 16001 w 60959"/>
                <a:gd name="T7" fmla="*/ 0 h 552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959" h="55245">
                  <a:moveTo>
                    <a:pt x="16001" y="0"/>
                  </a:moveTo>
                  <a:lnTo>
                    <a:pt x="0" y="20319"/>
                  </a:lnTo>
                  <a:lnTo>
                    <a:pt x="60959" y="55244"/>
                  </a:lnTo>
                  <a:lnTo>
                    <a:pt x="16001"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169" name="object 45">
              <a:extLst>
                <a:ext uri="{FF2B5EF4-FFF2-40B4-BE49-F238E27FC236}">
                  <a16:creationId xmlns:a16="http://schemas.microsoft.com/office/drawing/2014/main" id="{530A902A-E6BB-4B25-ADE3-F9285064C752}"/>
                </a:ext>
              </a:extLst>
            </p:cNvPr>
            <p:cNvSpPr>
              <a:spLocks/>
            </p:cNvSpPr>
            <p:nvPr/>
          </p:nvSpPr>
          <p:spPr bwMode="auto">
            <a:xfrm>
              <a:off x="7685913" y="3363468"/>
              <a:ext cx="58419" cy="55880"/>
            </a:xfrm>
            <a:custGeom>
              <a:avLst/>
              <a:gdLst>
                <a:gd name="T0" fmla="*/ 0 w 58420"/>
                <a:gd name="T1" fmla="*/ 0 h 55879"/>
                <a:gd name="T2" fmla="*/ 44828 w 58420"/>
                <a:gd name="T3" fmla="*/ 55628 h 55879"/>
                <a:gd name="T4" fmla="*/ 58036 w 58420"/>
                <a:gd name="T5" fmla="*/ 35308 h 55879"/>
                <a:gd name="T6" fmla="*/ 0 w 58420"/>
                <a:gd name="T7" fmla="*/ 0 h 558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20" h="55879">
                  <a:moveTo>
                    <a:pt x="0" y="0"/>
                  </a:moveTo>
                  <a:lnTo>
                    <a:pt x="44830" y="55626"/>
                  </a:lnTo>
                  <a:lnTo>
                    <a:pt x="58038" y="353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70" name="object 46">
              <a:extLst>
                <a:ext uri="{FF2B5EF4-FFF2-40B4-BE49-F238E27FC236}">
                  <a16:creationId xmlns:a16="http://schemas.microsoft.com/office/drawing/2014/main" id="{55AEC087-A341-4733-A3E0-1CCB79F62A3E}"/>
                </a:ext>
              </a:extLst>
            </p:cNvPr>
            <p:cNvSpPr>
              <a:spLocks/>
            </p:cNvSpPr>
            <p:nvPr/>
          </p:nvSpPr>
          <p:spPr bwMode="auto">
            <a:xfrm>
              <a:off x="7354824" y="3024123"/>
              <a:ext cx="1136650" cy="1247140"/>
            </a:xfrm>
            <a:custGeom>
              <a:avLst/>
              <a:gdLst>
                <a:gd name="T0" fmla="*/ 393700 w 1136650"/>
                <a:gd name="T1" fmla="*/ 379602 h 1247139"/>
                <a:gd name="T2" fmla="*/ 380492 w 1136650"/>
                <a:gd name="T3" fmla="*/ 399923 h 1247139"/>
                <a:gd name="T4" fmla="*/ 335533 w 1136650"/>
                <a:gd name="T5" fmla="*/ 344297 h 1247139"/>
                <a:gd name="T6" fmla="*/ 393700 w 1136650"/>
                <a:gd name="T7" fmla="*/ 379602 h 1247139"/>
                <a:gd name="T8" fmla="*/ 1131061 w 1136650"/>
                <a:gd name="T9" fmla="*/ 1246634 h 1247139"/>
                <a:gd name="T10" fmla="*/ 1136269 w 1136650"/>
                <a:gd name="T11" fmla="*/ 1246634 h 1247139"/>
                <a:gd name="T12" fmla="*/ 234950 w 1136650"/>
                <a:gd name="T13" fmla="*/ 487679 h 1247139"/>
                <a:gd name="T14" fmla="*/ 240537 w 1136650"/>
                <a:gd name="T15" fmla="*/ 487679 h 1247139"/>
                <a:gd name="T16" fmla="*/ 335533 w 1136650"/>
                <a:gd name="T17" fmla="*/ 344297 h 1247139"/>
                <a:gd name="T18" fmla="*/ 340868 w 1136650"/>
                <a:gd name="T19" fmla="*/ 344297 h 1247139"/>
                <a:gd name="T20" fmla="*/ 1131061 w 1136650"/>
                <a:gd name="T21" fmla="*/ 0 h 1247139"/>
                <a:gd name="T22" fmla="*/ 1035939 w 1136650"/>
                <a:gd name="T23" fmla="*/ 0 h 1247139"/>
                <a:gd name="T24" fmla="*/ 977900 w 1136650"/>
                <a:gd name="T25" fmla="*/ 0 h 1247139"/>
                <a:gd name="T26" fmla="*/ 858774 w 1136650"/>
                <a:gd name="T27" fmla="*/ 0 h 1247139"/>
                <a:gd name="T28" fmla="*/ 800607 w 1136650"/>
                <a:gd name="T29" fmla="*/ 0 h 1247139"/>
                <a:gd name="T30" fmla="*/ 684402 w 1136650"/>
                <a:gd name="T31" fmla="*/ 0 h 1247139"/>
                <a:gd name="T32" fmla="*/ 623443 w 1136650"/>
                <a:gd name="T33" fmla="*/ 0 h 1247139"/>
                <a:gd name="T34" fmla="*/ 507237 w 1136650"/>
                <a:gd name="T35" fmla="*/ 0 h 1247139"/>
                <a:gd name="T36" fmla="*/ 449072 w 1136650"/>
                <a:gd name="T37" fmla="*/ 0 h 1247139"/>
                <a:gd name="T38" fmla="*/ 330326 w 1136650"/>
                <a:gd name="T39" fmla="*/ 0 h 1247139"/>
                <a:gd name="T40" fmla="*/ 272287 w 1136650"/>
                <a:gd name="T41" fmla="*/ 0 h 1247139"/>
                <a:gd name="T42" fmla="*/ 153161 w 1136650"/>
                <a:gd name="T43" fmla="*/ 0 h 1247139"/>
                <a:gd name="T44" fmla="*/ 94996 w 1136650"/>
                <a:gd name="T45" fmla="*/ 0 h 1247139"/>
                <a:gd name="T46" fmla="*/ 0 w 1136650"/>
                <a:gd name="T47" fmla="*/ 0 h 1247139"/>
                <a:gd name="T48" fmla="*/ 0 w 1136650"/>
                <a:gd name="T49" fmla="*/ 0 h 1247139"/>
                <a:gd name="T50" fmla="*/ 0 w 1136650"/>
                <a:gd name="T51" fmla="*/ 101980 h 1247139"/>
                <a:gd name="T52" fmla="*/ 0 w 1136650"/>
                <a:gd name="T53" fmla="*/ 169037 h 1247139"/>
                <a:gd name="T54" fmla="*/ 0 w 1136650"/>
                <a:gd name="T55" fmla="*/ 297941 h 1247139"/>
                <a:gd name="T56" fmla="*/ 0 w 1136650"/>
                <a:gd name="T57" fmla="*/ 361823 h 1247139"/>
                <a:gd name="T58" fmla="*/ 0 w 1136650"/>
                <a:gd name="T59" fmla="*/ 493522 h 1247139"/>
                <a:gd name="T60" fmla="*/ 0 w 1136650"/>
                <a:gd name="T61" fmla="*/ 557529 h 1247139"/>
                <a:gd name="T62" fmla="*/ 0 w 1136650"/>
                <a:gd name="T63" fmla="*/ 689103 h 1247139"/>
                <a:gd name="T64" fmla="*/ 0 w 1136650"/>
                <a:gd name="T65" fmla="*/ 753492 h 1247139"/>
                <a:gd name="T66" fmla="*/ 0 w 1136650"/>
                <a:gd name="T67" fmla="*/ 884684 h 1247139"/>
                <a:gd name="T68" fmla="*/ 0 w 1136650"/>
                <a:gd name="T69" fmla="*/ 949073 h 1247139"/>
                <a:gd name="T70" fmla="*/ 0 w 1136650"/>
                <a:gd name="T71" fmla="*/ 1077597 h 1247139"/>
                <a:gd name="T72" fmla="*/ 0 w 1136650"/>
                <a:gd name="T73" fmla="*/ 1144653 h 1247139"/>
                <a:gd name="T74" fmla="*/ 0 w 1136650"/>
                <a:gd name="T75" fmla="*/ 1246634 h 1247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6650" h="1247139">
                  <a:moveTo>
                    <a:pt x="393700" y="379602"/>
                  </a:moveTo>
                  <a:lnTo>
                    <a:pt x="380492" y="399923"/>
                  </a:lnTo>
                  <a:lnTo>
                    <a:pt x="335533" y="344297"/>
                  </a:lnTo>
                  <a:lnTo>
                    <a:pt x="393700" y="379602"/>
                  </a:lnTo>
                  <a:close/>
                </a:path>
                <a:path w="1136650" h="1247139">
                  <a:moveTo>
                    <a:pt x="1131061" y="1246632"/>
                  </a:moveTo>
                  <a:lnTo>
                    <a:pt x="1136269" y="1246632"/>
                  </a:lnTo>
                </a:path>
                <a:path w="1136650" h="1247139">
                  <a:moveTo>
                    <a:pt x="234950" y="487679"/>
                  </a:moveTo>
                  <a:lnTo>
                    <a:pt x="240537" y="487679"/>
                  </a:lnTo>
                </a:path>
                <a:path w="1136650" h="1247139">
                  <a:moveTo>
                    <a:pt x="335533" y="344297"/>
                  </a:moveTo>
                  <a:lnTo>
                    <a:pt x="340868" y="344297"/>
                  </a:lnTo>
                </a:path>
                <a:path w="1136650" h="1247139">
                  <a:moveTo>
                    <a:pt x="1131061" y="0"/>
                  </a:moveTo>
                  <a:lnTo>
                    <a:pt x="1035939" y="0"/>
                  </a:lnTo>
                </a:path>
                <a:path w="1136650" h="1247139">
                  <a:moveTo>
                    <a:pt x="977900" y="0"/>
                  </a:moveTo>
                  <a:lnTo>
                    <a:pt x="858774" y="0"/>
                  </a:lnTo>
                </a:path>
                <a:path w="1136650" h="1247139">
                  <a:moveTo>
                    <a:pt x="800607" y="0"/>
                  </a:moveTo>
                  <a:lnTo>
                    <a:pt x="684402" y="0"/>
                  </a:lnTo>
                </a:path>
                <a:path w="1136650" h="1247139">
                  <a:moveTo>
                    <a:pt x="623443" y="0"/>
                  </a:moveTo>
                  <a:lnTo>
                    <a:pt x="507237" y="0"/>
                  </a:lnTo>
                </a:path>
                <a:path w="1136650" h="1247139">
                  <a:moveTo>
                    <a:pt x="449072" y="0"/>
                  </a:moveTo>
                  <a:lnTo>
                    <a:pt x="330326" y="0"/>
                  </a:lnTo>
                </a:path>
                <a:path w="1136650" h="1247139">
                  <a:moveTo>
                    <a:pt x="272287" y="0"/>
                  </a:moveTo>
                  <a:lnTo>
                    <a:pt x="153161" y="0"/>
                  </a:lnTo>
                </a:path>
                <a:path w="1136650" h="1247139">
                  <a:moveTo>
                    <a:pt x="94996" y="0"/>
                  </a:moveTo>
                  <a:lnTo>
                    <a:pt x="0" y="0"/>
                  </a:lnTo>
                </a:path>
                <a:path w="1136650" h="1247139">
                  <a:moveTo>
                    <a:pt x="0" y="0"/>
                  </a:moveTo>
                  <a:lnTo>
                    <a:pt x="0" y="101980"/>
                  </a:lnTo>
                </a:path>
                <a:path w="1136650" h="1247139">
                  <a:moveTo>
                    <a:pt x="0" y="169037"/>
                  </a:moveTo>
                  <a:lnTo>
                    <a:pt x="0" y="297941"/>
                  </a:lnTo>
                </a:path>
                <a:path w="1136650" h="1247139">
                  <a:moveTo>
                    <a:pt x="0" y="361823"/>
                  </a:moveTo>
                  <a:lnTo>
                    <a:pt x="0" y="493522"/>
                  </a:lnTo>
                </a:path>
                <a:path w="1136650" h="1247139">
                  <a:moveTo>
                    <a:pt x="0" y="557529"/>
                  </a:moveTo>
                  <a:lnTo>
                    <a:pt x="0" y="689101"/>
                  </a:lnTo>
                </a:path>
                <a:path w="1136650" h="1247139">
                  <a:moveTo>
                    <a:pt x="0" y="753490"/>
                  </a:moveTo>
                  <a:lnTo>
                    <a:pt x="0" y="884682"/>
                  </a:lnTo>
                </a:path>
                <a:path w="1136650" h="1247139">
                  <a:moveTo>
                    <a:pt x="0" y="949071"/>
                  </a:moveTo>
                  <a:lnTo>
                    <a:pt x="0" y="1077595"/>
                  </a:lnTo>
                </a:path>
                <a:path w="1136650" h="1247139">
                  <a:moveTo>
                    <a:pt x="0" y="1144651"/>
                  </a:moveTo>
                  <a:lnTo>
                    <a:pt x="0" y="124663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pic>
        <p:nvPicPr>
          <p:cNvPr id="48164" name="object 47">
            <a:extLst>
              <a:ext uri="{FF2B5EF4-FFF2-40B4-BE49-F238E27FC236}">
                <a16:creationId xmlns:a16="http://schemas.microsoft.com/office/drawing/2014/main" id="{49FBF980-D3E5-4DBE-B933-7E5936477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5062538"/>
            <a:ext cx="185738" cy="6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object 48">
            <a:extLst>
              <a:ext uri="{FF2B5EF4-FFF2-40B4-BE49-F238E27FC236}">
                <a16:creationId xmlns:a16="http://schemas.microsoft.com/office/drawing/2014/main" id="{DC74697A-BD77-4461-ABE5-BA28CFB5E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338" y="3697288"/>
            <a:ext cx="225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bject 2">
            <a:extLst>
              <a:ext uri="{FF2B5EF4-FFF2-40B4-BE49-F238E27FC236}">
                <a16:creationId xmlns:a16="http://schemas.microsoft.com/office/drawing/2014/main" id="{2D89FD09-AF65-4329-AA6E-CD967602D208}"/>
              </a:ext>
            </a:extLst>
          </p:cNvPr>
          <p:cNvSpPr txBox="1">
            <a:spLocks noChangeArrowheads="1"/>
          </p:cNvSpPr>
          <p:nvPr/>
        </p:nvSpPr>
        <p:spPr bwMode="auto">
          <a:xfrm>
            <a:off x="1031875" y="468313"/>
            <a:ext cx="18605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indent="1238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Select the second object (line)</a:t>
            </a:r>
          </a:p>
        </p:txBody>
      </p:sp>
      <p:sp>
        <p:nvSpPr>
          <p:cNvPr id="3" name="object 3">
            <a:extLst>
              <a:ext uri="{FF2B5EF4-FFF2-40B4-BE49-F238E27FC236}">
                <a16:creationId xmlns:a16="http://schemas.microsoft.com/office/drawing/2014/main" id="{05C6711A-A18B-4815-9113-EA6E038EE5BF}"/>
              </a:ext>
            </a:extLst>
          </p:cNvPr>
          <p:cNvSpPr txBox="1"/>
          <p:nvPr/>
        </p:nvSpPr>
        <p:spPr>
          <a:xfrm>
            <a:off x="4864734" y="673353"/>
            <a:ext cx="1645920" cy="239395"/>
          </a:xfrm>
          <a:prstGeom prst="rect">
            <a:avLst/>
          </a:prstGeom>
        </p:spPr>
        <p:txBody>
          <a:bodyPr lIns="0" tIns="12700" rIns="0" bIns="0">
            <a:spAutoFit/>
          </a:bodyPr>
          <a:lstStyle/>
          <a:p>
            <a:pPr marL="12700" eaLnBrk="1" fontAlgn="auto" hangingPunct="1">
              <a:spcBef>
                <a:spcPts val="100"/>
              </a:spcBef>
              <a:spcAft>
                <a:spcPts val="0"/>
              </a:spcAft>
              <a:defRPr/>
            </a:pPr>
            <a:r>
              <a:rPr sz="1400" kern="0" spc="204" dirty="0">
                <a:solidFill>
                  <a:sysClr val="windowText" lastClr="000000"/>
                </a:solidFill>
                <a:latin typeface="Times New Roman"/>
                <a:cs typeface="Times New Roman"/>
              </a:rPr>
              <a:t>Cham</a:t>
            </a:r>
            <a:r>
              <a:rPr sz="1400" strike="sngStrike" kern="0" spc="204" dirty="0">
                <a:solidFill>
                  <a:sysClr val="windowText" lastClr="000000"/>
                </a:solidFill>
                <a:latin typeface="Times New Roman"/>
                <a:cs typeface="Times New Roman"/>
              </a:rPr>
              <a:t>f</a:t>
            </a:r>
            <a:r>
              <a:rPr sz="1400" kern="0" spc="204" dirty="0">
                <a:solidFill>
                  <a:sysClr val="windowText" lastClr="000000"/>
                </a:solidFill>
                <a:latin typeface="Times New Roman"/>
                <a:cs typeface="Times New Roman"/>
              </a:rPr>
              <a:t>er</a:t>
            </a:r>
            <a:r>
              <a:rPr sz="1400" kern="0" spc="100" dirty="0">
                <a:solidFill>
                  <a:sysClr val="windowText" lastClr="000000"/>
                </a:solidFill>
                <a:latin typeface="Times New Roman"/>
                <a:cs typeface="Times New Roman"/>
              </a:rPr>
              <a:t> </a:t>
            </a:r>
            <a:r>
              <a:rPr sz="1400" strike="sngStrike" kern="0" spc="155" dirty="0">
                <a:solidFill>
                  <a:sysClr val="windowText" lastClr="000000"/>
                </a:solidFill>
                <a:latin typeface="Times New Roman"/>
                <a:cs typeface="Times New Roman"/>
              </a:rPr>
              <a:t>d</a:t>
            </a:r>
            <a:r>
              <a:rPr sz="1400" kern="0" spc="155" dirty="0">
                <a:solidFill>
                  <a:sysClr val="windowText" lastClr="000000"/>
                </a:solidFill>
                <a:latin typeface="Times New Roman"/>
                <a:cs typeface="Times New Roman"/>
              </a:rPr>
              <a:t>i</a:t>
            </a:r>
            <a:r>
              <a:rPr sz="1400" strike="sngStrike" kern="0" spc="155" dirty="0">
                <a:solidFill>
                  <a:sysClr val="windowText" lastClr="000000"/>
                </a:solidFill>
                <a:latin typeface="Times New Roman"/>
                <a:cs typeface="Times New Roman"/>
              </a:rPr>
              <a:t>stanc</a:t>
            </a:r>
            <a:r>
              <a:rPr sz="1400" kern="0" spc="155" dirty="0">
                <a:solidFill>
                  <a:sysClr val="windowText" lastClr="000000"/>
                </a:solidFill>
                <a:latin typeface="Times New Roman"/>
                <a:cs typeface="Times New Roman"/>
              </a:rPr>
              <a:t>e</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C50D2DF0-882B-42DB-A411-EB97814BF3A8}"/>
              </a:ext>
            </a:extLst>
          </p:cNvPr>
          <p:cNvSpPr txBox="1"/>
          <p:nvPr/>
        </p:nvSpPr>
        <p:spPr>
          <a:xfrm>
            <a:off x="4371975" y="2225675"/>
            <a:ext cx="1825625" cy="238125"/>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Figure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2.20:</a:t>
            </a:r>
            <a:r>
              <a:rPr sz="1400" b="1" kern="0" spc="-1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Chamfering</a:t>
            </a:r>
            <a:endParaRPr sz="1400" kern="0">
              <a:solidFill>
                <a:sysClr val="windowText" lastClr="000000"/>
              </a:solidFill>
              <a:latin typeface="Times New Roman"/>
              <a:cs typeface="Times New Roman"/>
            </a:endParaRPr>
          </a:p>
        </p:txBody>
      </p:sp>
      <p:sp>
        <p:nvSpPr>
          <p:cNvPr id="49157" name="object 5">
            <a:extLst>
              <a:ext uri="{FF2B5EF4-FFF2-40B4-BE49-F238E27FC236}">
                <a16:creationId xmlns:a16="http://schemas.microsoft.com/office/drawing/2014/main" id="{8E76B51A-F46F-4234-AF8B-763FA42D24BC}"/>
              </a:ext>
            </a:extLst>
          </p:cNvPr>
          <p:cNvSpPr txBox="1">
            <a:spLocks noChangeArrowheads="1"/>
          </p:cNvSpPr>
          <p:nvPr/>
        </p:nvSpPr>
        <p:spPr bwMode="auto">
          <a:xfrm>
            <a:off x="688975" y="2225675"/>
            <a:ext cx="14684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13.Explode (x)</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object</a:t>
            </a:r>
          </a:p>
          <a:p>
            <a:pPr eaLnBrk="1" hangingPunct="1">
              <a:spcBef>
                <a:spcPts val="12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p>
        </p:txBody>
      </p:sp>
      <p:sp>
        <p:nvSpPr>
          <p:cNvPr id="6" name="object 6">
            <a:extLst>
              <a:ext uri="{FF2B5EF4-FFF2-40B4-BE49-F238E27FC236}">
                <a16:creationId xmlns:a16="http://schemas.microsoft.com/office/drawing/2014/main" id="{737CD271-BCD2-4E57-A9CC-39C61C806C7F}"/>
              </a:ext>
            </a:extLst>
          </p:cNvPr>
          <p:cNvSpPr txBox="1"/>
          <p:nvPr/>
        </p:nvSpPr>
        <p:spPr>
          <a:xfrm>
            <a:off x="2308225" y="2659063"/>
            <a:ext cx="1303338" cy="239712"/>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a:t>
            </a:r>
            <a:r>
              <a:rPr sz="1400" b="1" kern="0" spc="28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 the</a:t>
            </a:r>
            <a:r>
              <a:rPr sz="1400" kern="0" spc="-1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keyboard</a:t>
            </a:r>
            <a:endParaRPr sz="1400" kern="0">
              <a:solidFill>
                <a:sysClr val="windowText" lastClr="000000"/>
              </a:solidFill>
              <a:latin typeface="Times New Roman"/>
              <a:cs typeface="Times New Roman"/>
            </a:endParaRPr>
          </a:p>
        </p:txBody>
      </p:sp>
      <p:sp>
        <p:nvSpPr>
          <p:cNvPr id="7" name="object 7">
            <a:extLst>
              <a:ext uri="{FF2B5EF4-FFF2-40B4-BE49-F238E27FC236}">
                <a16:creationId xmlns:a16="http://schemas.microsoft.com/office/drawing/2014/main" id="{1AC89FAA-5454-458A-91E5-6A5C5FE05F7E}"/>
              </a:ext>
            </a:extLst>
          </p:cNvPr>
          <p:cNvSpPr txBox="1"/>
          <p:nvPr/>
        </p:nvSpPr>
        <p:spPr>
          <a:xfrm>
            <a:off x="460375" y="3414713"/>
            <a:ext cx="6119813" cy="1563687"/>
          </a:xfrm>
          <a:prstGeom prst="rect">
            <a:avLst/>
          </a:prstGeom>
        </p:spPr>
        <p:txBody>
          <a:bodyPr lIns="0" tIns="13335" rIns="0" bIns="0">
            <a:spAutoFit/>
          </a:bodyPr>
          <a:lstStyle/>
          <a:p>
            <a:pPr marL="241300" eaLnBrk="1" fontAlgn="auto" hangingPunct="1">
              <a:lnSpc>
                <a:spcPts val="1645"/>
              </a:lnSpc>
              <a:spcBef>
                <a:spcPts val="105"/>
              </a:spcBef>
              <a:spcAft>
                <a:spcPts val="0"/>
              </a:spcAft>
              <a:defRPr/>
            </a:pPr>
            <a:r>
              <a:rPr sz="1400" b="1" kern="0" dirty="0">
                <a:solidFill>
                  <a:sysClr val="windowText" lastClr="000000"/>
                </a:solidFill>
                <a:latin typeface="Times New Roman"/>
                <a:cs typeface="Times New Roman"/>
              </a:rPr>
              <a:t>14. Match</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properties</a:t>
            </a:r>
            <a:r>
              <a:rPr sz="1400" b="1" kern="0" spc="2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(ma)</a:t>
            </a:r>
            <a:endParaRPr sz="1400" kern="0">
              <a:solidFill>
                <a:sysClr val="windowText" lastClr="000000"/>
              </a:solidFill>
              <a:latin typeface="Times New Roman"/>
              <a:cs typeface="Times New Roman"/>
            </a:endParaRPr>
          </a:p>
          <a:p>
            <a:pPr marL="651510" eaLnBrk="1" fontAlgn="auto" hangingPunct="1">
              <a:lnSpc>
                <a:spcPts val="1610"/>
              </a:lnSpc>
              <a:spcBef>
                <a:spcPts val="0"/>
              </a:spcBef>
              <a:spcAft>
                <a:spcPts val="0"/>
              </a:spcAft>
              <a:defRPr/>
            </a:pPr>
            <a:r>
              <a:rPr sz="1400" kern="0" dirty="0">
                <a:solidFill>
                  <a:sysClr val="windowText" lastClr="000000"/>
                </a:solidFill>
                <a:latin typeface="Times New Roman"/>
                <a:cs typeface="Times New Roman"/>
              </a:rPr>
              <a:t>Select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source</a:t>
            </a:r>
            <a:r>
              <a:rPr sz="1400" kern="0" spc="-3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object</a:t>
            </a:r>
            <a:endParaRPr sz="1400" kern="0">
              <a:solidFill>
                <a:sysClr val="windowText" lastClr="000000"/>
              </a:solidFill>
              <a:latin typeface="Times New Roman"/>
              <a:cs typeface="Times New Roman"/>
            </a:endParaRPr>
          </a:p>
          <a:p>
            <a:pPr marL="651510"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Select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destination</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object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objects</a:t>
            </a:r>
            <a:endParaRPr sz="1400" kern="0">
              <a:solidFill>
                <a:sysClr val="windowText" lastClr="000000"/>
              </a:solidFill>
              <a:latin typeface="Times New Roman"/>
              <a:cs typeface="Times New Roman"/>
            </a:endParaRPr>
          </a:p>
          <a:p>
            <a:pPr eaLnBrk="1" fontAlgn="auto" hangingPunct="1">
              <a:spcBef>
                <a:spcPts val="0"/>
              </a:spcBef>
              <a:spcAft>
                <a:spcPts val="0"/>
              </a:spcAft>
              <a:defRPr/>
            </a:pPr>
            <a:endParaRPr sz="1500" kern="0">
              <a:solidFill>
                <a:sysClr val="windowText" lastClr="000000"/>
              </a:solidFill>
              <a:latin typeface="Times New Roman"/>
              <a:cs typeface="Times New Roman"/>
            </a:endParaRPr>
          </a:p>
          <a:p>
            <a:pPr marL="12700" eaLnBrk="1" fontAlgn="auto" hangingPunct="1">
              <a:spcBef>
                <a:spcPts val="985"/>
              </a:spcBef>
              <a:spcAft>
                <a:spcPts val="0"/>
              </a:spcAft>
              <a:defRPr/>
            </a:pPr>
            <a:r>
              <a:rPr sz="1400" b="1" kern="0" dirty="0">
                <a:solidFill>
                  <a:sysClr val="windowText" lastClr="000000"/>
                </a:solidFill>
                <a:latin typeface="Times New Roman"/>
                <a:cs typeface="Times New Roman"/>
              </a:rPr>
              <a:t>Grips:</a:t>
            </a:r>
            <a:r>
              <a:rPr sz="1400" b="1" kern="0" spc="-6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Important</a:t>
            </a:r>
            <a:r>
              <a:rPr sz="1400" b="1" kern="0" spc="-6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Modification</a:t>
            </a:r>
            <a:r>
              <a:rPr sz="1400" b="1" kern="0" spc="-5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Tool</a:t>
            </a:r>
            <a:endParaRPr sz="1400" kern="0">
              <a:solidFill>
                <a:sysClr val="windowText" lastClr="000000"/>
              </a:solidFill>
              <a:latin typeface="Times New Roman"/>
              <a:cs typeface="Times New Roman"/>
            </a:endParaRPr>
          </a:p>
          <a:p>
            <a:pPr marL="365760" eaLnBrk="1" fontAlgn="auto" hangingPunct="1">
              <a:spcBef>
                <a:spcPts val="1140"/>
              </a:spcBef>
              <a:spcAft>
                <a:spcPts val="0"/>
              </a:spcAft>
              <a:defRPr/>
            </a:pPr>
            <a:r>
              <a:rPr sz="1400" kern="0" dirty="0">
                <a:solidFill>
                  <a:sysClr val="windowText" lastClr="000000"/>
                </a:solidFill>
                <a:latin typeface="Times New Roman"/>
                <a:cs typeface="Times New Roman"/>
              </a:rPr>
              <a:t>Grips</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are</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those</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dots</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appear</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at</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endpoint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and</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midpoint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line</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after</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selection.</a:t>
            </a:r>
            <a:endParaRPr sz="1400" kern="0">
              <a:solidFill>
                <a:sysClr val="windowText" lastClr="000000"/>
              </a:solidFill>
              <a:latin typeface="Times New Roman"/>
              <a:cs typeface="Times New Roman"/>
            </a:endParaRPr>
          </a:p>
        </p:txBody>
      </p:sp>
      <p:pic>
        <p:nvPicPr>
          <p:cNvPr id="49160" name="object 8">
            <a:extLst>
              <a:ext uri="{FF2B5EF4-FFF2-40B4-BE49-F238E27FC236}">
                <a16:creationId xmlns:a16="http://schemas.microsoft.com/office/drawing/2014/main" id="{05A4E1F5-34EC-4A92-A9E2-79259C3A5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413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object 9">
            <a:extLst>
              <a:ext uri="{FF2B5EF4-FFF2-40B4-BE49-F238E27FC236}">
                <a16:creationId xmlns:a16="http://schemas.microsoft.com/office/drawing/2014/main" id="{468806A8-8DB7-428A-9586-3335B7BDC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5019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object 10">
            <a:extLst>
              <a:ext uri="{FF2B5EF4-FFF2-40B4-BE49-F238E27FC236}">
                <a16:creationId xmlns:a16="http://schemas.microsoft.com/office/drawing/2014/main" id="{4DD37132-3F12-44A6-B652-05F6AAF18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7320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object 11">
            <a:extLst>
              <a:ext uri="{FF2B5EF4-FFF2-40B4-BE49-F238E27FC236}">
                <a16:creationId xmlns:a16="http://schemas.microsoft.com/office/drawing/2014/main" id="{51DAB4EC-C155-401F-85CB-F165A857C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36909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object 12">
            <a:extLst>
              <a:ext uri="{FF2B5EF4-FFF2-40B4-BE49-F238E27FC236}">
                <a16:creationId xmlns:a16="http://schemas.microsoft.com/office/drawing/2014/main" id="{D1E27C32-0E90-42F9-8468-F41F07323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38957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object 13">
            <a:extLst>
              <a:ext uri="{FF2B5EF4-FFF2-40B4-BE49-F238E27FC236}">
                <a16:creationId xmlns:a16="http://schemas.microsoft.com/office/drawing/2014/main" id="{C13A1C73-A2C6-4DC7-8A79-CF965EE2A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48101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6" name="object 14">
            <a:extLst>
              <a:ext uri="{FF2B5EF4-FFF2-40B4-BE49-F238E27FC236}">
                <a16:creationId xmlns:a16="http://schemas.microsoft.com/office/drawing/2014/main" id="{810248F1-8316-41B3-9FC1-07BCB1EC7846}"/>
              </a:ext>
            </a:extLst>
          </p:cNvPr>
          <p:cNvGrpSpPr>
            <a:grpSpLocks/>
          </p:cNvGrpSpPr>
          <p:nvPr/>
        </p:nvGrpSpPr>
        <p:grpSpPr bwMode="auto">
          <a:xfrm>
            <a:off x="4292600" y="788988"/>
            <a:ext cx="2249488" cy="1362075"/>
            <a:chOff x="4292346" y="789177"/>
            <a:chExt cx="2250440" cy="1362075"/>
          </a:xfrm>
        </p:grpSpPr>
        <p:pic>
          <p:nvPicPr>
            <p:cNvPr id="49170" name="object 15">
              <a:extLst>
                <a:ext uri="{FF2B5EF4-FFF2-40B4-BE49-F238E27FC236}">
                  <a16:creationId xmlns:a16="http://schemas.microsoft.com/office/drawing/2014/main" id="{2AD46BCB-CD36-4153-97C2-B26A04D57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789177"/>
              <a:ext cx="185013" cy="6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1" name="object 16">
              <a:extLst>
                <a:ext uri="{FF2B5EF4-FFF2-40B4-BE49-F238E27FC236}">
                  <a16:creationId xmlns:a16="http://schemas.microsoft.com/office/drawing/2014/main" id="{CFF35198-93C7-4CEE-83B3-AA3F121DF92E}"/>
                </a:ext>
              </a:extLst>
            </p:cNvPr>
            <p:cNvSpPr>
              <a:spLocks/>
            </p:cNvSpPr>
            <p:nvPr/>
          </p:nvSpPr>
          <p:spPr bwMode="auto">
            <a:xfrm>
              <a:off x="4293235" y="819276"/>
              <a:ext cx="2248535" cy="1331595"/>
            </a:xfrm>
            <a:custGeom>
              <a:avLst/>
              <a:gdLst>
                <a:gd name="T0" fmla="*/ 0 w 2248534"/>
                <a:gd name="T1" fmla="*/ 1331086 h 1331595"/>
                <a:gd name="T2" fmla="*/ 2248537 w 2248534"/>
                <a:gd name="T3" fmla="*/ 1331086 h 1331595"/>
                <a:gd name="T4" fmla="*/ 2248537 w 2248534"/>
                <a:gd name="T5" fmla="*/ 888237 h 1331595"/>
                <a:gd name="T6" fmla="*/ 1124332 w 2248534"/>
                <a:gd name="T7" fmla="*/ 0 h 1331595"/>
                <a:gd name="T8" fmla="*/ 0 w 2248534"/>
                <a:gd name="T9" fmla="*/ 0 h 1331595"/>
                <a:gd name="T10" fmla="*/ 0 w 2248534"/>
                <a:gd name="T11" fmla="*/ 1331086 h 1331595"/>
                <a:gd name="T12" fmla="*/ 1276987 w 2248534"/>
                <a:gd name="T13" fmla="*/ 0 h 1331595"/>
                <a:gd name="T14" fmla="*/ 1392811 w 2248534"/>
                <a:gd name="T15" fmla="*/ 0 h 1331595"/>
                <a:gd name="T16" fmla="*/ 2154811 w 2248534"/>
                <a:gd name="T17" fmla="*/ 0 h 1331595"/>
                <a:gd name="T18" fmla="*/ 2248537 w 2248534"/>
                <a:gd name="T19" fmla="*/ 0 h 1331595"/>
                <a:gd name="T20" fmla="*/ 2248537 w 2248534"/>
                <a:gd name="T21" fmla="*/ 0 h 1331595"/>
                <a:gd name="T22" fmla="*/ 2248537 w 2248534"/>
                <a:gd name="T23" fmla="*/ 74040 h 1331595"/>
                <a:gd name="T24" fmla="*/ 2248537 w 2248534"/>
                <a:gd name="T25" fmla="*/ 120523 h 1331595"/>
                <a:gd name="T26" fmla="*/ 2248537 w 2248534"/>
                <a:gd name="T27" fmla="*/ 213359 h 1331595"/>
                <a:gd name="T28" fmla="*/ 2248537 w 2248534"/>
                <a:gd name="T29" fmla="*/ 259841 h 1331595"/>
                <a:gd name="T30" fmla="*/ 2248537 w 2248534"/>
                <a:gd name="T31" fmla="*/ 351408 h 1331595"/>
                <a:gd name="T32" fmla="*/ 2248537 w 2248534"/>
                <a:gd name="T33" fmla="*/ 397763 h 1331595"/>
                <a:gd name="T34" fmla="*/ 2248537 w 2248534"/>
                <a:gd name="T35" fmla="*/ 490600 h 1331595"/>
                <a:gd name="T36" fmla="*/ 2248537 w 2248534"/>
                <a:gd name="T37" fmla="*/ 537209 h 1331595"/>
                <a:gd name="T38" fmla="*/ 2248537 w 2248534"/>
                <a:gd name="T39" fmla="*/ 628522 h 1331595"/>
                <a:gd name="T40" fmla="*/ 2248537 w 2248534"/>
                <a:gd name="T41" fmla="*/ 675004 h 1331595"/>
                <a:gd name="T42" fmla="*/ 2248537 w 2248534"/>
                <a:gd name="T43" fmla="*/ 767841 h 1331595"/>
                <a:gd name="T44" fmla="*/ 2248537 w 2248534"/>
                <a:gd name="T45" fmla="*/ 814323 h 1331595"/>
                <a:gd name="T46" fmla="*/ 2248537 w 2248534"/>
                <a:gd name="T47" fmla="*/ 888237 h 13315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48534" h="1331595">
                  <a:moveTo>
                    <a:pt x="0" y="1331086"/>
                  </a:moveTo>
                  <a:lnTo>
                    <a:pt x="2248535" y="1331086"/>
                  </a:lnTo>
                  <a:lnTo>
                    <a:pt x="2248535" y="888237"/>
                  </a:lnTo>
                  <a:lnTo>
                    <a:pt x="1124330" y="0"/>
                  </a:lnTo>
                  <a:lnTo>
                    <a:pt x="0" y="0"/>
                  </a:lnTo>
                  <a:lnTo>
                    <a:pt x="0" y="1331086"/>
                  </a:lnTo>
                  <a:close/>
                </a:path>
                <a:path w="2248534" h="1331595">
                  <a:moveTo>
                    <a:pt x="1276985" y="0"/>
                  </a:moveTo>
                  <a:lnTo>
                    <a:pt x="1392809" y="0"/>
                  </a:lnTo>
                </a:path>
                <a:path w="2248534" h="1331595">
                  <a:moveTo>
                    <a:pt x="2154809" y="0"/>
                  </a:moveTo>
                  <a:lnTo>
                    <a:pt x="2248535" y="0"/>
                  </a:lnTo>
                </a:path>
                <a:path w="2248534" h="1331595">
                  <a:moveTo>
                    <a:pt x="2248535" y="0"/>
                  </a:moveTo>
                  <a:lnTo>
                    <a:pt x="2248535" y="74040"/>
                  </a:lnTo>
                </a:path>
                <a:path w="2248534" h="1331595">
                  <a:moveTo>
                    <a:pt x="2248535" y="120523"/>
                  </a:moveTo>
                  <a:lnTo>
                    <a:pt x="2248535" y="213359"/>
                  </a:lnTo>
                </a:path>
                <a:path w="2248534" h="1331595">
                  <a:moveTo>
                    <a:pt x="2248535" y="259841"/>
                  </a:moveTo>
                  <a:lnTo>
                    <a:pt x="2248535" y="351408"/>
                  </a:lnTo>
                </a:path>
                <a:path w="2248534" h="1331595">
                  <a:moveTo>
                    <a:pt x="2248535" y="397763"/>
                  </a:moveTo>
                  <a:lnTo>
                    <a:pt x="2248535" y="490600"/>
                  </a:lnTo>
                </a:path>
                <a:path w="2248534" h="1331595">
                  <a:moveTo>
                    <a:pt x="2248535" y="537209"/>
                  </a:moveTo>
                  <a:lnTo>
                    <a:pt x="2248535" y="628522"/>
                  </a:lnTo>
                </a:path>
                <a:path w="2248534" h="1331595">
                  <a:moveTo>
                    <a:pt x="2248535" y="675004"/>
                  </a:moveTo>
                  <a:lnTo>
                    <a:pt x="2248535" y="767841"/>
                  </a:lnTo>
                </a:path>
                <a:path w="2248534" h="1331595">
                  <a:moveTo>
                    <a:pt x="2248535" y="814323"/>
                  </a:moveTo>
                  <a:lnTo>
                    <a:pt x="2248535" y="88823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7" name="object 17">
            <a:extLst>
              <a:ext uri="{FF2B5EF4-FFF2-40B4-BE49-F238E27FC236}">
                <a16:creationId xmlns:a16="http://schemas.microsoft.com/office/drawing/2014/main" id="{390A2424-A527-4893-9AA3-72A2F430CE0E}"/>
              </a:ext>
            </a:extLst>
          </p:cNvPr>
          <p:cNvSpPr txBox="1"/>
          <p:nvPr/>
        </p:nvSpPr>
        <p:spPr>
          <a:xfrm>
            <a:off x="6695099" y="1122150"/>
            <a:ext cx="132080" cy="572135"/>
          </a:xfrm>
          <a:prstGeom prst="rect">
            <a:avLst/>
          </a:prstGeom>
        </p:spPr>
        <p:txBody>
          <a:bodyPr vert="vert270" lIns="0" tIns="2540" rIns="0" bIns="0">
            <a:spAutoFit/>
          </a:bodyPr>
          <a:lstStyle/>
          <a:p>
            <a:pPr marL="12700" eaLnBrk="1" fontAlgn="auto" hangingPunct="1">
              <a:spcBef>
                <a:spcPts val="20"/>
              </a:spcBef>
              <a:spcAft>
                <a:spcPts val="0"/>
              </a:spcAft>
              <a:defRPr/>
            </a:pPr>
            <a:r>
              <a:rPr sz="750" kern="0" spc="-80" dirty="0">
                <a:solidFill>
                  <a:sysClr val="windowText" lastClr="000000"/>
                </a:solidFill>
                <a:latin typeface="Times New Roman"/>
                <a:cs typeface="Times New Roman"/>
              </a:rPr>
              <a:t>Chamfer</a:t>
            </a:r>
            <a:r>
              <a:rPr sz="750" kern="0" spc="20" dirty="0">
                <a:solidFill>
                  <a:sysClr val="windowText" lastClr="000000"/>
                </a:solidFill>
                <a:latin typeface="Times New Roman"/>
                <a:cs typeface="Times New Roman"/>
              </a:rPr>
              <a:t> </a:t>
            </a:r>
            <a:r>
              <a:rPr sz="750" kern="0" spc="-55" dirty="0">
                <a:solidFill>
                  <a:sysClr val="windowText" lastClr="000000"/>
                </a:solidFill>
                <a:latin typeface="Times New Roman"/>
                <a:cs typeface="Times New Roman"/>
              </a:rPr>
              <a:t>distance</a:t>
            </a:r>
            <a:endParaRPr sz="750" kern="0">
              <a:solidFill>
                <a:sysClr val="windowText" lastClr="000000"/>
              </a:solidFill>
              <a:latin typeface="Times New Roman"/>
              <a:cs typeface="Times New Roman"/>
            </a:endParaRPr>
          </a:p>
        </p:txBody>
      </p:sp>
      <p:pic>
        <p:nvPicPr>
          <p:cNvPr id="49168" name="object 18">
            <a:extLst>
              <a:ext uri="{FF2B5EF4-FFF2-40B4-BE49-F238E27FC236}">
                <a16:creationId xmlns:a16="http://schemas.microsoft.com/office/drawing/2014/main" id="{86163735-B943-4466-8055-91B1BD327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488" y="1069975"/>
            <a:ext cx="8096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object 19">
            <a:extLst>
              <a:ext uri="{FF2B5EF4-FFF2-40B4-BE49-F238E27FC236}">
                <a16:creationId xmlns:a16="http://schemas.microsoft.com/office/drawing/2014/main" id="{471891AA-327C-45D4-B1EF-AE4942769E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488" y="1889125"/>
            <a:ext cx="80962"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615276A1-11AC-4C6B-AC33-D9A38E59B0FD}"/>
              </a:ext>
            </a:extLst>
          </p:cNvPr>
          <p:cNvGraphicFramePr>
            <a:graphicFrameLocks noGrp="1"/>
          </p:cNvGraphicFramePr>
          <p:nvPr/>
        </p:nvGraphicFramePr>
        <p:xfrm>
          <a:off x="476250" y="725488"/>
          <a:ext cx="6081713" cy="3113087"/>
        </p:xfrm>
        <a:graphic>
          <a:graphicData uri="http://schemas.openxmlformats.org/drawingml/2006/table">
            <a:tbl>
              <a:tblPr/>
              <a:tblGrid>
                <a:gridCol w="868363">
                  <a:extLst>
                    <a:ext uri="{9D8B030D-6E8A-4147-A177-3AD203B41FA5}">
                      <a16:colId xmlns:a16="http://schemas.microsoft.com/office/drawing/2014/main" val="20000"/>
                    </a:ext>
                  </a:extLst>
                </a:gridCol>
                <a:gridCol w="5213350">
                  <a:extLst>
                    <a:ext uri="{9D8B030D-6E8A-4147-A177-3AD203B41FA5}">
                      <a16:colId xmlns:a16="http://schemas.microsoft.com/office/drawing/2014/main" val="20001"/>
                    </a:ext>
                  </a:extLst>
                </a:gridCol>
              </a:tblGrid>
              <a:tr h="21115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(Just after keeping the cursor on the grip)</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4185">
                <a:tc>
                  <a:txBody>
                    <a:bodyPr/>
                    <a:lstStyle>
                      <a:lvl1pPr marL="1047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04775" marR="0" lvl="0" indent="0" algn="l" defTabSz="914400" rtl="0" eaLnBrk="1" fontAlgn="base" latinLnBrk="0" hangingPunct="1">
                        <a:lnSpc>
                          <a:spcPts val="1613"/>
                        </a:lnSpc>
                        <a:spcBef>
                          <a:spcPts val="5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Unselect ed Grip (Blue)</a:t>
                      </a:r>
                    </a:p>
                  </a:txBody>
                  <a:tcPr marL="0" marR="0" marT="66047" marB="0" horzOverflow="overflow">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847811">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38"/>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96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Hover Grip (Green)</a:t>
                      </a:r>
                    </a:p>
                  </a:txBody>
                  <a:tcPr marL="0" marR="0" marT="5081"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1099932">
                <a:tc>
                  <a:txBody>
                    <a:bodyPr/>
                    <a:lstStyle>
                      <a:lvl1pPr marL="1778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77800" marR="0" lvl="0" indent="0" algn="l" defTabSz="914400" rtl="0" eaLnBrk="1" fontAlgn="base" latinLnBrk="0" hangingPunct="1">
                        <a:lnSpc>
                          <a:spcPts val="1650"/>
                        </a:lnSpc>
                        <a:spcBef>
                          <a:spcPts val="90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Selected</a:t>
                      </a:r>
                    </a:p>
                    <a:p>
                      <a:pPr marL="17780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/Hot</a:t>
                      </a:r>
                    </a:p>
                    <a:p>
                      <a:pPr marL="177800" marR="0" lvl="0" indent="0" algn="l" defTabSz="914400" rtl="0" eaLnBrk="1" fontAlgn="base" latinLnBrk="0" hangingPunct="1">
                        <a:lnSpc>
                          <a:spcPts val="1625"/>
                        </a:lnSpc>
                        <a:spcBef>
                          <a:spcPts val="63"/>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Grip (Red)</a:t>
                      </a:r>
                    </a:p>
                  </a:txBody>
                  <a:tcPr marL="0" marR="0" marT="114947"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50"/>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(Just after clicking on the grip)</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50195" name="object 3">
            <a:extLst>
              <a:ext uri="{FF2B5EF4-FFF2-40B4-BE49-F238E27FC236}">
                <a16:creationId xmlns:a16="http://schemas.microsoft.com/office/drawing/2014/main" id="{621D67C7-C0A5-497C-BA94-3B8B1643A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2952750"/>
            <a:ext cx="50149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96" name="object 4">
            <a:extLst>
              <a:ext uri="{FF2B5EF4-FFF2-40B4-BE49-F238E27FC236}">
                <a16:creationId xmlns:a16="http://schemas.microsoft.com/office/drawing/2014/main" id="{2A7D9EB6-58D5-4F00-B7A1-EC0AEDCE2C90}"/>
              </a:ext>
            </a:extLst>
          </p:cNvPr>
          <p:cNvGrpSpPr>
            <a:grpSpLocks/>
          </p:cNvGrpSpPr>
          <p:nvPr/>
        </p:nvGrpSpPr>
        <p:grpSpPr bwMode="auto">
          <a:xfrm>
            <a:off x="1439863" y="938213"/>
            <a:ext cx="5054600" cy="609600"/>
            <a:chOff x="1440180" y="938174"/>
            <a:chExt cx="5053965" cy="609600"/>
          </a:xfrm>
        </p:grpSpPr>
        <p:pic>
          <p:nvPicPr>
            <p:cNvPr id="50197" name="object 5">
              <a:extLst>
                <a:ext uri="{FF2B5EF4-FFF2-40B4-BE49-F238E27FC236}">
                  <a16:creationId xmlns:a16="http://schemas.microsoft.com/office/drawing/2014/main" id="{FDEE7242-5D5E-4E00-86CF-C0A9FD740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0" y="938174"/>
              <a:ext cx="5053640" cy="60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8" name="object 6">
              <a:extLst>
                <a:ext uri="{FF2B5EF4-FFF2-40B4-BE49-F238E27FC236}">
                  <a16:creationId xmlns:a16="http://schemas.microsoft.com/office/drawing/2014/main" id="{76AA8B82-8729-4105-9897-42FF0DD6C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530" y="1148968"/>
              <a:ext cx="4993894" cy="32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9F0B7D9-2130-4569-AA23-B577A0B747E1}"/>
              </a:ext>
            </a:extLst>
          </p:cNvPr>
          <p:cNvSpPr txBox="1"/>
          <p:nvPr/>
        </p:nvSpPr>
        <p:spPr>
          <a:xfrm>
            <a:off x="460375" y="3233738"/>
            <a:ext cx="4087813" cy="893762"/>
          </a:xfrm>
          <a:prstGeom prst="rect">
            <a:avLst/>
          </a:prstGeom>
        </p:spPr>
        <p:txBody>
          <a:bodyPr lIns="0" tIns="131445" rIns="0" bIns="0">
            <a:spAutoFit/>
          </a:bodyPr>
          <a:lstStyle/>
          <a:p>
            <a:pPr marL="12700" eaLnBrk="1" fontAlgn="auto" hangingPunct="1">
              <a:spcBef>
                <a:spcPts val="1035"/>
              </a:spcBef>
              <a:spcAft>
                <a:spcPts val="0"/>
              </a:spcAft>
              <a:defRPr/>
            </a:pPr>
            <a:r>
              <a:rPr sz="1400" b="1" kern="0" dirty="0">
                <a:solidFill>
                  <a:sysClr val="windowText" lastClr="000000"/>
                </a:solidFill>
                <a:latin typeface="Times New Roman"/>
                <a:cs typeface="Times New Roman"/>
              </a:rPr>
              <a:t>Format</a:t>
            </a:r>
            <a:r>
              <a:rPr sz="1400" b="1" kern="0" spc="-40" dirty="0">
                <a:solidFill>
                  <a:sysClr val="windowText" lastClr="000000"/>
                </a:solidFill>
                <a:latin typeface="Times New Roman"/>
                <a:cs typeface="Times New Roman"/>
              </a:rPr>
              <a:t> </a:t>
            </a:r>
            <a:r>
              <a:rPr sz="1400" b="1" kern="0" spc="-25" dirty="0">
                <a:solidFill>
                  <a:sysClr val="windowText" lastClr="000000"/>
                </a:solidFill>
                <a:latin typeface="Times New Roman"/>
                <a:cs typeface="Times New Roman"/>
              </a:rPr>
              <a:t>Tab</a:t>
            </a:r>
            <a:endParaRPr sz="1400" kern="0">
              <a:solidFill>
                <a:sysClr val="windowText" lastClr="000000"/>
              </a:solidFill>
              <a:latin typeface="Times New Roman"/>
              <a:cs typeface="Times New Roman"/>
            </a:endParaRPr>
          </a:p>
          <a:p>
            <a:pPr marL="241300" eaLnBrk="1" fontAlgn="auto" hangingPunct="1">
              <a:lnSpc>
                <a:spcPts val="1645"/>
              </a:lnSpc>
              <a:spcBef>
                <a:spcPts val="935"/>
              </a:spcBef>
              <a:spcAft>
                <a:spcPts val="0"/>
              </a:spcAft>
              <a:defRPr/>
            </a:pPr>
            <a:r>
              <a:rPr sz="1200" b="1" kern="0" dirty="0">
                <a:solidFill>
                  <a:sysClr val="windowText" lastClr="000000"/>
                </a:solidFill>
                <a:latin typeface="Times New Roman"/>
                <a:cs typeface="Times New Roman"/>
              </a:rPr>
              <a:t>1.</a:t>
            </a:r>
            <a:r>
              <a:rPr sz="1200" b="1" kern="0" spc="14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Unit</a:t>
            </a:r>
            <a:endParaRPr sz="1400" kern="0">
              <a:solidFill>
                <a:sysClr val="windowText" lastClr="000000"/>
              </a:solidFill>
              <a:latin typeface="Times New Roman"/>
              <a:cs typeface="Times New Roman"/>
            </a:endParaRPr>
          </a:p>
          <a:p>
            <a:pPr marL="709295"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Choose</a:t>
            </a:r>
            <a:r>
              <a:rPr sz="1400" kern="0" spc="-6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appropriate</a:t>
            </a:r>
            <a:r>
              <a:rPr sz="1400" kern="0" spc="-6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unit</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system</a:t>
            </a:r>
            <a:r>
              <a:rPr sz="1400" kern="0" spc="-6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as</a:t>
            </a:r>
            <a:r>
              <a:rPr sz="1400" kern="0" spc="-7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drawing</a:t>
            </a:r>
            <a:r>
              <a:rPr sz="1400" kern="0" spc="-6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unit</a:t>
            </a:r>
            <a:endParaRPr sz="1400"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385D2387-D45C-4E00-A7DA-DFBA18CDE79D}"/>
              </a:ext>
            </a:extLst>
          </p:cNvPr>
          <p:cNvSpPr txBox="1"/>
          <p:nvPr/>
        </p:nvSpPr>
        <p:spPr>
          <a:xfrm>
            <a:off x="5016500" y="3887788"/>
            <a:ext cx="1763713"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Choose</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proper</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precision</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23D3F306-460C-49AE-8140-EE3C6AB6EA83}"/>
              </a:ext>
            </a:extLst>
          </p:cNvPr>
          <p:cNvSpPr txBox="1"/>
          <p:nvPr/>
        </p:nvSpPr>
        <p:spPr>
          <a:xfrm>
            <a:off x="1155700" y="4092575"/>
            <a:ext cx="602932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Choose</a:t>
            </a:r>
            <a:r>
              <a:rPr sz="1400" kern="0" spc="-5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insertion</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scale</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(Unit</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any</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value</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inserted</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without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unit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(i.e.</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ft/inch/mm</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etc.))</a:t>
            </a:r>
            <a:endParaRPr sz="14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82E10B29-B29C-47B3-A574-92A3A4E1C30E}"/>
              </a:ext>
            </a:extLst>
          </p:cNvPr>
          <p:cNvSpPr txBox="1"/>
          <p:nvPr/>
        </p:nvSpPr>
        <p:spPr>
          <a:xfrm>
            <a:off x="4559300" y="5086350"/>
            <a:ext cx="1173163"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Choose</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height</a:t>
            </a:r>
            <a:endParaRPr sz="1400" kern="0">
              <a:solidFill>
                <a:sysClr val="windowText" lastClr="000000"/>
              </a:solidFill>
              <a:latin typeface="Times New Roman"/>
              <a:cs typeface="Times New Roman"/>
            </a:endParaRPr>
          </a:p>
        </p:txBody>
      </p:sp>
      <p:sp>
        <p:nvSpPr>
          <p:cNvPr id="51206" name="object 6">
            <a:extLst>
              <a:ext uri="{FF2B5EF4-FFF2-40B4-BE49-F238E27FC236}">
                <a16:creationId xmlns:a16="http://schemas.microsoft.com/office/drawing/2014/main" id="{21DB1EA7-D394-4C26-862B-5ADE692CFB92}"/>
              </a:ext>
            </a:extLst>
          </p:cNvPr>
          <p:cNvSpPr txBox="1">
            <a:spLocks noChangeArrowheads="1"/>
          </p:cNvSpPr>
          <p:nvPr/>
        </p:nvSpPr>
        <p:spPr bwMode="auto">
          <a:xfrm>
            <a:off x="688975" y="4473575"/>
            <a:ext cx="35210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200" b="1">
                <a:solidFill>
                  <a:srgbClr val="000000"/>
                </a:solidFill>
                <a:latin typeface="Times New Roman" panose="02020603050405020304" pitchFamily="18" charset="0"/>
                <a:cs typeface="Times New Roman" panose="02020603050405020304" pitchFamily="18" charset="0"/>
              </a:rPr>
              <a:t>2.  </a:t>
            </a:r>
            <a:r>
              <a:rPr lang="en-US" altLang="en-US" sz="1400" b="1">
                <a:solidFill>
                  <a:srgbClr val="000000"/>
                </a:solidFill>
                <a:latin typeface="Times New Roman" panose="02020603050405020304" pitchFamily="18" charset="0"/>
                <a:cs typeface="Times New Roman" panose="02020603050405020304" pitchFamily="18" charset="0"/>
              </a:rPr>
              <a:t>Text Style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Press “New” Define style name</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Specify font name (i.e. Times New Roman) Press “Apply”	Press “Close”</a:t>
            </a:r>
          </a:p>
        </p:txBody>
      </p:sp>
      <p:sp>
        <p:nvSpPr>
          <p:cNvPr id="7" name="object 7">
            <a:extLst>
              <a:ext uri="{FF2B5EF4-FFF2-40B4-BE49-F238E27FC236}">
                <a16:creationId xmlns:a16="http://schemas.microsoft.com/office/drawing/2014/main" id="{B0C3853D-1D96-407E-A753-73678DD32D99}"/>
              </a:ext>
            </a:extLst>
          </p:cNvPr>
          <p:cNvSpPr txBox="1"/>
          <p:nvPr/>
        </p:nvSpPr>
        <p:spPr>
          <a:xfrm>
            <a:off x="688975" y="5700713"/>
            <a:ext cx="2046288" cy="649287"/>
          </a:xfrm>
          <a:prstGeom prst="rect">
            <a:avLst/>
          </a:prstGeom>
        </p:spPr>
        <p:txBody>
          <a:bodyPr lIns="0" tIns="12700" rIns="0" bIns="0">
            <a:spAutoFit/>
          </a:bodyPr>
          <a:lstStyle/>
          <a:p>
            <a:pPr marL="12700" eaLnBrk="1" fontAlgn="auto" hangingPunct="1">
              <a:lnSpc>
                <a:spcPts val="1645"/>
              </a:lnSpc>
              <a:spcBef>
                <a:spcPts val="100"/>
              </a:spcBef>
              <a:spcAft>
                <a:spcPts val="0"/>
              </a:spcAft>
              <a:defRPr/>
            </a:pPr>
            <a:r>
              <a:rPr sz="1200" b="1" kern="0" dirty="0">
                <a:solidFill>
                  <a:sysClr val="windowText" lastClr="000000"/>
                </a:solidFill>
                <a:latin typeface="Times New Roman"/>
                <a:cs typeface="Times New Roman"/>
              </a:rPr>
              <a:t>3.</a:t>
            </a:r>
            <a:r>
              <a:rPr sz="1200" b="1" kern="0" spc="15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Dimension</a:t>
            </a:r>
            <a:r>
              <a:rPr sz="1400" b="1" kern="0" spc="-6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Style</a:t>
            </a:r>
            <a:endParaRPr sz="1400" kern="0">
              <a:solidFill>
                <a:sysClr val="windowText" lastClr="000000"/>
              </a:solidFill>
              <a:latin typeface="Times New Roman"/>
              <a:cs typeface="Times New Roman"/>
            </a:endParaRPr>
          </a:p>
          <a:p>
            <a:pPr marL="422909" eaLnBrk="1" fontAlgn="auto" hangingPunct="1">
              <a:lnSpc>
                <a:spcPts val="1614"/>
              </a:lnSpc>
              <a:spcBef>
                <a:spcPts val="0"/>
              </a:spcBef>
              <a:spcAft>
                <a:spcPts val="0"/>
              </a:spcAft>
              <a:defRPr/>
            </a:pPr>
            <a:r>
              <a:rPr sz="1400" kern="0" dirty="0">
                <a:solidFill>
                  <a:sysClr val="windowText" lastClr="000000"/>
                </a:solidFill>
                <a:latin typeface="Times New Roman"/>
                <a:cs typeface="Times New Roman"/>
              </a:rPr>
              <a:t>Press</a:t>
            </a:r>
            <a:r>
              <a:rPr sz="1400" kern="0" spc="-3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“New”</a:t>
            </a:r>
            <a:endParaRPr sz="1400" kern="0">
              <a:solidFill>
                <a:sysClr val="windowText" lastClr="000000"/>
              </a:solidFill>
              <a:latin typeface="Times New Roman"/>
              <a:cs typeface="Times New Roman"/>
            </a:endParaRPr>
          </a:p>
          <a:p>
            <a:pPr marL="422909" eaLnBrk="1" fontAlgn="auto" hangingPunct="1">
              <a:lnSpc>
                <a:spcPts val="1650"/>
              </a:lnSpc>
              <a:spcBef>
                <a:spcPts val="0"/>
              </a:spcBef>
              <a:spcAft>
                <a:spcPts val="0"/>
              </a:spcAft>
              <a:defRPr/>
            </a:pPr>
            <a:r>
              <a:rPr sz="1400" kern="0" dirty="0">
                <a:solidFill>
                  <a:sysClr val="windowText" lastClr="000000"/>
                </a:solidFill>
                <a:latin typeface="Times New Roman"/>
                <a:cs typeface="Times New Roman"/>
              </a:rPr>
              <a:t>Define</a:t>
            </a:r>
            <a:r>
              <a:rPr sz="1400" kern="0" spc="-9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new</a:t>
            </a:r>
            <a:r>
              <a:rPr sz="1400" kern="0" spc="-9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style</a:t>
            </a:r>
            <a:r>
              <a:rPr sz="1400" kern="0" spc="-7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name</a:t>
            </a:r>
            <a:endParaRPr sz="1400" kern="0">
              <a:solidFill>
                <a:sysClr val="windowText" lastClr="000000"/>
              </a:solidFill>
              <a:latin typeface="Times New Roman"/>
              <a:cs typeface="Times New Roman"/>
            </a:endParaRPr>
          </a:p>
        </p:txBody>
      </p:sp>
      <p:sp>
        <p:nvSpPr>
          <p:cNvPr id="8" name="object 8">
            <a:extLst>
              <a:ext uri="{FF2B5EF4-FFF2-40B4-BE49-F238E27FC236}">
                <a16:creationId xmlns:a16="http://schemas.microsoft.com/office/drawing/2014/main" id="{1074123B-2AB6-40A3-9612-C7A3D3C2391C}"/>
              </a:ext>
            </a:extLst>
          </p:cNvPr>
          <p:cNvSpPr txBox="1"/>
          <p:nvPr/>
        </p:nvSpPr>
        <p:spPr>
          <a:xfrm>
            <a:off x="3187700" y="6110288"/>
            <a:ext cx="1217613" cy="239712"/>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Press</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“continue”</a:t>
            </a:r>
            <a:endParaRPr sz="1400" kern="0">
              <a:solidFill>
                <a:sysClr val="windowText" lastClr="000000"/>
              </a:solidFill>
              <a:latin typeface="Times New Roman"/>
              <a:cs typeface="Times New Roman"/>
            </a:endParaRPr>
          </a:p>
        </p:txBody>
      </p:sp>
      <p:pic>
        <p:nvPicPr>
          <p:cNvPr id="51209" name="object 9">
            <a:extLst>
              <a:ext uri="{FF2B5EF4-FFF2-40B4-BE49-F238E27FC236}">
                <a16:creationId xmlns:a16="http://schemas.microsoft.com/office/drawing/2014/main" id="{9FAFF9B4-F639-437A-9F0A-93A747D54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608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object 10">
            <a:extLst>
              <a:ext uri="{FF2B5EF4-FFF2-40B4-BE49-F238E27FC236}">
                <a16:creationId xmlns:a16="http://schemas.microsoft.com/office/drawing/2014/main" id="{D7FE5B33-77A1-4C00-9FE8-41D74BF36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1640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object 11">
            <a:extLst>
              <a:ext uri="{FF2B5EF4-FFF2-40B4-BE49-F238E27FC236}">
                <a16:creationId xmlns:a16="http://schemas.microsoft.com/office/drawing/2014/main" id="{12527D14-F080-4D2E-AD80-BB3F4382F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7498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object 12">
            <a:extLst>
              <a:ext uri="{FF2B5EF4-FFF2-40B4-BE49-F238E27FC236}">
                <a16:creationId xmlns:a16="http://schemas.microsoft.com/office/drawing/2014/main" id="{A7FD0A8B-7B22-40FF-A7AC-B8B274319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9545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object 13">
            <a:extLst>
              <a:ext uri="{FF2B5EF4-FFF2-40B4-BE49-F238E27FC236}">
                <a16:creationId xmlns:a16="http://schemas.microsoft.com/office/drawing/2014/main" id="{181940E6-372D-4547-9930-8677518B7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1577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object 14">
            <a:extLst>
              <a:ext uri="{FF2B5EF4-FFF2-40B4-BE49-F238E27FC236}">
                <a16:creationId xmlns:a16="http://schemas.microsoft.com/office/drawing/2014/main" id="{3999AC03-D060-48AF-9950-00F7A86CD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3625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object 15">
            <a:extLst>
              <a:ext uri="{FF2B5EF4-FFF2-40B4-BE49-F238E27FC236}">
                <a16:creationId xmlns:a16="http://schemas.microsoft.com/office/drawing/2014/main" id="{326B1C08-977D-4443-B2D3-73C76B1BA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9769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object 16">
            <a:extLst>
              <a:ext uri="{FF2B5EF4-FFF2-40B4-BE49-F238E27FC236}">
                <a16:creationId xmlns:a16="http://schemas.microsoft.com/office/drawing/2014/main" id="{FC4F589B-6F44-4F3C-998C-058063541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61817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17" name="object 17">
            <a:extLst>
              <a:ext uri="{FF2B5EF4-FFF2-40B4-BE49-F238E27FC236}">
                <a16:creationId xmlns:a16="http://schemas.microsoft.com/office/drawing/2014/main" id="{20303EDD-9F01-4A0F-8CD4-130A3881F017}"/>
              </a:ext>
            </a:extLst>
          </p:cNvPr>
          <p:cNvGrpSpPr>
            <a:grpSpLocks/>
          </p:cNvGrpSpPr>
          <p:nvPr/>
        </p:nvGrpSpPr>
        <p:grpSpPr bwMode="auto">
          <a:xfrm>
            <a:off x="2170113" y="3960813"/>
            <a:ext cx="2535237" cy="2338387"/>
            <a:chOff x="2170302" y="3960240"/>
            <a:chExt cx="2534920" cy="2339340"/>
          </a:xfrm>
        </p:grpSpPr>
        <p:pic>
          <p:nvPicPr>
            <p:cNvPr id="51248" name="object 18">
              <a:extLst>
                <a:ext uri="{FF2B5EF4-FFF2-40B4-BE49-F238E27FC236}">
                  <a16:creationId xmlns:a16="http://schemas.microsoft.com/office/drawing/2014/main" id="{5C6B9606-018B-419E-B81C-3A7D1A183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730" y="3960240"/>
              <a:ext cx="125865"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9" name="object 19">
              <a:extLst>
                <a:ext uri="{FF2B5EF4-FFF2-40B4-BE49-F238E27FC236}">
                  <a16:creationId xmlns:a16="http://schemas.microsoft.com/office/drawing/2014/main" id="{37691912-19A8-4415-9993-EBECF4FA3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3451" y="5157723"/>
              <a:ext cx="125915"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0" name="object 20">
              <a:extLst>
                <a:ext uri="{FF2B5EF4-FFF2-40B4-BE49-F238E27FC236}">
                  <a16:creationId xmlns:a16="http://schemas.microsoft.com/office/drawing/2014/main" id="{D97171C7-2BC5-4DF3-B133-6F9A13CA0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302" y="5362193"/>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1" name="object 21">
              <a:extLst>
                <a:ext uri="{FF2B5EF4-FFF2-40B4-BE49-F238E27FC236}">
                  <a16:creationId xmlns:a16="http://schemas.microsoft.com/office/drawing/2014/main" id="{406CCE68-AAB6-410F-B3CE-465BC38F6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219" y="6181242"/>
              <a:ext cx="125915" cy="1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2" name="object 22">
            <a:extLst>
              <a:ext uri="{FF2B5EF4-FFF2-40B4-BE49-F238E27FC236}">
                <a16:creationId xmlns:a16="http://schemas.microsoft.com/office/drawing/2014/main" id="{78E1A297-FDC7-469F-88BA-C7FAF6D33DEB}"/>
              </a:ext>
            </a:extLst>
          </p:cNvPr>
          <p:cNvGraphicFramePr>
            <a:graphicFrameLocks noGrp="1"/>
          </p:cNvGraphicFramePr>
          <p:nvPr/>
        </p:nvGraphicFramePr>
        <p:xfrm>
          <a:off x="457200" y="592138"/>
          <a:ext cx="9498013" cy="2474912"/>
        </p:xfrm>
        <a:graphic>
          <a:graphicData uri="http://schemas.openxmlformats.org/drawingml/2006/table">
            <a:tbl>
              <a:tblPr/>
              <a:tblGrid>
                <a:gridCol w="3648075">
                  <a:extLst>
                    <a:ext uri="{9D8B030D-6E8A-4147-A177-3AD203B41FA5}">
                      <a16:colId xmlns:a16="http://schemas.microsoft.com/office/drawing/2014/main" val="20000"/>
                    </a:ext>
                  </a:extLst>
                </a:gridCol>
                <a:gridCol w="2278063">
                  <a:extLst>
                    <a:ext uri="{9D8B030D-6E8A-4147-A177-3AD203B41FA5}">
                      <a16:colId xmlns:a16="http://schemas.microsoft.com/office/drawing/2014/main" val="20001"/>
                    </a:ext>
                  </a:extLst>
                </a:gridCol>
                <a:gridCol w="3571875">
                  <a:extLst>
                    <a:ext uri="{9D8B030D-6E8A-4147-A177-3AD203B41FA5}">
                      <a16:colId xmlns:a16="http://schemas.microsoft.com/office/drawing/2014/main" val="20002"/>
                    </a:ext>
                  </a:extLst>
                </a:gridCol>
              </a:tblGrid>
              <a:tr h="406400">
                <a:tc>
                  <a:txBody>
                    <a:bodyPr/>
                    <a:lstStyle>
                      <a:lvl1pPr marL="6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 marR="0" lvl="0" indent="0" algn="l" defTabSz="914400" rtl="0" eaLnBrk="1" fontAlgn="base" latinLnBrk="0" hangingPunct="1">
                        <a:lnSpc>
                          <a:spcPts val="1625"/>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Action</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42900" marR="0" lvl="0" indent="0" algn="l" defTabSz="914400" rtl="0" eaLnBrk="1" fontAlgn="base" latinLnBrk="0" hangingPunct="1">
                        <a:lnSpc>
                          <a:spcPts val="1625"/>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Command appears</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1625"/>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Result</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138">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57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Click on any end point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8" marR="0" lvl="0" indent="0" algn="l" defTabSz="914400" rtl="0" eaLnBrk="1" fontAlgn="base" latinLnBrk="0" hangingPunct="1">
                        <a:lnSpc>
                          <a:spcPts val="157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Stretch</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57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Activate Stretch command</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9550">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5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Click on the midpoint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8" marR="0" lvl="0" indent="0" algn="l" defTabSz="914400" rtl="0" eaLnBrk="1" fontAlgn="base" latinLnBrk="0" hangingPunct="1">
                        <a:lnSpc>
                          <a:spcPts val="15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Move</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5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Activate Move command</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5499">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ts val="5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Press “Ctrl” + click on the midpoint</a:t>
                      </a:r>
                    </a:p>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(Hold “Ctrl” until make one copy)</a:t>
                      </a:r>
                    </a:p>
                  </a:txBody>
                  <a:tcPr marL="0" marR="0" marT="571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endParaRPr kumimoji="0" lang="en-US" altLang="en-US" sz="1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Copy</a:t>
                      </a:r>
                    </a:p>
                  </a:txBody>
                  <a:tcPr marL="0" marR="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50"/>
                        </a:spcBef>
                        <a:spcAft>
                          <a:spcPct val="0"/>
                        </a:spcAft>
                        <a:buClrTx/>
                        <a:buSzTx/>
                        <a:buFontTx/>
                        <a:buNone/>
                        <a:tabLst/>
                      </a:pPr>
                      <a:endParaRPr kumimoji="0" lang="en-US" altLang="en-US" sz="1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Activate Copy command</a:t>
                      </a:r>
                    </a:p>
                  </a:txBody>
                  <a:tcPr marL="0" marR="0" marT="635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Click on any point then press “Enter”</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8" marR="0" lvl="0" indent="0" algn="l" defTabSz="914400" rtl="0" eaLnBrk="1" fontAlgn="base" latinLnBrk="0" hangingPunct="1">
                        <a:lnSpc>
                          <a:spcPct val="100000"/>
                        </a:lnSpc>
                        <a:spcBef>
                          <a:spcPts val="6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txBody>
                  <a:tcPr marL="0" marR="0" marT="793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Change from Stretch to Move, Rotate, Scale and Mirror</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7988">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Press “Shift” + click on any point</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79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8" marR="0" lvl="0" indent="0" algn="l" defTabSz="914400" rtl="0" eaLnBrk="1" fontAlgn="base" latinLnBrk="0" hangingPunct="1">
                        <a:lnSpc>
                          <a:spcPct val="100000"/>
                        </a:lnSpc>
                        <a:spcBef>
                          <a:spcPts val="6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
                      </a:r>
                    </a:p>
                  </a:txBody>
                  <a:tcPr marL="0" marR="0" marT="79375"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698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985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Allow to select multiple grips</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bject 2">
            <a:extLst>
              <a:ext uri="{FF2B5EF4-FFF2-40B4-BE49-F238E27FC236}">
                <a16:creationId xmlns:a16="http://schemas.microsoft.com/office/drawing/2014/main" id="{922FDF98-9E17-45B4-9343-7D388CBC8300}"/>
              </a:ext>
            </a:extLst>
          </p:cNvPr>
          <p:cNvSpPr txBox="1">
            <a:spLocks noChangeArrowheads="1"/>
          </p:cNvSpPr>
          <p:nvPr/>
        </p:nvSpPr>
        <p:spPr bwMode="auto">
          <a:xfrm>
            <a:off x="688975" y="641350"/>
            <a:ext cx="6049963"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422275">
              <a:defRPr>
                <a:solidFill>
                  <a:schemeClr val="tx1"/>
                </a:solidFill>
                <a:latin typeface="Arial" panose="020B0604020202020204" pitchFamily="34" charset="0"/>
              </a:defRPr>
            </a:lvl1pPr>
            <a:lvl2pPr marL="1039813" indent="-22701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Press “ Symbol and arrows” tab</a:t>
            </a:r>
          </a:p>
          <a:p>
            <a:pPr eaLnBrk="1" hangingPunct="1">
              <a:lnSpc>
                <a:spcPts val="1625"/>
              </a:lnSpc>
              <a:spcBef>
                <a:spcPts val="75"/>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Select first and second arrow head Press “ Text” tab</a:t>
            </a:r>
          </a:p>
          <a:p>
            <a:pPr eaLnBrk="1" hangingPunct="1">
              <a:lnSpc>
                <a:spcPts val="1525"/>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Choose text style</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Press “ Fit” tab</a:t>
            </a:r>
          </a:p>
          <a:p>
            <a:pPr eaLnBrk="1" hangingPunct="1">
              <a:lnSpc>
                <a:spcPts val="1613"/>
              </a:lnSpc>
              <a:spcBef>
                <a:spcPts val="75"/>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Set use overall scale of ( Large value enlarges dimension text) Press “ Primary Unit” tab</a:t>
            </a:r>
          </a:p>
          <a:p>
            <a:pPr eaLnBrk="1" hangingPunct="1">
              <a:lnSpc>
                <a:spcPts val="1525"/>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Choose unit format ( Generally same as Drawing Unit )</a:t>
            </a:r>
          </a:p>
          <a:p>
            <a:pPr eaLnBrk="1" hangingPunct="1">
              <a:lnSpc>
                <a:spcPts val="1625"/>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Choose proper precisions (Generally same as Drawing Unit )</a:t>
            </a:r>
          </a:p>
          <a:p>
            <a:pPr eaLnBrk="1" hangingPunct="1">
              <a:lnSpc>
                <a:spcPts val="166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Zero suppression ( Don’t show 0</a:t>
            </a:r>
            <a:r>
              <a:rPr lang="en-US" altLang="en-US" sz="1400">
                <a:solidFill>
                  <a:srgbClr val="000000"/>
                </a:solidFill>
                <a:latin typeface="Calibri" panose="020F0502020204030204" pitchFamily="34" charset="0"/>
                <a:cs typeface="Calibri" panose="020F0502020204030204" pitchFamily="34" charset="0"/>
              </a:rPr>
              <a:t>’ or 0” etc)</a:t>
            </a:r>
          </a:p>
          <a:p>
            <a:pPr eaLnBrk="1" hangingPunct="1">
              <a:lnSpc>
                <a:spcPts val="1650"/>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Suffix ( if necessary to show something as suffix of the dimension text)</a:t>
            </a:r>
          </a:p>
          <a:p>
            <a:pPr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Prefix ( if necessary to show something as prefix of the dimension text)</a:t>
            </a:r>
          </a:p>
          <a:p>
            <a:pPr eaLnBrk="1" hangingPunct="1">
              <a:lnSpc>
                <a:spcPts val="1613"/>
              </a:lnSpc>
              <a:spcBef>
                <a:spcPts val="75"/>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Scale factor (if necessary to multiply dimensions with any value) Press “ ok”</a:t>
            </a:r>
          </a:p>
          <a:p>
            <a:pPr eaLnBrk="1" hangingPunct="1">
              <a:lnSpc>
                <a:spcPts val="1525"/>
              </a:lnSpc>
            </a:pPr>
            <a:r>
              <a:rPr lang="en-US" altLang="en-US" sz="1400">
                <a:solidFill>
                  <a:srgbClr val="000000"/>
                </a:solidFill>
                <a:latin typeface="Times New Roman" panose="02020603050405020304" pitchFamily="18" charset="0"/>
                <a:cs typeface="Times New Roman" panose="02020603050405020304" pitchFamily="18" charset="0"/>
              </a:rPr>
              <a:t>Select dimension style created</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Press “Set Current”	Press “Close”</a:t>
            </a:r>
          </a:p>
          <a:p>
            <a:pPr eaLnBrk="1" hangingPunct="1">
              <a:lnSpc>
                <a:spcPts val="1650"/>
              </a:lnSpc>
              <a:spcBef>
                <a:spcPts val="1325"/>
              </a:spcBef>
              <a:buSzPct val="86000"/>
              <a:buFontTx/>
              <a:buAutoNum type="arabicPeriod" startAt="4"/>
            </a:pPr>
            <a:r>
              <a:rPr lang="en-US" altLang="en-US" sz="1400" b="1">
                <a:solidFill>
                  <a:srgbClr val="000000"/>
                </a:solidFill>
                <a:latin typeface="Times New Roman" panose="02020603050405020304" pitchFamily="18" charset="0"/>
                <a:cs typeface="Times New Roman" panose="02020603050405020304" pitchFamily="18" charset="0"/>
              </a:rPr>
              <a:t>Layer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Press “New layer”</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Double click and rename “Layer Name” Click and choose color</a:t>
            </a:r>
          </a:p>
          <a:p>
            <a:pPr eaLnBrk="1" hangingPunct="1">
              <a:lnSpc>
                <a:spcPts val="1538"/>
              </a:lnSpc>
            </a:pPr>
            <a:r>
              <a:rPr lang="en-US" altLang="en-US" sz="1400">
                <a:solidFill>
                  <a:srgbClr val="000000"/>
                </a:solidFill>
                <a:latin typeface="Times New Roman" panose="02020603050405020304" pitchFamily="18" charset="0"/>
                <a:cs typeface="Times New Roman" panose="02020603050405020304" pitchFamily="18" charset="0"/>
              </a:rPr>
              <a:t>Click and choose line weight	Click on line type</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If new line type is needed press “Load”</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Choose a line type</a:t>
            </a:r>
          </a:p>
          <a:p>
            <a:pPr lvl="1" eaLnBrk="1" hangingPunct="1">
              <a:lnSpc>
                <a:spcPts val="16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Press “ok”</a:t>
            </a:r>
          </a:p>
          <a:p>
            <a:pPr lvl="1" eaLnBrk="1" hangingPunct="1">
              <a:lnSpc>
                <a:spcPts val="1613"/>
              </a:lnSpc>
              <a:spcBef>
                <a:spcPts val="75"/>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Select the loaded line type and press “ok” Repeat steps to create more layers</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Press “ok”</a:t>
            </a:r>
          </a:p>
        </p:txBody>
      </p:sp>
      <p:pic>
        <p:nvPicPr>
          <p:cNvPr id="52227" name="object 3">
            <a:extLst>
              <a:ext uri="{FF2B5EF4-FFF2-40B4-BE49-F238E27FC236}">
                <a16:creationId xmlns:a16="http://schemas.microsoft.com/office/drawing/2014/main" id="{5452E103-45DC-4B65-9D86-86B034E87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7143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object 4">
            <a:extLst>
              <a:ext uri="{FF2B5EF4-FFF2-40B4-BE49-F238E27FC236}">
                <a16:creationId xmlns:a16="http://schemas.microsoft.com/office/drawing/2014/main" id="{ECCF9476-9A71-41EC-AFBA-5D2DA0DE2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1239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object 5">
            <a:extLst>
              <a:ext uri="{FF2B5EF4-FFF2-40B4-BE49-F238E27FC236}">
                <a16:creationId xmlns:a16="http://schemas.microsoft.com/office/drawing/2014/main" id="{4352D479-B910-493C-9B28-3E20863B1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531938"/>
            <a:ext cx="125413"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object 6">
            <a:extLst>
              <a:ext uri="{FF2B5EF4-FFF2-40B4-BE49-F238E27FC236}">
                <a16:creationId xmlns:a16="http://schemas.microsoft.com/office/drawing/2014/main" id="{126DD947-4185-4216-A397-63BBD5584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9415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object 7">
            <a:extLst>
              <a:ext uri="{FF2B5EF4-FFF2-40B4-BE49-F238E27FC236}">
                <a16:creationId xmlns:a16="http://schemas.microsoft.com/office/drawing/2014/main" id="{B75A483D-3973-4737-AD9D-ABFFC9F62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33861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object 8">
            <a:extLst>
              <a:ext uri="{FF2B5EF4-FFF2-40B4-BE49-F238E27FC236}">
                <a16:creationId xmlns:a16="http://schemas.microsoft.com/office/drawing/2014/main" id="{CF61AA26-B5D2-4614-AA8F-DC15FA498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35909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object 9">
            <a:extLst>
              <a:ext uri="{FF2B5EF4-FFF2-40B4-BE49-F238E27FC236}">
                <a16:creationId xmlns:a16="http://schemas.microsoft.com/office/drawing/2014/main" id="{E2FBA7BD-B942-4408-A52B-63AEA38FD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37941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object 10">
            <a:extLst>
              <a:ext uri="{FF2B5EF4-FFF2-40B4-BE49-F238E27FC236}">
                <a16:creationId xmlns:a16="http://schemas.microsoft.com/office/drawing/2014/main" id="{7780CC95-99A1-40CD-A7FE-639FCE1F9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3799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object 11">
            <a:extLst>
              <a:ext uri="{FF2B5EF4-FFF2-40B4-BE49-F238E27FC236}">
                <a16:creationId xmlns:a16="http://schemas.microsoft.com/office/drawing/2014/main" id="{49E007B1-ADE3-4520-961E-AAB449ABD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5847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object 12">
            <a:extLst>
              <a:ext uri="{FF2B5EF4-FFF2-40B4-BE49-F238E27FC236}">
                <a16:creationId xmlns:a16="http://schemas.microsoft.com/office/drawing/2014/main" id="{D167FF8A-8B17-49BE-95A7-EEDB1B92B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7879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object 13">
            <a:extLst>
              <a:ext uri="{FF2B5EF4-FFF2-40B4-BE49-F238E27FC236}">
                <a16:creationId xmlns:a16="http://schemas.microsoft.com/office/drawing/2014/main" id="{1888B1F9-6FF2-4E6D-AA15-58DA3E2FC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9926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8" name="object 14">
            <a:extLst>
              <a:ext uri="{FF2B5EF4-FFF2-40B4-BE49-F238E27FC236}">
                <a16:creationId xmlns:a16="http://schemas.microsoft.com/office/drawing/2014/main" id="{974DFA2E-79E9-4A7F-AD0B-734467565257}"/>
              </a:ext>
            </a:extLst>
          </p:cNvPr>
          <p:cNvGrpSpPr>
            <a:grpSpLocks/>
          </p:cNvGrpSpPr>
          <p:nvPr/>
        </p:nvGrpSpPr>
        <p:grpSpPr bwMode="auto">
          <a:xfrm>
            <a:off x="2530475" y="3794125"/>
            <a:ext cx="793750" cy="1316038"/>
            <a:chOff x="2530982" y="3794886"/>
            <a:chExt cx="793750" cy="1315720"/>
          </a:xfrm>
        </p:grpSpPr>
        <p:pic>
          <p:nvPicPr>
            <p:cNvPr id="52241" name="object 15">
              <a:extLst>
                <a:ext uri="{FF2B5EF4-FFF2-40B4-BE49-F238E27FC236}">
                  <a16:creationId xmlns:a16="http://schemas.microsoft.com/office/drawing/2014/main" id="{2D7988F3-4EC4-42C7-A127-C42D95450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982" y="3794886"/>
              <a:ext cx="12586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object 16">
              <a:extLst>
                <a:ext uri="{FF2B5EF4-FFF2-40B4-BE49-F238E27FC236}">
                  <a16:creationId xmlns:a16="http://schemas.microsoft.com/office/drawing/2014/main" id="{31499BFC-7C05-4B9A-9DE1-7E348EB8D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748" y="4993004"/>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9" name="object 17">
            <a:extLst>
              <a:ext uri="{FF2B5EF4-FFF2-40B4-BE49-F238E27FC236}">
                <a16:creationId xmlns:a16="http://schemas.microsoft.com/office/drawing/2014/main" id="{9A2C235E-9D52-4C1C-8D01-A6B526543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60150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object 18">
            <a:extLst>
              <a:ext uri="{FF2B5EF4-FFF2-40B4-BE49-F238E27FC236}">
                <a16:creationId xmlns:a16="http://schemas.microsoft.com/office/drawing/2014/main" id="{0EA1E398-AD6F-4D74-A68C-A332F1CA0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62198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bject 2">
            <a:extLst>
              <a:ext uri="{FF2B5EF4-FFF2-40B4-BE49-F238E27FC236}">
                <a16:creationId xmlns:a16="http://schemas.microsoft.com/office/drawing/2014/main" id="{0FC04FF7-12C7-44B4-ABFB-B75BA57D2DED}"/>
              </a:ext>
            </a:extLst>
          </p:cNvPr>
          <p:cNvSpPr txBox="1">
            <a:spLocks noChangeArrowheads="1"/>
          </p:cNvSpPr>
          <p:nvPr/>
        </p:nvSpPr>
        <p:spPr bwMode="auto">
          <a:xfrm>
            <a:off x="460375" y="466725"/>
            <a:ext cx="931862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50800">
              <a:defRPr>
                <a:solidFill>
                  <a:schemeClr val="tx1"/>
                </a:solidFill>
                <a:latin typeface="Arial" panose="020B0604020202020204" pitchFamily="34" charset="0"/>
              </a:defRPr>
            </a:lvl1pPr>
            <a:lvl2pPr marL="1296988" indent="-227013">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Special Notes:</a:t>
            </a:r>
          </a:p>
          <a:p>
            <a:pPr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New objects are drawn automatically with current layer.</a:t>
            </a:r>
          </a:p>
          <a:p>
            <a:pPr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One can change objects layer manually from layer toolbar.</a:t>
            </a:r>
          </a:p>
          <a:p>
            <a:pPr eaLnBrk="1" hangingPunct="1">
              <a:lnSpc>
                <a:spcPts val="1625"/>
              </a:lnSpc>
              <a:spcBef>
                <a:spcPts val="75"/>
              </a:spcBef>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When a layer is on, it is visible and available for plotting. When a layer is off, it is invisible and not plotted, even if Plot is on.</a:t>
            </a:r>
          </a:p>
          <a:p>
            <a:pPr eaLnBrk="1" hangingPunct="1">
              <a:lnSpc>
                <a:spcPts val="1525"/>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If plotting is off for a layer, the objects on that layer are still displayed but will not be plotted.</a:t>
            </a:r>
          </a:p>
          <a:p>
            <a:pPr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Objects on a locked layer cannot be modified.</a:t>
            </a:r>
          </a:p>
          <a:p>
            <a:pPr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Objects on frozen layers are not displayed, plotted or regenerated.</a:t>
            </a:r>
          </a:p>
          <a:p>
            <a:pPr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If dashed lines are not visible then change line type scale</a:t>
            </a:r>
          </a:p>
          <a:p>
            <a:pPr lvl="1" eaLnBrk="1" hangingPunct="1">
              <a:lnSpc>
                <a:spcPts val="1650"/>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Type “ ltscale ”</a:t>
            </a:r>
          </a:p>
          <a:p>
            <a:pPr lvl="1" eaLnBrk="1" hangingPunct="1">
              <a:lnSpc>
                <a:spcPts val="1675"/>
              </a:lnSpc>
              <a:spcBef>
                <a:spcPts val="138"/>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lvl="1" eaLnBrk="1" hangingPunct="1">
              <a:lnSpc>
                <a:spcPts val="1675"/>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Input scale factor ( larger value make the gap visible)</a:t>
            </a:r>
          </a:p>
          <a:p>
            <a:pPr eaLnBrk="1" hangingPunct="1">
              <a:spcBef>
                <a:spcPts val="1300"/>
              </a:spcBef>
            </a:pPr>
            <a:r>
              <a:rPr lang="en-US" altLang="en-US" sz="1400" b="1">
                <a:solidFill>
                  <a:srgbClr val="000000"/>
                </a:solidFill>
                <a:latin typeface="Times New Roman" panose="02020603050405020304" pitchFamily="18" charset="0"/>
                <a:cs typeface="Times New Roman" panose="02020603050405020304" pitchFamily="18" charset="0"/>
              </a:rPr>
              <a:t>Dimension Toolbar</a:t>
            </a:r>
            <a:endParaRPr lang="en-US" altLang="en-US" sz="1400">
              <a:solidFill>
                <a:srgbClr val="000000"/>
              </a:solidFill>
              <a:latin typeface="Times New Roman" panose="02020603050405020304" pitchFamily="18" charset="0"/>
              <a:cs typeface="Times New Roman" panose="02020603050405020304" pitchFamily="18" charset="0"/>
            </a:endParaRPr>
          </a:p>
        </p:txBody>
      </p:sp>
      <p:sp>
        <p:nvSpPr>
          <p:cNvPr id="53251" name="object 3">
            <a:extLst>
              <a:ext uri="{FF2B5EF4-FFF2-40B4-BE49-F238E27FC236}">
                <a16:creationId xmlns:a16="http://schemas.microsoft.com/office/drawing/2014/main" id="{29376D83-622B-4190-9ECF-7C671A079EB4}"/>
              </a:ext>
            </a:extLst>
          </p:cNvPr>
          <p:cNvSpPr txBox="1">
            <a:spLocks noChangeArrowheads="1"/>
          </p:cNvSpPr>
          <p:nvPr/>
        </p:nvSpPr>
        <p:spPr bwMode="auto">
          <a:xfrm>
            <a:off x="688975" y="4471988"/>
            <a:ext cx="3276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200">
                <a:solidFill>
                  <a:srgbClr val="000000"/>
                </a:solidFill>
                <a:latin typeface="Times New Roman" panose="02020603050405020304" pitchFamily="18" charset="0"/>
                <a:cs typeface="Times New Roman" panose="02020603050405020304" pitchFamily="18" charset="0"/>
              </a:rPr>
              <a:t>1.  </a:t>
            </a:r>
            <a:r>
              <a:rPr lang="en-US" altLang="en-US" sz="1400" b="1">
                <a:solidFill>
                  <a:srgbClr val="000000"/>
                </a:solidFill>
                <a:latin typeface="Times New Roman" panose="02020603050405020304" pitchFamily="18" charset="0"/>
                <a:cs typeface="Times New Roman" panose="02020603050405020304" pitchFamily="18" charset="0"/>
              </a:rPr>
              <a:t>Linear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Click at the first extension line origin Click at the second extension line origin</a:t>
            </a:r>
          </a:p>
        </p:txBody>
      </p:sp>
      <p:sp>
        <p:nvSpPr>
          <p:cNvPr id="4" name="object 4">
            <a:extLst>
              <a:ext uri="{FF2B5EF4-FFF2-40B4-BE49-F238E27FC236}">
                <a16:creationId xmlns:a16="http://schemas.microsoft.com/office/drawing/2014/main" id="{C2786A78-EB86-477F-A30A-CD5B8CD06E03}"/>
              </a:ext>
            </a:extLst>
          </p:cNvPr>
          <p:cNvSpPr txBox="1"/>
          <p:nvPr/>
        </p:nvSpPr>
        <p:spPr>
          <a:xfrm>
            <a:off x="4559300" y="4879975"/>
            <a:ext cx="2547938"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Click</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fix</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dimension</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line</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location</a:t>
            </a:r>
            <a:endParaRPr sz="1400" kern="0">
              <a:solidFill>
                <a:sysClr val="windowText" lastClr="000000"/>
              </a:solidFill>
              <a:latin typeface="Times New Roman"/>
              <a:cs typeface="Times New Roman"/>
            </a:endParaRPr>
          </a:p>
        </p:txBody>
      </p:sp>
      <p:pic>
        <p:nvPicPr>
          <p:cNvPr id="53253" name="object 5">
            <a:extLst>
              <a:ext uri="{FF2B5EF4-FFF2-40B4-BE49-F238E27FC236}">
                <a16:creationId xmlns:a16="http://schemas.microsoft.com/office/drawing/2014/main" id="{8DF7C3DB-E9A0-439A-9CEA-A5D68BA6B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7482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object 6">
            <a:extLst>
              <a:ext uri="{FF2B5EF4-FFF2-40B4-BE49-F238E27FC236}">
                <a16:creationId xmlns:a16="http://schemas.microsoft.com/office/drawing/2014/main" id="{05C0CAE3-731A-4B9E-BF51-9A98E7E6E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9530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5" name="object 7">
            <a:extLst>
              <a:ext uri="{FF2B5EF4-FFF2-40B4-BE49-F238E27FC236}">
                <a16:creationId xmlns:a16="http://schemas.microsoft.com/office/drawing/2014/main" id="{78DC2651-382E-44B1-9858-7DE9C485903D}"/>
              </a:ext>
            </a:extLst>
          </p:cNvPr>
          <p:cNvGrpSpPr>
            <a:grpSpLocks/>
          </p:cNvGrpSpPr>
          <p:nvPr/>
        </p:nvGrpSpPr>
        <p:grpSpPr bwMode="auto">
          <a:xfrm>
            <a:off x="1093788" y="3514725"/>
            <a:ext cx="5391150" cy="1555750"/>
            <a:chOff x="1094105" y="3514471"/>
            <a:chExt cx="5391150" cy="1556385"/>
          </a:xfrm>
        </p:grpSpPr>
        <p:pic>
          <p:nvPicPr>
            <p:cNvPr id="53256" name="object 8">
              <a:extLst>
                <a:ext uri="{FF2B5EF4-FFF2-40B4-BE49-F238E27FC236}">
                  <a16:creationId xmlns:a16="http://schemas.microsoft.com/office/drawing/2014/main" id="{73655B30-8C08-4A7E-9A9F-A5A672AE9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959" y="4952238"/>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object 9">
              <a:extLst>
                <a:ext uri="{FF2B5EF4-FFF2-40B4-BE49-F238E27FC236}">
                  <a16:creationId xmlns:a16="http://schemas.microsoft.com/office/drawing/2014/main" id="{0E9A179A-FA2F-42BC-A017-C249EEA08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105" y="3514471"/>
              <a:ext cx="5391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object 2">
            <a:extLst>
              <a:ext uri="{FF2B5EF4-FFF2-40B4-BE49-F238E27FC236}">
                <a16:creationId xmlns:a16="http://schemas.microsoft.com/office/drawing/2014/main" id="{2C82F2C5-AA8B-4401-95F3-71FF1690C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1235075"/>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
            <a:extLst>
              <a:ext uri="{FF2B5EF4-FFF2-40B4-BE49-F238E27FC236}">
                <a16:creationId xmlns:a16="http://schemas.microsoft.com/office/drawing/2014/main" id="{9C9BA69C-B4F7-434C-A51A-2488D7E14CC6}"/>
              </a:ext>
            </a:extLst>
          </p:cNvPr>
          <p:cNvGraphicFramePr>
            <a:graphicFrameLocks noGrp="1"/>
          </p:cNvGraphicFramePr>
          <p:nvPr/>
        </p:nvGraphicFramePr>
        <p:xfrm>
          <a:off x="449263" y="465138"/>
          <a:ext cx="9421812" cy="4784725"/>
        </p:xfrm>
        <a:graphic>
          <a:graphicData uri="http://schemas.openxmlformats.org/drawingml/2006/table">
            <a:tbl>
              <a:tblPr firstRow="1" bandRow="1">
                <a:tableStyleId>{2D5ABB26-0587-4C30-8999-92F81FD0307C}</a:tableStyleId>
              </a:tblPr>
              <a:tblGrid>
                <a:gridCol w="9421812">
                  <a:extLst>
                    <a:ext uri="{9D8B030D-6E8A-4147-A177-3AD203B41FA5}">
                      <a16:colId xmlns:a16="http://schemas.microsoft.com/office/drawing/2014/main" val="20000"/>
                    </a:ext>
                  </a:extLst>
                </a:gridCol>
              </a:tblGrid>
              <a:tr h="402590">
                <a:tc>
                  <a:txBody>
                    <a:bodyPr/>
                    <a:lstStyle/>
                    <a:p>
                      <a:pPr marL="8890">
                        <a:lnSpc>
                          <a:spcPts val="1635"/>
                        </a:lnSpc>
                      </a:pPr>
                      <a:r>
                        <a:rPr sz="1400" spc="-20" dirty="0">
                          <a:latin typeface="Times New Roman"/>
                          <a:cs typeface="Times New Roman"/>
                        </a:rPr>
                        <a:t>REFERENCE</a:t>
                      </a:r>
                      <a:r>
                        <a:rPr sz="1400" dirty="0">
                          <a:latin typeface="Times New Roman"/>
                          <a:cs typeface="Times New Roman"/>
                        </a:rPr>
                        <a:t> </a:t>
                      </a:r>
                      <a:r>
                        <a:rPr sz="1400" spc="-10" dirty="0">
                          <a:latin typeface="Times New Roman"/>
                          <a:cs typeface="Times New Roman"/>
                        </a:rPr>
                        <a:t>BOOKS</a:t>
                      </a:r>
                      <a:endParaRPr sz="1400">
                        <a:latin typeface="Times New Roman"/>
                        <a:cs typeface="Times New Roman"/>
                      </a:endParaRPr>
                    </a:p>
                  </a:txBody>
                  <a:tcPr marL="0" marR="0" marT="0" marB="0">
                    <a:lnL w="635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rgbClr val="BABABA"/>
                    </a:solidFill>
                  </a:tcPr>
                </a:tc>
                <a:extLst>
                  <a:ext uri="{0D108BD9-81ED-4DB2-BD59-A6C34878D82A}">
                    <a16:rowId xmlns:a16="http://schemas.microsoft.com/office/drawing/2014/main" val="10000"/>
                  </a:ext>
                </a:extLst>
              </a:tr>
              <a:tr h="4382135">
                <a:tc>
                  <a:txBody>
                    <a:bodyPr/>
                    <a:lstStyle/>
                    <a:p>
                      <a:pPr>
                        <a:lnSpc>
                          <a:spcPct val="100000"/>
                        </a:lnSpc>
                        <a:spcBef>
                          <a:spcPts val="55"/>
                        </a:spcBef>
                      </a:pPr>
                      <a:endParaRPr sz="1300">
                        <a:latin typeface="Times New Roman"/>
                        <a:cs typeface="Times New Roman"/>
                      </a:endParaRPr>
                    </a:p>
                    <a:p>
                      <a:pPr marL="186690" indent="-178435">
                        <a:lnSpc>
                          <a:spcPct val="100000"/>
                        </a:lnSpc>
                        <a:buAutoNum type="arabicPeriod"/>
                        <a:tabLst>
                          <a:tab pos="187325" algn="l"/>
                        </a:tabLst>
                      </a:pPr>
                      <a:r>
                        <a:rPr sz="1400" b="1" dirty="0">
                          <a:latin typeface="Times New Roman"/>
                          <a:cs typeface="Times New Roman"/>
                        </a:rPr>
                        <a:t>Engineering</a:t>
                      </a:r>
                      <a:r>
                        <a:rPr sz="1400" b="1" spc="-35" dirty="0">
                          <a:latin typeface="Times New Roman"/>
                          <a:cs typeface="Times New Roman"/>
                        </a:rPr>
                        <a:t> </a:t>
                      </a:r>
                      <a:r>
                        <a:rPr sz="1400" b="1" dirty="0">
                          <a:latin typeface="Times New Roman"/>
                          <a:cs typeface="Times New Roman"/>
                        </a:rPr>
                        <a:t>Drawing</a:t>
                      </a:r>
                      <a:r>
                        <a:rPr sz="1400" b="1" spc="-15" dirty="0">
                          <a:latin typeface="Times New Roman"/>
                          <a:cs typeface="Times New Roman"/>
                        </a:rPr>
                        <a:t> </a:t>
                      </a:r>
                      <a:r>
                        <a:rPr sz="1400" b="1" dirty="0">
                          <a:latin typeface="Times New Roman"/>
                          <a:cs typeface="Times New Roman"/>
                        </a:rPr>
                        <a:t>by</a:t>
                      </a:r>
                      <a:r>
                        <a:rPr sz="1400" b="1" spc="-30" dirty="0">
                          <a:latin typeface="Times New Roman"/>
                          <a:cs typeface="Times New Roman"/>
                        </a:rPr>
                        <a:t> </a:t>
                      </a:r>
                      <a:r>
                        <a:rPr sz="1400" b="1" dirty="0">
                          <a:latin typeface="Times New Roman"/>
                          <a:cs typeface="Times New Roman"/>
                        </a:rPr>
                        <a:t>N.D.</a:t>
                      </a:r>
                      <a:r>
                        <a:rPr sz="1400" b="1" spc="-20" dirty="0">
                          <a:latin typeface="Times New Roman"/>
                          <a:cs typeface="Times New Roman"/>
                        </a:rPr>
                        <a:t> Bhatt</a:t>
                      </a:r>
                      <a:endParaRPr sz="1400">
                        <a:latin typeface="Times New Roman"/>
                        <a:cs typeface="Times New Roman"/>
                      </a:endParaRPr>
                    </a:p>
                    <a:p>
                      <a:pPr>
                        <a:lnSpc>
                          <a:spcPct val="100000"/>
                        </a:lnSpc>
                        <a:spcBef>
                          <a:spcPts val="40"/>
                        </a:spcBef>
                        <a:buFont typeface="Times New Roman"/>
                        <a:buAutoNum type="arabicPeriod"/>
                      </a:pPr>
                      <a:endParaRPr sz="1300">
                        <a:latin typeface="Times New Roman"/>
                        <a:cs typeface="Times New Roman"/>
                      </a:endParaRPr>
                    </a:p>
                    <a:p>
                      <a:pPr marL="186690" indent="-178435">
                        <a:lnSpc>
                          <a:spcPct val="100000"/>
                        </a:lnSpc>
                        <a:buAutoNum type="arabicPeriod"/>
                        <a:tabLst>
                          <a:tab pos="187325" algn="l"/>
                        </a:tabLst>
                      </a:pPr>
                      <a:r>
                        <a:rPr sz="1400" b="1" dirty="0">
                          <a:latin typeface="Times New Roman"/>
                          <a:cs typeface="Times New Roman"/>
                        </a:rPr>
                        <a:t>A</a:t>
                      </a:r>
                      <a:r>
                        <a:rPr sz="1400" b="1" spc="-25" dirty="0">
                          <a:latin typeface="Times New Roman"/>
                          <a:cs typeface="Times New Roman"/>
                        </a:rPr>
                        <a:t> </a:t>
                      </a:r>
                      <a:r>
                        <a:rPr sz="1400" b="1" dirty="0">
                          <a:latin typeface="Times New Roman"/>
                          <a:cs typeface="Times New Roman"/>
                        </a:rPr>
                        <a:t>Textbook</a:t>
                      </a:r>
                      <a:r>
                        <a:rPr sz="1400" b="1" spc="-20" dirty="0">
                          <a:latin typeface="Times New Roman"/>
                          <a:cs typeface="Times New Roman"/>
                        </a:rPr>
                        <a:t> </a:t>
                      </a:r>
                      <a:r>
                        <a:rPr sz="1400" b="1" dirty="0">
                          <a:latin typeface="Times New Roman"/>
                          <a:cs typeface="Times New Roman"/>
                        </a:rPr>
                        <a:t>of</a:t>
                      </a:r>
                      <a:r>
                        <a:rPr sz="1400" b="1" spc="-15" dirty="0">
                          <a:latin typeface="Times New Roman"/>
                          <a:cs typeface="Times New Roman"/>
                        </a:rPr>
                        <a:t> </a:t>
                      </a:r>
                      <a:r>
                        <a:rPr sz="1400" b="1" dirty="0">
                          <a:latin typeface="Times New Roman"/>
                          <a:cs typeface="Times New Roman"/>
                        </a:rPr>
                        <a:t>Engineering</a:t>
                      </a:r>
                      <a:r>
                        <a:rPr sz="1400" b="1" spc="-35" dirty="0">
                          <a:latin typeface="Times New Roman"/>
                          <a:cs typeface="Times New Roman"/>
                        </a:rPr>
                        <a:t> </a:t>
                      </a:r>
                      <a:r>
                        <a:rPr sz="1400" b="1" dirty="0">
                          <a:latin typeface="Times New Roman"/>
                          <a:cs typeface="Times New Roman"/>
                        </a:rPr>
                        <a:t>Drawing</a:t>
                      </a:r>
                      <a:r>
                        <a:rPr sz="1400" b="1" spc="-30" dirty="0">
                          <a:latin typeface="Times New Roman"/>
                          <a:cs typeface="Times New Roman"/>
                        </a:rPr>
                        <a:t> </a:t>
                      </a:r>
                      <a:r>
                        <a:rPr sz="1400" b="1" dirty="0">
                          <a:latin typeface="Times New Roman"/>
                          <a:cs typeface="Times New Roman"/>
                        </a:rPr>
                        <a:t>by</a:t>
                      </a:r>
                      <a:r>
                        <a:rPr sz="1400" b="1" spc="-30" dirty="0">
                          <a:latin typeface="Times New Roman"/>
                          <a:cs typeface="Times New Roman"/>
                        </a:rPr>
                        <a:t> </a:t>
                      </a:r>
                      <a:r>
                        <a:rPr sz="1400" b="1" dirty="0">
                          <a:latin typeface="Times New Roman"/>
                          <a:cs typeface="Times New Roman"/>
                        </a:rPr>
                        <a:t>R.K.</a:t>
                      </a:r>
                      <a:r>
                        <a:rPr sz="1400" b="1" spc="-20" dirty="0">
                          <a:latin typeface="Times New Roman"/>
                          <a:cs typeface="Times New Roman"/>
                        </a:rPr>
                        <a:t> </a:t>
                      </a:r>
                      <a:r>
                        <a:rPr sz="1400" b="1" spc="-10" dirty="0">
                          <a:latin typeface="Times New Roman"/>
                          <a:cs typeface="Times New Roman"/>
                        </a:rPr>
                        <a:t>Dhawan.</a:t>
                      </a:r>
                      <a:endParaRPr sz="1400">
                        <a:latin typeface="Times New Roman"/>
                        <a:cs typeface="Times New Roman"/>
                      </a:endParaRPr>
                    </a:p>
                    <a:p>
                      <a:pPr>
                        <a:lnSpc>
                          <a:spcPct val="100000"/>
                        </a:lnSpc>
                        <a:spcBef>
                          <a:spcPts val="40"/>
                        </a:spcBef>
                        <a:buFont typeface="Times New Roman"/>
                        <a:buAutoNum type="arabicPeriod"/>
                      </a:pPr>
                      <a:endParaRPr sz="1300">
                        <a:latin typeface="Times New Roman"/>
                        <a:cs typeface="Times New Roman"/>
                      </a:endParaRPr>
                    </a:p>
                    <a:p>
                      <a:pPr marL="186690" indent="-178435">
                        <a:lnSpc>
                          <a:spcPct val="100000"/>
                        </a:lnSpc>
                        <a:spcBef>
                          <a:spcPts val="5"/>
                        </a:spcBef>
                        <a:buAutoNum type="arabicPeriod"/>
                        <a:tabLst>
                          <a:tab pos="187325" algn="l"/>
                        </a:tabLst>
                      </a:pPr>
                      <a:r>
                        <a:rPr sz="1400" b="1" dirty="0">
                          <a:latin typeface="Times New Roman"/>
                          <a:cs typeface="Times New Roman"/>
                        </a:rPr>
                        <a:t>Engineering</a:t>
                      </a:r>
                      <a:r>
                        <a:rPr sz="1400" b="1" spc="-20" dirty="0">
                          <a:latin typeface="Times New Roman"/>
                          <a:cs typeface="Times New Roman"/>
                        </a:rPr>
                        <a:t> </a:t>
                      </a:r>
                      <a:r>
                        <a:rPr sz="1400" b="1" dirty="0">
                          <a:latin typeface="Times New Roman"/>
                          <a:cs typeface="Times New Roman"/>
                        </a:rPr>
                        <a:t>Graphics</a:t>
                      </a:r>
                      <a:r>
                        <a:rPr sz="1400" b="1" spc="-15" dirty="0">
                          <a:latin typeface="Times New Roman"/>
                          <a:cs typeface="Times New Roman"/>
                        </a:rPr>
                        <a:t> </a:t>
                      </a:r>
                      <a:r>
                        <a:rPr sz="1400" b="1" dirty="0">
                          <a:latin typeface="Times New Roman"/>
                          <a:cs typeface="Times New Roman"/>
                        </a:rPr>
                        <a:t>with</a:t>
                      </a:r>
                      <a:r>
                        <a:rPr sz="1400" b="1" spc="-25" dirty="0">
                          <a:latin typeface="Times New Roman"/>
                          <a:cs typeface="Times New Roman"/>
                        </a:rPr>
                        <a:t> </a:t>
                      </a:r>
                      <a:r>
                        <a:rPr sz="1400" b="1" dirty="0">
                          <a:latin typeface="Times New Roman"/>
                          <a:cs typeface="Times New Roman"/>
                        </a:rPr>
                        <a:t>AutoCAD</a:t>
                      </a:r>
                      <a:r>
                        <a:rPr sz="1400" b="1" spc="-15" dirty="0">
                          <a:latin typeface="Times New Roman"/>
                          <a:cs typeface="Times New Roman"/>
                        </a:rPr>
                        <a:t> </a:t>
                      </a:r>
                      <a:r>
                        <a:rPr sz="1400" b="1" dirty="0">
                          <a:latin typeface="Times New Roman"/>
                          <a:cs typeface="Times New Roman"/>
                        </a:rPr>
                        <a:t>by</a:t>
                      </a:r>
                      <a:r>
                        <a:rPr sz="1400" b="1" spc="-35" dirty="0">
                          <a:latin typeface="Times New Roman"/>
                          <a:cs typeface="Times New Roman"/>
                        </a:rPr>
                        <a:t> </a:t>
                      </a:r>
                      <a:r>
                        <a:rPr sz="1400" b="1" dirty="0">
                          <a:latin typeface="Times New Roman"/>
                          <a:cs typeface="Times New Roman"/>
                        </a:rPr>
                        <a:t>James</a:t>
                      </a:r>
                      <a:r>
                        <a:rPr sz="1400" b="1" spc="-15" dirty="0">
                          <a:latin typeface="Times New Roman"/>
                          <a:cs typeface="Times New Roman"/>
                        </a:rPr>
                        <a:t> </a:t>
                      </a:r>
                      <a:r>
                        <a:rPr sz="1400" b="1" dirty="0">
                          <a:latin typeface="Times New Roman"/>
                          <a:cs typeface="Times New Roman"/>
                        </a:rPr>
                        <a:t>D.</a:t>
                      </a:r>
                      <a:r>
                        <a:rPr sz="1400" b="1" spc="-20" dirty="0">
                          <a:latin typeface="Times New Roman"/>
                          <a:cs typeface="Times New Roman"/>
                        </a:rPr>
                        <a:t> </a:t>
                      </a:r>
                      <a:r>
                        <a:rPr sz="1400" b="1" spc="-10" dirty="0">
                          <a:latin typeface="Times New Roman"/>
                          <a:cs typeface="Times New Roman"/>
                        </a:rPr>
                        <a:t>Bethune.</a:t>
                      </a:r>
                      <a:endParaRPr sz="1400">
                        <a:latin typeface="Times New Roman"/>
                        <a:cs typeface="Times New Roman"/>
                      </a:endParaRPr>
                    </a:p>
                    <a:p>
                      <a:pPr>
                        <a:lnSpc>
                          <a:spcPct val="100000"/>
                        </a:lnSpc>
                        <a:spcBef>
                          <a:spcPts val="55"/>
                        </a:spcBef>
                        <a:buFont typeface="Times New Roman"/>
                        <a:buAutoNum type="arabicPeriod"/>
                      </a:pPr>
                      <a:endParaRPr sz="1300">
                        <a:latin typeface="Times New Roman"/>
                        <a:cs typeface="Times New Roman"/>
                      </a:endParaRPr>
                    </a:p>
                    <a:p>
                      <a:pPr marL="186690" indent="-178435">
                        <a:lnSpc>
                          <a:spcPct val="100000"/>
                        </a:lnSpc>
                        <a:buAutoNum type="arabicPeriod"/>
                        <a:tabLst>
                          <a:tab pos="187325" algn="l"/>
                        </a:tabLst>
                      </a:pPr>
                      <a:r>
                        <a:rPr sz="1400" b="1" dirty="0">
                          <a:latin typeface="Times New Roman"/>
                          <a:cs typeface="Times New Roman"/>
                        </a:rPr>
                        <a:t>Machine</a:t>
                      </a:r>
                      <a:r>
                        <a:rPr sz="1400" b="1" spc="-45" dirty="0">
                          <a:latin typeface="Times New Roman"/>
                          <a:cs typeface="Times New Roman"/>
                        </a:rPr>
                        <a:t> </a:t>
                      </a:r>
                      <a:r>
                        <a:rPr sz="1400" b="1" dirty="0">
                          <a:latin typeface="Times New Roman"/>
                          <a:cs typeface="Times New Roman"/>
                        </a:rPr>
                        <a:t>Drawing</a:t>
                      </a:r>
                      <a:r>
                        <a:rPr sz="1400" b="1" spc="-20" dirty="0">
                          <a:latin typeface="Times New Roman"/>
                          <a:cs typeface="Times New Roman"/>
                        </a:rPr>
                        <a:t> </a:t>
                      </a:r>
                      <a:r>
                        <a:rPr sz="1400" b="1" dirty="0">
                          <a:latin typeface="Times New Roman"/>
                          <a:cs typeface="Times New Roman"/>
                        </a:rPr>
                        <a:t>by</a:t>
                      </a:r>
                      <a:r>
                        <a:rPr sz="1400" b="1" spc="-25" dirty="0">
                          <a:latin typeface="Times New Roman"/>
                          <a:cs typeface="Times New Roman"/>
                        </a:rPr>
                        <a:t> </a:t>
                      </a:r>
                      <a:r>
                        <a:rPr sz="1400" b="1" dirty="0">
                          <a:latin typeface="Times New Roman"/>
                          <a:cs typeface="Times New Roman"/>
                        </a:rPr>
                        <a:t>K.L.</a:t>
                      </a:r>
                      <a:r>
                        <a:rPr sz="1400" b="1" spc="-25" dirty="0">
                          <a:latin typeface="Times New Roman"/>
                          <a:cs typeface="Times New Roman"/>
                        </a:rPr>
                        <a:t> </a:t>
                      </a:r>
                      <a:r>
                        <a:rPr sz="1400" b="1" dirty="0">
                          <a:latin typeface="Times New Roman"/>
                          <a:cs typeface="Times New Roman"/>
                        </a:rPr>
                        <a:t>Narayana,</a:t>
                      </a:r>
                      <a:r>
                        <a:rPr sz="1400" b="1" spc="-20" dirty="0">
                          <a:latin typeface="Times New Roman"/>
                          <a:cs typeface="Times New Roman"/>
                        </a:rPr>
                        <a:t> </a:t>
                      </a:r>
                      <a:r>
                        <a:rPr sz="1400" b="1" dirty="0">
                          <a:latin typeface="Times New Roman"/>
                          <a:cs typeface="Times New Roman"/>
                        </a:rPr>
                        <a:t>P.</a:t>
                      </a:r>
                      <a:r>
                        <a:rPr sz="1400" b="1" spc="-25" dirty="0">
                          <a:latin typeface="Times New Roman"/>
                          <a:cs typeface="Times New Roman"/>
                        </a:rPr>
                        <a:t> </a:t>
                      </a:r>
                      <a:r>
                        <a:rPr sz="1400" b="1" dirty="0">
                          <a:latin typeface="Times New Roman"/>
                          <a:cs typeface="Times New Roman"/>
                        </a:rPr>
                        <a:t>Kannaiah,</a:t>
                      </a:r>
                      <a:r>
                        <a:rPr sz="1400" b="1" spc="-25" dirty="0">
                          <a:latin typeface="Times New Roman"/>
                          <a:cs typeface="Times New Roman"/>
                        </a:rPr>
                        <a:t> </a:t>
                      </a:r>
                      <a:r>
                        <a:rPr sz="1400" b="1" dirty="0">
                          <a:latin typeface="Times New Roman"/>
                          <a:cs typeface="Times New Roman"/>
                        </a:rPr>
                        <a:t>and</a:t>
                      </a:r>
                      <a:r>
                        <a:rPr sz="1400" b="1" spc="-20" dirty="0">
                          <a:latin typeface="Times New Roman"/>
                          <a:cs typeface="Times New Roman"/>
                        </a:rPr>
                        <a:t> </a:t>
                      </a:r>
                      <a:r>
                        <a:rPr sz="1400" b="1" dirty="0">
                          <a:latin typeface="Times New Roman"/>
                          <a:cs typeface="Times New Roman"/>
                        </a:rPr>
                        <a:t>K.</a:t>
                      </a:r>
                      <a:r>
                        <a:rPr sz="1400" b="1" spc="-30" dirty="0">
                          <a:latin typeface="Times New Roman"/>
                          <a:cs typeface="Times New Roman"/>
                        </a:rPr>
                        <a:t> </a:t>
                      </a:r>
                      <a:r>
                        <a:rPr sz="1400" b="1" dirty="0">
                          <a:latin typeface="Times New Roman"/>
                          <a:cs typeface="Times New Roman"/>
                        </a:rPr>
                        <a:t>Venkata</a:t>
                      </a:r>
                      <a:r>
                        <a:rPr sz="1400" b="1" spc="-25" dirty="0">
                          <a:latin typeface="Times New Roman"/>
                          <a:cs typeface="Times New Roman"/>
                        </a:rPr>
                        <a:t> </a:t>
                      </a:r>
                      <a:r>
                        <a:rPr sz="1400" b="1" spc="-10" dirty="0">
                          <a:latin typeface="Times New Roman"/>
                          <a:cs typeface="Times New Roman"/>
                        </a:rPr>
                        <a:t>Reddy.</a:t>
                      </a:r>
                      <a:endParaRPr sz="1400">
                        <a:latin typeface="Times New Roman"/>
                        <a:cs typeface="Times New Roman"/>
                      </a:endParaRPr>
                    </a:p>
                    <a:p>
                      <a:pPr>
                        <a:lnSpc>
                          <a:spcPct val="100000"/>
                        </a:lnSpc>
                        <a:spcBef>
                          <a:spcPts val="40"/>
                        </a:spcBef>
                        <a:buFont typeface="Times New Roman"/>
                        <a:buAutoNum type="arabicPeriod"/>
                      </a:pPr>
                      <a:endParaRPr sz="1300">
                        <a:latin typeface="Times New Roman"/>
                        <a:cs typeface="Times New Roman"/>
                      </a:endParaRPr>
                    </a:p>
                    <a:p>
                      <a:pPr marL="186690" indent="-178435">
                        <a:lnSpc>
                          <a:spcPct val="100000"/>
                        </a:lnSpc>
                        <a:buAutoNum type="arabicPeriod"/>
                        <a:tabLst>
                          <a:tab pos="187325" algn="l"/>
                        </a:tabLst>
                      </a:pPr>
                      <a:r>
                        <a:rPr sz="1400" b="1" dirty="0">
                          <a:latin typeface="Times New Roman"/>
                          <a:cs typeface="Times New Roman"/>
                        </a:rPr>
                        <a:t>AutoCAD</a:t>
                      </a:r>
                      <a:r>
                        <a:rPr sz="1400" b="1" spc="-35" dirty="0">
                          <a:latin typeface="Times New Roman"/>
                          <a:cs typeface="Times New Roman"/>
                        </a:rPr>
                        <a:t> </a:t>
                      </a:r>
                      <a:r>
                        <a:rPr sz="1400" b="1" dirty="0">
                          <a:latin typeface="Times New Roman"/>
                          <a:cs typeface="Times New Roman"/>
                        </a:rPr>
                        <a:t>2024:</a:t>
                      </a:r>
                      <a:r>
                        <a:rPr sz="1400" b="1" spc="-20" dirty="0">
                          <a:latin typeface="Times New Roman"/>
                          <a:cs typeface="Times New Roman"/>
                        </a:rPr>
                        <a:t> </a:t>
                      </a:r>
                      <a:r>
                        <a:rPr sz="1400" b="1" dirty="0">
                          <a:latin typeface="Times New Roman"/>
                          <a:cs typeface="Times New Roman"/>
                        </a:rPr>
                        <a:t>A</a:t>
                      </a:r>
                      <a:r>
                        <a:rPr sz="1400" b="1" spc="-5" dirty="0">
                          <a:latin typeface="Times New Roman"/>
                          <a:cs typeface="Times New Roman"/>
                        </a:rPr>
                        <a:t> </a:t>
                      </a:r>
                      <a:r>
                        <a:rPr sz="1400" b="1" spc="-10" dirty="0">
                          <a:latin typeface="Times New Roman"/>
                          <a:cs typeface="Times New Roman"/>
                        </a:rPr>
                        <a:t>Problem-</a:t>
                      </a:r>
                      <a:r>
                        <a:rPr sz="1400" b="1" dirty="0">
                          <a:latin typeface="Times New Roman"/>
                          <a:cs typeface="Times New Roman"/>
                        </a:rPr>
                        <a:t>Solving</a:t>
                      </a:r>
                      <a:r>
                        <a:rPr sz="1400" b="1" spc="-20" dirty="0">
                          <a:latin typeface="Times New Roman"/>
                          <a:cs typeface="Times New Roman"/>
                        </a:rPr>
                        <a:t> </a:t>
                      </a:r>
                      <a:r>
                        <a:rPr sz="1400" b="1" dirty="0">
                          <a:latin typeface="Times New Roman"/>
                          <a:cs typeface="Times New Roman"/>
                        </a:rPr>
                        <a:t>Approach</a:t>
                      </a:r>
                      <a:r>
                        <a:rPr sz="1400" b="1" spc="-10" dirty="0">
                          <a:latin typeface="Times New Roman"/>
                          <a:cs typeface="Times New Roman"/>
                        </a:rPr>
                        <a:t> </a:t>
                      </a:r>
                      <a:r>
                        <a:rPr sz="1400" b="1" dirty="0">
                          <a:latin typeface="Times New Roman"/>
                          <a:cs typeface="Times New Roman"/>
                        </a:rPr>
                        <a:t>by</a:t>
                      </a:r>
                      <a:r>
                        <a:rPr sz="1400" b="1" spc="-15" dirty="0">
                          <a:latin typeface="Times New Roman"/>
                          <a:cs typeface="Times New Roman"/>
                        </a:rPr>
                        <a:t> </a:t>
                      </a:r>
                      <a:r>
                        <a:rPr sz="1400" b="1" dirty="0">
                          <a:latin typeface="Times New Roman"/>
                          <a:cs typeface="Times New Roman"/>
                        </a:rPr>
                        <a:t>Sham</a:t>
                      </a:r>
                      <a:r>
                        <a:rPr sz="1400" b="1" spc="-30" dirty="0">
                          <a:latin typeface="Times New Roman"/>
                          <a:cs typeface="Times New Roman"/>
                        </a:rPr>
                        <a:t> </a:t>
                      </a:r>
                      <a:r>
                        <a:rPr sz="1400" b="1" spc="-10" dirty="0">
                          <a:latin typeface="Times New Roman"/>
                          <a:cs typeface="Times New Roman"/>
                        </a:rPr>
                        <a:t>Tickoo.</a:t>
                      </a:r>
                      <a:endParaRPr sz="140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AEBA9B0-5685-458A-A303-8A84C2C4506F}"/>
              </a:ext>
            </a:extLst>
          </p:cNvPr>
          <p:cNvSpPr txBox="1"/>
          <p:nvPr/>
        </p:nvSpPr>
        <p:spPr>
          <a:xfrm>
            <a:off x="3595688" y="6272213"/>
            <a:ext cx="2266950"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2.21:</a:t>
            </a:r>
            <a:r>
              <a:rPr sz="1400" b="1"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Linear</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Dimension</a:t>
            </a:r>
            <a:endParaRPr sz="1400" kern="0">
              <a:solidFill>
                <a:sysClr val="windowText" lastClr="000000"/>
              </a:solidFill>
              <a:latin typeface="Times New Roman"/>
              <a:cs typeface="Times New Roman"/>
            </a:endParaRPr>
          </a:p>
        </p:txBody>
      </p:sp>
      <p:sp>
        <p:nvSpPr>
          <p:cNvPr id="54275" name="object 3">
            <a:extLst>
              <a:ext uri="{FF2B5EF4-FFF2-40B4-BE49-F238E27FC236}">
                <a16:creationId xmlns:a16="http://schemas.microsoft.com/office/drawing/2014/main" id="{37D230BB-91FE-44A4-8221-DE6D40B3A34A}"/>
              </a:ext>
            </a:extLst>
          </p:cNvPr>
          <p:cNvSpPr>
            <a:spLocks/>
          </p:cNvSpPr>
          <p:nvPr/>
        </p:nvSpPr>
        <p:spPr bwMode="auto">
          <a:xfrm>
            <a:off x="3579813" y="3973513"/>
            <a:ext cx="0" cy="457200"/>
          </a:xfrm>
          <a:custGeom>
            <a:avLst/>
            <a:gdLst>
              <a:gd name="T0" fmla="*/ 458476 h 455929"/>
              <a:gd name="T1" fmla="*/ 0 h 455929"/>
              <a:gd name="T2" fmla="*/ 0 60000 65536"/>
              <a:gd name="T3" fmla="*/ 0 60000 65536"/>
            </a:gdLst>
            <a:ahLst/>
            <a:cxnLst>
              <a:cxn ang="T2">
                <a:pos x="0" y="T0"/>
              </a:cxn>
              <a:cxn ang="T3">
                <a:pos x="0" y="T1"/>
              </a:cxn>
            </a:cxnLst>
            <a:rect l="0" t="0" r="r" b="b"/>
            <a:pathLst>
              <a:path h="455929">
                <a:moveTo>
                  <a:pt x="0" y="45593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76" name="object 4">
            <a:extLst>
              <a:ext uri="{FF2B5EF4-FFF2-40B4-BE49-F238E27FC236}">
                <a16:creationId xmlns:a16="http://schemas.microsoft.com/office/drawing/2014/main" id="{7572D3DC-8673-47C4-8C0D-E93D044B0380}"/>
              </a:ext>
            </a:extLst>
          </p:cNvPr>
          <p:cNvSpPr>
            <a:spLocks/>
          </p:cNvSpPr>
          <p:nvPr/>
        </p:nvSpPr>
        <p:spPr bwMode="auto">
          <a:xfrm>
            <a:off x="3579813" y="4614863"/>
            <a:ext cx="0" cy="328612"/>
          </a:xfrm>
          <a:custGeom>
            <a:avLst/>
            <a:gdLst>
              <a:gd name="T0" fmla="*/ 0 h 328295"/>
              <a:gd name="T1" fmla="*/ 328421 h 328295"/>
              <a:gd name="T2" fmla="*/ 0 60000 65536"/>
              <a:gd name="T3" fmla="*/ 0 60000 65536"/>
            </a:gdLst>
            <a:ahLst/>
            <a:cxnLst>
              <a:cxn ang="T2">
                <a:pos x="0" y="T0"/>
              </a:cxn>
              <a:cxn ang="T3">
                <a:pos x="0" y="T1"/>
              </a:cxn>
            </a:cxnLst>
            <a:rect l="0" t="0" r="r" b="b"/>
            <a:pathLst>
              <a:path h="328295">
                <a:moveTo>
                  <a:pt x="0" y="0"/>
                </a:moveTo>
                <a:lnTo>
                  <a:pt x="0" y="32778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54277" name="object 5">
            <a:extLst>
              <a:ext uri="{FF2B5EF4-FFF2-40B4-BE49-F238E27FC236}">
                <a16:creationId xmlns:a16="http://schemas.microsoft.com/office/drawing/2014/main" id="{74CF33E9-77F0-4A38-91D6-E1CB3099F4D0}"/>
              </a:ext>
            </a:extLst>
          </p:cNvPr>
          <p:cNvGrpSpPr>
            <a:grpSpLocks/>
          </p:cNvGrpSpPr>
          <p:nvPr/>
        </p:nvGrpSpPr>
        <p:grpSpPr bwMode="auto">
          <a:xfrm>
            <a:off x="2489200" y="712788"/>
            <a:ext cx="4695825" cy="5591175"/>
            <a:chOff x="2489200" y="712723"/>
            <a:chExt cx="4695190" cy="5591175"/>
          </a:xfrm>
        </p:grpSpPr>
        <p:sp>
          <p:nvSpPr>
            <p:cNvPr id="54283" name="object 6">
              <a:extLst>
                <a:ext uri="{FF2B5EF4-FFF2-40B4-BE49-F238E27FC236}">
                  <a16:creationId xmlns:a16="http://schemas.microsoft.com/office/drawing/2014/main" id="{42E77D6C-D7E5-4A80-BE1C-18DF0969543D}"/>
                </a:ext>
              </a:extLst>
            </p:cNvPr>
            <p:cNvSpPr>
              <a:spLocks/>
            </p:cNvSpPr>
            <p:nvPr/>
          </p:nvSpPr>
          <p:spPr bwMode="auto">
            <a:xfrm>
              <a:off x="2489200" y="712723"/>
              <a:ext cx="4695190" cy="5591175"/>
            </a:xfrm>
            <a:custGeom>
              <a:avLst/>
              <a:gdLst>
                <a:gd name="T0" fmla="*/ 4688713 w 4695190"/>
                <a:gd name="T1" fmla="*/ 5584952 h 5591175"/>
                <a:gd name="T2" fmla="*/ 0 w 4695190"/>
                <a:gd name="T3" fmla="*/ 5584952 h 5591175"/>
                <a:gd name="T4" fmla="*/ 0 w 4695190"/>
                <a:gd name="T5" fmla="*/ 5591035 h 5591175"/>
                <a:gd name="T6" fmla="*/ 4688713 w 4695190"/>
                <a:gd name="T7" fmla="*/ 5591035 h 5591175"/>
                <a:gd name="T8" fmla="*/ 4688713 w 4695190"/>
                <a:gd name="T9" fmla="*/ 5584952 h 5591175"/>
                <a:gd name="T10" fmla="*/ 4688713 w 4695190"/>
                <a:gd name="T11" fmla="*/ 2143125 h 5591175"/>
                <a:gd name="T12" fmla="*/ 6096 w 4695190"/>
                <a:gd name="T13" fmla="*/ 2143125 h 5591175"/>
                <a:gd name="T14" fmla="*/ 6096 w 4695190"/>
                <a:gd name="T15" fmla="*/ 6223 h 5591175"/>
                <a:gd name="T16" fmla="*/ 0 w 4695190"/>
                <a:gd name="T17" fmla="*/ 6223 h 5591175"/>
                <a:gd name="T18" fmla="*/ 0 w 4695190"/>
                <a:gd name="T19" fmla="*/ 2143125 h 5591175"/>
                <a:gd name="T20" fmla="*/ 0 w 4695190"/>
                <a:gd name="T21" fmla="*/ 2149221 h 5591175"/>
                <a:gd name="T22" fmla="*/ 0 w 4695190"/>
                <a:gd name="T23" fmla="*/ 5584939 h 5591175"/>
                <a:gd name="T24" fmla="*/ 6096 w 4695190"/>
                <a:gd name="T25" fmla="*/ 5584939 h 5591175"/>
                <a:gd name="T26" fmla="*/ 6096 w 4695190"/>
                <a:gd name="T27" fmla="*/ 2149221 h 5591175"/>
                <a:gd name="T28" fmla="*/ 4688713 w 4695190"/>
                <a:gd name="T29" fmla="*/ 2149221 h 5591175"/>
                <a:gd name="T30" fmla="*/ 4688713 w 4695190"/>
                <a:gd name="T31" fmla="*/ 2143125 h 5591175"/>
                <a:gd name="T32" fmla="*/ 4688713 w 4695190"/>
                <a:gd name="T33" fmla="*/ 0 h 5591175"/>
                <a:gd name="T34" fmla="*/ 0 w 4695190"/>
                <a:gd name="T35" fmla="*/ 0 h 5591175"/>
                <a:gd name="T36" fmla="*/ 0 w 4695190"/>
                <a:gd name="T37" fmla="*/ 6096 h 5591175"/>
                <a:gd name="T38" fmla="*/ 4688713 w 4695190"/>
                <a:gd name="T39" fmla="*/ 6096 h 5591175"/>
                <a:gd name="T40" fmla="*/ 4688713 w 4695190"/>
                <a:gd name="T41" fmla="*/ 0 h 5591175"/>
                <a:gd name="T42" fmla="*/ 4694923 w 4695190"/>
                <a:gd name="T43" fmla="*/ 5584952 h 5591175"/>
                <a:gd name="T44" fmla="*/ 4688840 w 4695190"/>
                <a:gd name="T45" fmla="*/ 5584952 h 5591175"/>
                <a:gd name="T46" fmla="*/ 4688840 w 4695190"/>
                <a:gd name="T47" fmla="*/ 5591035 h 5591175"/>
                <a:gd name="T48" fmla="*/ 4694923 w 4695190"/>
                <a:gd name="T49" fmla="*/ 5591035 h 5591175"/>
                <a:gd name="T50" fmla="*/ 4694923 w 4695190"/>
                <a:gd name="T51" fmla="*/ 5584952 h 5591175"/>
                <a:gd name="T52" fmla="*/ 4694923 w 4695190"/>
                <a:gd name="T53" fmla="*/ 2143137 h 5591175"/>
                <a:gd name="T54" fmla="*/ 4688840 w 4695190"/>
                <a:gd name="T55" fmla="*/ 2143137 h 5591175"/>
                <a:gd name="T56" fmla="*/ 4688840 w 4695190"/>
                <a:gd name="T57" fmla="*/ 2149221 h 5591175"/>
                <a:gd name="T58" fmla="*/ 4688840 w 4695190"/>
                <a:gd name="T59" fmla="*/ 5584939 h 5591175"/>
                <a:gd name="T60" fmla="*/ 4694923 w 4695190"/>
                <a:gd name="T61" fmla="*/ 5584939 h 5591175"/>
                <a:gd name="T62" fmla="*/ 4694923 w 4695190"/>
                <a:gd name="T63" fmla="*/ 2149221 h 5591175"/>
                <a:gd name="T64" fmla="*/ 4694923 w 4695190"/>
                <a:gd name="T65" fmla="*/ 2143137 h 5591175"/>
                <a:gd name="T66" fmla="*/ 4694923 w 4695190"/>
                <a:gd name="T67" fmla="*/ 6223 h 5591175"/>
                <a:gd name="T68" fmla="*/ 4688840 w 4695190"/>
                <a:gd name="T69" fmla="*/ 6223 h 5591175"/>
                <a:gd name="T70" fmla="*/ 4688840 w 4695190"/>
                <a:gd name="T71" fmla="*/ 2143125 h 5591175"/>
                <a:gd name="T72" fmla="*/ 4694923 w 4695190"/>
                <a:gd name="T73" fmla="*/ 2143125 h 5591175"/>
                <a:gd name="T74" fmla="*/ 4694923 w 4695190"/>
                <a:gd name="T75" fmla="*/ 6223 h 5591175"/>
                <a:gd name="T76" fmla="*/ 4694923 w 4695190"/>
                <a:gd name="T77" fmla="*/ 0 h 5591175"/>
                <a:gd name="T78" fmla="*/ 4688840 w 4695190"/>
                <a:gd name="T79" fmla="*/ 0 h 5591175"/>
                <a:gd name="T80" fmla="*/ 4688840 w 4695190"/>
                <a:gd name="T81" fmla="*/ 6096 h 5591175"/>
                <a:gd name="T82" fmla="*/ 4694923 w 4695190"/>
                <a:gd name="T83" fmla="*/ 6096 h 5591175"/>
                <a:gd name="T84" fmla="*/ 4694923 w 4695190"/>
                <a:gd name="T85" fmla="*/ 0 h 5591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95190" h="5591175">
                  <a:moveTo>
                    <a:pt x="4688713" y="5584952"/>
                  </a:moveTo>
                  <a:lnTo>
                    <a:pt x="0" y="5584952"/>
                  </a:lnTo>
                  <a:lnTo>
                    <a:pt x="0" y="5591035"/>
                  </a:lnTo>
                  <a:lnTo>
                    <a:pt x="4688713" y="5591035"/>
                  </a:lnTo>
                  <a:lnTo>
                    <a:pt x="4688713" y="5584952"/>
                  </a:lnTo>
                  <a:close/>
                </a:path>
                <a:path w="4695190" h="5591175">
                  <a:moveTo>
                    <a:pt x="4688713" y="2143125"/>
                  </a:moveTo>
                  <a:lnTo>
                    <a:pt x="6096" y="2143125"/>
                  </a:lnTo>
                  <a:lnTo>
                    <a:pt x="6096" y="6223"/>
                  </a:lnTo>
                  <a:lnTo>
                    <a:pt x="0" y="6223"/>
                  </a:lnTo>
                  <a:lnTo>
                    <a:pt x="0" y="2143125"/>
                  </a:lnTo>
                  <a:lnTo>
                    <a:pt x="0" y="2149221"/>
                  </a:lnTo>
                  <a:lnTo>
                    <a:pt x="0" y="5584939"/>
                  </a:lnTo>
                  <a:lnTo>
                    <a:pt x="6096" y="5584939"/>
                  </a:lnTo>
                  <a:lnTo>
                    <a:pt x="6096" y="2149221"/>
                  </a:lnTo>
                  <a:lnTo>
                    <a:pt x="4688713" y="2149221"/>
                  </a:lnTo>
                  <a:lnTo>
                    <a:pt x="4688713" y="2143125"/>
                  </a:lnTo>
                  <a:close/>
                </a:path>
                <a:path w="4695190" h="5591175">
                  <a:moveTo>
                    <a:pt x="4688713" y="0"/>
                  </a:moveTo>
                  <a:lnTo>
                    <a:pt x="0" y="0"/>
                  </a:lnTo>
                  <a:lnTo>
                    <a:pt x="0" y="6096"/>
                  </a:lnTo>
                  <a:lnTo>
                    <a:pt x="4688713" y="6096"/>
                  </a:lnTo>
                  <a:lnTo>
                    <a:pt x="4688713" y="0"/>
                  </a:lnTo>
                  <a:close/>
                </a:path>
                <a:path w="4695190" h="5591175">
                  <a:moveTo>
                    <a:pt x="4694923" y="5584952"/>
                  </a:moveTo>
                  <a:lnTo>
                    <a:pt x="4688840" y="5584952"/>
                  </a:lnTo>
                  <a:lnTo>
                    <a:pt x="4688840" y="5591035"/>
                  </a:lnTo>
                  <a:lnTo>
                    <a:pt x="4694923" y="5591035"/>
                  </a:lnTo>
                  <a:lnTo>
                    <a:pt x="4694923" y="5584952"/>
                  </a:lnTo>
                  <a:close/>
                </a:path>
                <a:path w="4695190" h="5591175">
                  <a:moveTo>
                    <a:pt x="4694923" y="2143137"/>
                  </a:moveTo>
                  <a:lnTo>
                    <a:pt x="4688840" y="2143137"/>
                  </a:lnTo>
                  <a:lnTo>
                    <a:pt x="4688840" y="2149221"/>
                  </a:lnTo>
                  <a:lnTo>
                    <a:pt x="4688840" y="5584939"/>
                  </a:lnTo>
                  <a:lnTo>
                    <a:pt x="4694923" y="5584939"/>
                  </a:lnTo>
                  <a:lnTo>
                    <a:pt x="4694923" y="2149221"/>
                  </a:lnTo>
                  <a:lnTo>
                    <a:pt x="4694923" y="2143137"/>
                  </a:lnTo>
                  <a:close/>
                </a:path>
                <a:path w="4695190" h="5591175">
                  <a:moveTo>
                    <a:pt x="4694923" y="6223"/>
                  </a:moveTo>
                  <a:lnTo>
                    <a:pt x="4688840" y="6223"/>
                  </a:lnTo>
                  <a:lnTo>
                    <a:pt x="4688840" y="2143125"/>
                  </a:lnTo>
                  <a:lnTo>
                    <a:pt x="4694923" y="2143125"/>
                  </a:lnTo>
                  <a:lnTo>
                    <a:pt x="4694923" y="6223"/>
                  </a:lnTo>
                  <a:close/>
                </a:path>
                <a:path w="4695190" h="5591175">
                  <a:moveTo>
                    <a:pt x="4694923" y="0"/>
                  </a:moveTo>
                  <a:lnTo>
                    <a:pt x="4688840" y="0"/>
                  </a:lnTo>
                  <a:lnTo>
                    <a:pt x="4688840" y="6096"/>
                  </a:lnTo>
                  <a:lnTo>
                    <a:pt x="4694923" y="6096"/>
                  </a:lnTo>
                  <a:lnTo>
                    <a:pt x="46949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284" name="object 7">
              <a:extLst>
                <a:ext uri="{FF2B5EF4-FFF2-40B4-BE49-F238E27FC236}">
                  <a16:creationId xmlns:a16="http://schemas.microsoft.com/office/drawing/2014/main" id="{49EB64F0-6D8B-4249-A023-9914664DB9BD}"/>
                </a:ext>
              </a:extLst>
            </p:cNvPr>
            <p:cNvSpPr>
              <a:spLocks/>
            </p:cNvSpPr>
            <p:nvPr/>
          </p:nvSpPr>
          <p:spPr bwMode="auto">
            <a:xfrm>
              <a:off x="3953891" y="1118107"/>
              <a:ext cx="1719580" cy="967740"/>
            </a:xfrm>
            <a:custGeom>
              <a:avLst/>
              <a:gdLst>
                <a:gd name="T0" fmla="*/ 0 w 1719579"/>
                <a:gd name="T1" fmla="*/ 967360 h 967739"/>
                <a:gd name="T2" fmla="*/ 0 w 1719579"/>
                <a:gd name="T3" fmla="*/ 0 h 967739"/>
                <a:gd name="T4" fmla="*/ 1719328 w 1719579"/>
                <a:gd name="T5" fmla="*/ 967360 h 967739"/>
                <a:gd name="T6" fmla="*/ 1719328 w 1719579"/>
                <a:gd name="T7" fmla="*/ 0 h 967739"/>
                <a:gd name="T8" fmla="*/ 93218 w 1719579"/>
                <a:gd name="T9" fmla="*/ 92963 h 967739"/>
                <a:gd name="T10" fmla="*/ 728218 w 1719579"/>
                <a:gd name="T11" fmla="*/ 92963 h 967739"/>
                <a:gd name="T12" fmla="*/ 1626491 w 1719579"/>
                <a:gd name="T13" fmla="*/ 92963 h 967739"/>
                <a:gd name="T14" fmla="*/ 991364 w 1719579"/>
                <a:gd name="T15" fmla="*/ 92963 h 9677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9579" h="967739">
                  <a:moveTo>
                    <a:pt x="0" y="967358"/>
                  </a:moveTo>
                  <a:lnTo>
                    <a:pt x="0" y="0"/>
                  </a:lnTo>
                </a:path>
                <a:path w="1719579" h="967739">
                  <a:moveTo>
                    <a:pt x="1719326" y="967358"/>
                  </a:moveTo>
                  <a:lnTo>
                    <a:pt x="1719326" y="0"/>
                  </a:lnTo>
                </a:path>
                <a:path w="1719579" h="967739">
                  <a:moveTo>
                    <a:pt x="93218" y="92963"/>
                  </a:moveTo>
                  <a:lnTo>
                    <a:pt x="728218" y="92963"/>
                  </a:lnTo>
                </a:path>
                <a:path w="1719579" h="967739">
                  <a:moveTo>
                    <a:pt x="1626489" y="92963"/>
                  </a:moveTo>
                  <a:lnTo>
                    <a:pt x="991362" y="9296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85" name="object 8">
              <a:extLst>
                <a:ext uri="{FF2B5EF4-FFF2-40B4-BE49-F238E27FC236}">
                  <a16:creationId xmlns:a16="http://schemas.microsoft.com/office/drawing/2014/main" id="{1A8150B6-0ABB-4BAE-9C39-03DE09B601AB}"/>
                </a:ext>
              </a:extLst>
            </p:cNvPr>
            <p:cNvSpPr>
              <a:spLocks/>
            </p:cNvSpPr>
            <p:nvPr/>
          </p:nvSpPr>
          <p:spPr bwMode="auto">
            <a:xfrm>
              <a:off x="3950588" y="1192402"/>
              <a:ext cx="93345" cy="31115"/>
            </a:xfrm>
            <a:custGeom>
              <a:avLst/>
              <a:gdLst>
                <a:gd name="T0" fmla="*/ 93218 w 93345"/>
                <a:gd name="T1" fmla="*/ 0 h 31115"/>
                <a:gd name="T2" fmla="*/ 0 w 93345"/>
                <a:gd name="T3" fmla="*/ 15367 h 31115"/>
                <a:gd name="T4" fmla="*/ 93218 w 93345"/>
                <a:gd name="T5" fmla="*/ 30987 h 31115"/>
                <a:gd name="T6" fmla="*/ 93218 w 93345"/>
                <a:gd name="T7" fmla="*/ 0 h 31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345" h="31115">
                  <a:moveTo>
                    <a:pt x="93218" y="0"/>
                  </a:moveTo>
                  <a:lnTo>
                    <a:pt x="0" y="15367"/>
                  </a:lnTo>
                  <a:lnTo>
                    <a:pt x="93218" y="30987"/>
                  </a:lnTo>
                  <a:lnTo>
                    <a:pt x="93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286" name="object 9">
              <a:extLst>
                <a:ext uri="{FF2B5EF4-FFF2-40B4-BE49-F238E27FC236}">
                  <a16:creationId xmlns:a16="http://schemas.microsoft.com/office/drawing/2014/main" id="{6602B636-F061-478A-AC92-B816A772A897}"/>
                </a:ext>
              </a:extLst>
            </p:cNvPr>
            <p:cNvSpPr>
              <a:spLocks/>
            </p:cNvSpPr>
            <p:nvPr/>
          </p:nvSpPr>
          <p:spPr bwMode="auto">
            <a:xfrm>
              <a:off x="3953891" y="1195704"/>
              <a:ext cx="93345" cy="31115"/>
            </a:xfrm>
            <a:custGeom>
              <a:avLst/>
              <a:gdLst>
                <a:gd name="T0" fmla="*/ 93218 w 93345"/>
                <a:gd name="T1" fmla="*/ 0 h 31115"/>
                <a:gd name="T2" fmla="*/ 93218 w 93345"/>
                <a:gd name="T3" fmla="*/ 30987 h 31115"/>
                <a:gd name="T4" fmla="*/ 0 w 93345"/>
                <a:gd name="T5" fmla="*/ 15367 h 31115"/>
                <a:gd name="T6" fmla="*/ 93218 w 93345"/>
                <a:gd name="T7" fmla="*/ 0 h 31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345" h="31115">
                  <a:moveTo>
                    <a:pt x="93218" y="0"/>
                  </a:moveTo>
                  <a:lnTo>
                    <a:pt x="93218" y="30987"/>
                  </a:lnTo>
                  <a:lnTo>
                    <a:pt x="0" y="15367"/>
                  </a:lnTo>
                  <a:lnTo>
                    <a:pt x="9321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87" name="object 10">
              <a:extLst>
                <a:ext uri="{FF2B5EF4-FFF2-40B4-BE49-F238E27FC236}">
                  <a16:creationId xmlns:a16="http://schemas.microsoft.com/office/drawing/2014/main" id="{6D866500-26F4-485B-82F6-2DD6AFA39876}"/>
                </a:ext>
              </a:extLst>
            </p:cNvPr>
            <p:cNvSpPr>
              <a:spLocks/>
            </p:cNvSpPr>
            <p:nvPr/>
          </p:nvSpPr>
          <p:spPr bwMode="auto">
            <a:xfrm>
              <a:off x="5577077" y="1192402"/>
              <a:ext cx="93345" cy="31115"/>
            </a:xfrm>
            <a:custGeom>
              <a:avLst/>
              <a:gdLst>
                <a:gd name="T0" fmla="*/ 0 w 93345"/>
                <a:gd name="T1" fmla="*/ 0 h 31115"/>
                <a:gd name="T2" fmla="*/ 0 w 93345"/>
                <a:gd name="T3" fmla="*/ 30987 h 31115"/>
                <a:gd name="T4" fmla="*/ 92837 w 93345"/>
                <a:gd name="T5" fmla="*/ 15367 h 31115"/>
                <a:gd name="T6" fmla="*/ 0 w 93345"/>
                <a:gd name="T7" fmla="*/ 0 h 31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345" h="31115">
                  <a:moveTo>
                    <a:pt x="0" y="0"/>
                  </a:moveTo>
                  <a:lnTo>
                    <a:pt x="0" y="30987"/>
                  </a:lnTo>
                  <a:lnTo>
                    <a:pt x="92837" y="1536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288" name="object 11">
              <a:extLst>
                <a:ext uri="{FF2B5EF4-FFF2-40B4-BE49-F238E27FC236}">
                  <a16:creationId xmlns:a16="http://schemas.microsoft.com/office/drawing/2014/main" id="{1C0C334F-DB87-494C-91DA-CAE46B384CF8}"/>
                </a:ext>
              </a:extLst>
            </p:cNvPr>
            <p:cNvSpPr>
              <a:spLocks/>
            </p:cNvSpPr>
            <p:nvPr/>
          </p:nvSpPr>
          <p:spPr bwMode="auto">
            <a:xfrm>
              <a:off x="3953891" y="1164716"/>
              <a:ext cx="1720214" cy="953135"/>
            </a:xfrm>
            <a:custGeom>
              <a:avLst/>
              <a:gdLst>
                <a:gd name="T0" fmla="*/ 1626489 w 1720214"/>
                <a:gd name="T1" fmla="*/ 30987 h 953135"/>
                <a:gd name="T2" fmla="*/ 1626489 w 1720214"/>
                <a:gd name="T3" fmla="*/ 61975 h 953135"/>
                <a:gd name="T4" fmla="*/ 1719326 w 1720214"/>
                <a:gd name="T5" fmla="*/ 46355 h 953135"/>
                <a:gd name="T6" fmla="*/ 1626489 w 1720214"/>
                <a:gd name="T7" fmla="*/ 30987 h 953135"/>
                <a:gd name="T8" fmla="*/ 774700 w 1720214"/>
                <a:gd name="T9" fmla="*/ 15621 h 953135"/>
                <a:gd name="T10" fmla="*/ 789939 w 1720214"/>
                <a:gd name="T11" fmla="*/ 0 h 953135"/>
                <a:gd name="T12" fmla="*/ 789939 w 1720214"/>
                <a:gd name="T13" fmla="*/ 93091 h 953135"/>
                <a:gd name="T14" fmla="*/ 774700 w 1720214"/>
                <a:gd name="T15" fmla="*/ 93091 h 953135"/>
                <a:gd name="T16" fmla="*/ 805688 w 1720214"/>
                <a:gd name="T17" fmla="*/ 93091 h 953135"/>
                <a:gd name="T18" fmla="*/ 852297 w 1720214"/>
                <a:gd name="T19" fmla="*/ 93091 h 953135"/>
                <a:gd name="T20" fmla="*/ 836549 w 1720214"/>
                <a:gd name="T21" fmla="*/ 77470 h 953135"/>
                <a:gd name="T22" fmla="*/ 836549 w 1720214"/>
                <a:gd name="T23" fmla="*/ 15621 h 953135"/>
                <a:gd name="T24" fmla="*/ 852297 w 1720214"/>
                <a:gd name="T25" fmla="*/ 0 h 953135"/>
                <a:gd name="T26" fmla="*/ 867410 w 1720214"/>
                <a:gd name="T27" fmla="*/ 0 h 953135"/>
                <a:gd name="T28" fmla="*/ 883031 w 1720214"/>
                <a:gd name="T29" fmla="*/ 15621 h 953135"/>
                <a:gd name="T30" fmla="*/ 883031 w 1720214"/>
                <a:gd name="T31" fmla="*/ 77470 h 953135"/>
                <a:gd name="T32" fmla="*/ 867410 w 1720214"/>
                <a:gd name="T33" fmla="*/ 93091 h 953135"/>
                <a:gd name="T34" fmla="*/ 852297 w 1720214"/>
                <a:gd name="T35" fmla="*/ 93091 h 953135"/>
                <a:gd name="T36" fmla="*/ 913892 w 1720214"/>
                <a:gd name="T37" fmla="*/ 30987 h 953135"/>
                <a:gd name="T38" fmla="*/ 929386 w 1720214"/>
                <a:gd name="T39" fmla="*/ 0 h 953135"/>
                <a:gd name="T40" fmla="*/ 944880 w 1720214"/>
                <a:gd name="T41" fmla="*/ 0 h 953135"/>
                <a:gd name="T42" fmla="*/ 929386 w 1720214"/>
                <a:gd name="T43" fmla="*/ 30987 h 953135"/>
                <a:gd name="T44" fmla="*/ 0 w 1720214"/>
                <a:gd name="T45" fmla="*/ 953008 h 953135"/>
                <a:gd name="T46" fmla="*/ 508 w 1720214"/>
                <a:gd name="T47" fmla="*/ 953008 h 953135"/>
                <a:gd name="T48" fmla="*/ 1719326 w 1720214"/>
                <a:gd name="T49" fmla="*/ 953008 h 953135"/>
                <a:gd name="T50" fmla="*/ 1719834 w 1720214"/>
                <a:gd name="T51" fmla="*/ 953008 h 953135"/>
                <a:gd name="T52" fmla="*/ 1719326 w 1720214"/>
                <a:gd name="T53" fmla="*/ 46355 h 953135"/>
                <a:gd name="T54" fmla="*/ 1719834 w 1720214"/>
                <a:gd name="T55" fmla="*/ 46355 h 9531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0214" h="953135">
                  <a:moveTo>
                    <a:pt x="1626489" y="30987"/>
                  </a:moveTo>
                  <a:lnTo>
                    <a:pt x="1626489" y="61975"/>
                  </a:lnTo>
                  <a:lnTo>
                    <a:pt x="1719326" y="46355"/>
                  </a:lnTo>
                  <a:lnTo>
                    <a:pt x="1626489" y="30987"/>
                  </a:lnTo>
                  <a:close/>
                </a:path>
                <a:path w="1720214" h="953135">
                  <a:moveTo>
                    <a:pt x="774700" y="15621"/>
                  </a:moveTo>
                  <a:lnTo>
                    <a:pt x="789939" y="0"/>
                  </a:lnTo>
                  <a:lnTo>
                    <a:pt x="789939" y="93091"/>
                  </a:lnTo>
                </a:path>
                <a:path w="1720214" h="953135">
                  <a:moveTo>
                    <a:pt x="774700" y="93091"/>
                  </a:moveTo>
                  <a:lnTo>
                    <a:pt x="805688" y="93091"/>
                  </a:lnTo>
                </a:path>
                <a:path w="1720214" h="953135">
                  <a:moveTo>
                    <a:pt x="852297" y="93091"/>
                  </a:moveTo>
                  <a:lnTo>
                    <a:pt x="836549" y="77470"/>
                  </a:lnTo>
                  <a:lnTo>
                    <a:pt x="836549" y="15621"/>
                  </a:lnTo>
                  <a:lnTo>
                    <a:pt x="852297" y="0"/>
                  </a:lnTo>
                  <a:lnTo>
                    <a:pt x="867410" y="0"/>
                  </a:lnTo>
                  <a:lnTo>
                    <a:pt x="883031" y="15621"/>
                  </a:lnTo>
                  <a:lnTo>
                    <a:pt x="883031" y="77470"/>
                  </a:lnTo>
                  <a:lnTo>
                    <a:pt x="867410" y="93091"/>
                  </a:lnTo>
                  <a:lnTo>
                    <a:pt x="852297" y="93091"/>
                  </a:lnTo>
                  <a:close/>
                </a:path>
                <a:path w="1720214" h="953135">
                  <a:moveTo>
                    <a:pt x="913892" y="30987"/>
                  </a:moveTo>
                  <a:lnTo>
                    <a:pt x="929386" y="0"/>
                  </a:lnTo>
                </a:path>
                <a:path w="1720214" h="953135">
                  <a:moveTo>
                    <a:pt x="944880" y="0"/>
                  </a:moveTo>
                  <a:lnTo>
                    <a:pt x="929386" y="30987"/>
                  </a:lnTo>
                </a:path>
                <a:path w="1720214" h="953135">
                  <a:moveTo>
                    <a:pt x="0" y="953008"/>
                  </a:moveTo>
                  <a:lnTo>
                    <a:pt x="508" y="953008"/>
                  </a:lnTo>
                </a:path>
                <a:path w="1720214" h="953135">
                  <a:moveTo>
                    <a:pt x="1719326" y="953008"/>
                  </a:moveTo>
                  <a:lnTo>
                    <a:pt x="1719834" y="953008"/>
                  </a:lnTo>
                </a:path>
                <a:path w="1720214" h="953135">
                  <a:moveTo>
                    <a:pt x="1719326" y="46355"/>
                  </a:moveTo>
                  <a:lnTo>
                    <a:pt x="1719834" y="4635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89" name="object 12">
              <a:extLst>
                <a:ext uri="{FF2B5EF4-FFF2-40B4-BE49-F238E27FC236}">
                  <a16:creationId xmlns:a16="http://schemas.microsoft.com/office/drawing/2014/main" id="{4EA9001F-87C6-40B8-AC97-8B846F25622C}"/>
                </a:ext>
              </a:extLst>
            </p:cNvPr>
            <p:cNvSpPr>
              <a:spLocks/>
            </p:cNvSpPr>
            <p:nvPr/>
          </p:nvSpPr>
          <p:spPr bwMode="auto">
            <a:xfrm>
              <a:off x="3950588" y="1884714"/>
              <a:ext cx="1719580" cy="23495"/>
            </a:xfrm>
            <a:custGeom>
              <a:avLst/>
              <a:gdLst>
                <a:gd name="T0" fmla="*/ 1719328 w 1719579"/>
                <a:gd name="T1" fmla="*/ 0 h 23494"/>
                <a:gd name="T2" fmla="*/ 0 w 1719579"/>
                <a:gd name="T3" fmla="*/ 0 h 23494"/>
                <a:gd name="T4" fmla="*/ 0 w 1719579"/>
                <a:gd name="T5" fmla="*/ 22954 h 23494"/>
                <a:gd name="T6" fmla="*/ 1719328 w 1719579"/>
                <a:gd name="T7" fmla="*/ 22954 h 23494"/>
                <a:gd name="T8" fmla="*/ 1719328 w 1719579"/>
                <a:gd name="T9" fmla="*/ 0 h 234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9579" h="23494">
                  <a:moveTo>
                    <a:pt x="1719326" y="0"/>
                  </a:moveTo>
                  <a:lnTo>
                    <a:pt x="0" y="0"/>
                  </a:lnTo>
                  <a:lnTo>
                    <a:pt x="0" y="22952"/>
                  </a:lnTo>
                  <a:lnTo>
                    <a:pt x="1719326" y="22952"/>
                  </a:lnTo>
                  <a:lnTo>
                    <a:pt x="17193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290" name="object 13">
              <a:extLst>
                <a:ext uri="{FF2B5EF4-FFF2-40B4-BE49-F238E27FC236}">
                  <a16:creationId xmlns:a16="http://schemas.microsoft.com/office/drawing/2014/main" id="{D84953A7-855F-4408-B0EF-4E969E3AE1DB}"/>
                </a:ext>
              </a:extLst>
            </p:cNvPr>
            <p:cNvSpPr>
              <a:spLocks/>
            </p:cNvSpPr>
            <p:nvPr/>
          </p:nvSpPr>
          <p:spPr bwMode="auto">
            <a:xfrm>
              <a:off x="3953891" y="1887981"/>
              <a:ext cx="1719580" cy="23495"/>
            </a:xfrm>
            <a:custGeom>
              <a:avLst/>
              <a:gdLst>
                <a:gd name="T0" fmla="*/ 0 w 1719579"/>
                <a:gd name="T1" fmla="*/ 0 h 23494"/>
                <a:gd name="T2" fmla="*/ 0 w 1719579"/>
                <a:gd name="T3" fmla="*/ 11683 h 23494"/>
                <a:gd name="T4" fmla="*/ 0 w 1719579"/>
                <a:gd name="T5" fmla="*/ 22989 h 23494"/>
                <a:gd name="T6" fmla="*/ 1719328 w 1719579"/>
                <a:gd name="T7" fmla="*/ 22989 h 23494"/>
                <a:gd name="T8" fmla="*/ 1719328 w 1719579"/>
                <a:gd name="T9" fmla="*/ 11683 h 23494"/>
                <a:gd name="T10" fmla="*/ 1719328 w 1719579"/>
                <a:gd name="T11" fmla="*/ 0 h 23494"/>
                <a:gd name="T12" fmla="*/ 0 w 1719579"/>
                <a:gd name="T13" fmla="*/ 0 h 234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9579" h="23494">
                  <a:moveTo>
                    <a:pt x="0" y="0"/>
                  </a:moveTo>
                  <a:lnTo>
                    <a:pt x="0" y="11683"/>
                  </a:lnTo>
                  <a:lnTo>
                    <a:pt x="0" y="22987"/>
                  </a:lnTo>
                  <a:lnTo>
                    <a:pt x="1719326" y="22987"/>
                  </a:lnTo>
                  <a:lnTo>
                    <a:pt x="1719326" y="11683"/>
                  </a:lnTo>
                  <a:lnTo>
                    <a:pt x="1719326"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91" name="object 14">
              <a:extLst>
                <a:ext uri="{FF2B5EF4-FFF2-40B4-BE49-F238E27FC236}">
                  <a16:creationId xmlns:a16="http://schemas.microsoft.com/office/drawing/2014/main" id="{190D7942-3519-4416-8377-54F63222CF1A}"/>
                </a:ext>
              </a:extLst>
            </p:cNvPr>
            <p:cNvSpPr>
              <a:spLocks/>
            </p:cNvSpPr>
            <p:nvPr/>
          </p:nvSpPr>
          <p:spPr bwMode="auto">
            <a:xfrm>
              <a:off x="5669914" y="1884679"/>
              <a:ext cx="12065" cy="12065"/>
            </a:xfrm>
            <a:custGeom>
              <a:avLst/>
              <a:gdLst>
                <a:gd name="T0" fmla="*/ 0 w 12064"/>
                <a:gd name="T1" fmla="*/ 0 h 12064"/>
                <a:gd name="T2" fmla="*/ 0 w 12064"/>
                <a:gd name="T3" fmla="*/ 11686 h 12064"/>
                <a:gd name="T4" fmla="*/ 11559 w 12064"/>
                <a:gd name="T5" fmla="*/ 11686 h 12064"/>
                <a:gd name="T6" fmla="*/ 11432 w 12064"/>
                <a:gd name="T7" fmla="*/ 10162 h 12064"/>
                <a:gd name="T8" fmla="*/ 11051 w 12064"/>
                <a:gd name="T9" fmla="*/ 9146 h 12064"/>
                <a:gd name="T10" fmla="*/ 10924 w 12064"/>
                <a:gd name="T11" fmla="*/ 7876 h 12064"/>
                <a:gd name="T12" fmla="*/ 10415 w 12064"/>
                <a:gd name="T13" fmla="*/ 6606 h 12064"/>
                <a:gd name="T14" fmla="*/ 9908 w 12064"/>
                <a:gd name="T15" fmla="*/ 5587 h 12064"/>
                <a:gd name="T16" fmla="*/ 8891 w 12064"/>
                <a:gd name="T17" fmla="*/ 4572 h 12064"/>
                <a:gd name="T18" fmla="*/ 8384 w 12064"/>
                <a:gd name="T19" fmla="*/ 3556 h 12064"/>
                <a:gd name="T20" fmla="*/ 7114 w 12064"/>
                <a:gd name="T21" fmla="*/ 2794 h 12064"/>
                <a:gd name="T22" fmla="*/ 6352 w 12064"/>
                <a:gd name="T23" fmla="*/ 1778 h 12064"/>
                <a:gd name="T24" fmla="*/ 5080 w 12064"/>
                <a:gd name="T25" fmla="*/ 1270 h 12064"/>
                <a:gd name="T26" fmla="*/ 4063 w 12064"/>
                <a:gd name="T27" fmla="*/ 762 h 12064"/>
                <a:gd name="T28" fmla="*/ 2539 w 12064"/>
                <a:gd name="T29" fmla="*/ 508 h 12064"/>
                <a:gd name="T30" fmla="*/ 1524 w 12064"/>
                <a:gd name="T31" fmla="*/ 254 h 12064"/>
                <a:gd name="T32" fmla="*/ 0 w 12064"/>
                <a:gd name="T33" fmla="*/ 0 h 120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64" h="12064">
                  <a:moveTo>
                    <a:pt x="0" y="0"/>
                  </a:moveTo>
                  <a:lnTo>
                    <a:pt x="0" y="11684"/>
                  </a:lnTo>
                  <a:lnTo>
                    <a:pt x="11557" y="11684"/>
                  </a:lnTo>
                  <a:lnTo>
                    <a:pt x="11430" y="10160"/>
                  </a:lnTo>
                  <a:lnTo>
                    <a:pt x="11049" y="9144"/>
                  </a:lnTo>
                  <a:lnTo>
                    <a:pt x="10922" y="7874"/>
                  </a:lnTo>
                  <a:lnTo>
                    <a:pt x="10413" y="6604"/>
                  </a:lnTo>
                  <a:lnTo>
                    <a:pt x="9906" y="5587"/>
                  </a:lnTo>
                  <a:lnTo>
                    <a:pt x="8889" y="4572"/>
                  </a:lnTo>
                  <a:lnTo>
                    <a:pt x="8382" y="3556"/>
                  </a:lnTo>
                  <a:lnTo>
                    <a:pt x="7112" y="2794"/>
                  </a:lnTo>
                  <a:lnTo>
                    <a:pt x="6350" y="1778"/>
                  </a:lnTo>
                  <a:lnTo>
                    <a:pt x="5080" y="1270"/>
                  </a:lnTo>
                  <a:lnTo>
                    <a:pt x="4063" y="762"/>
                  </a:lnTo>
                  <a:lnTo>
                    <a:pt x="2539" y="508"/>
                  </a:lnTo>
                  <a:lnTo>
                    <a:pt x="1524" y="2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292" name="object 15">
              <a:extLst>
                <a:ext uri="{FF2B5EF4-FFF2-40B4-BE49-F238E27FC236}">
                  <a16:creationId xmlns:a16="http://schemas.microsoft.com/office/drawing/2014/main" id="{6AFB7502-5AF0-4E78-8FB9-A292A84919B7}"/>
                </a:ext>
              </a:extLst>
            </p:cNvPr>
            <p:cNvSpPr>
              <a:spLocks/>
            </p:cNvSpPr>
            <p:nvPr/>
          </p:nvSpPr>
          <p:spPr bwMode="auto">
            <a:xfrm>
              <a:off x="5673217" y="1887981"/>
              <a:ext cx="12065" cy="12065"/>
            </a:xfrm>
            <a:custGeom>
              <a:avLst/>
              <a:gdLst>
                <a:gd name="T0" fmla="*/ 0 w 12064"/>
                <a:gd name="T1" fmla="*/ 0 h 12064"/>
                <a:gd name="T2" fmla="*/ 1524 w 12064"/>
                <a:gd name="T3" fmla="*/ 253 h 12064"/>
                <a:gd name="T4" fmla="*/ 2540 w 12064"/>
                <a:gd name="T5" fmla="*/ 507 h 12064"/>
                <a:gd name="T6" fmla="*/ 4063 w 12064"/>
                <a:gd name="T7" fmla="*/ 762 h 12064"/>
                <a:gd name="T8" fmla="*/ 5080 w 12064"/>
                <a:gd name="T9" fmla="*/ 1269 h 12064"/>
                <a:gd name="T10" fmla="*/ 6352 w 12064"/>
                <a:gd name="T11" fmla="*/ 1777 h 12064"/>
                <a:gd name="T12" fmla="*/ 7114 w 12064"/>
                <a:gd name="T13" fmla="*/ 2793 h 12064"/>
                <a:gd name="T14" fmla="*/ 8257 w 12064"/>
                <a:gd name="T15" fmla="*/ 3555 h 12064"/>
                <a:gd name="T16" fmla="*/ 8764 w 12064"/>
                <a:gd name="T17" fmla="*/ 4571 h 12064"/>
                <a:gd name="T18" fmla="*/ 9908 w 12064"/>
                <a:gd name="T19" fmla="*/ 5587 h 12064"/>
                <a:gd name="T20" fmla="*/ 10415 w 12064"/>
                <a:gd name="T21" fmla="*/ 6605 h 12064"/>
                <a:gd name="T22" fmla="*/ 10924 w 12064"/>
                <a:gd name="T23" fmla="*/ 7876 h 12064"/>
                <a:gd name="T24" fmla="*/ 11177 w 12064"/>
                <a:gd name="T25" fmla="*/ 9145 h 12064"/>
                <a:gd name="T26" fmla="*/ 11432 w 12064"/>
                <a:gd name="T27" fmla="*/ 10161 h 12064"/>
                <a:gd name="T28" fmla="*/ 11559 w 12064"/>
                <a:gd name="T29" fmla="*/ 11685 h 120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4" h="12064">
                  <a:moveTo>
                    <a:pt x="0" y="0"/>
                  </a:moveTo>
                  <a:lnTo>
                    <a:pt x="1524" y="253"/>
                  </a:lnTo>
                  <a:lnTo>
                    <a:pt x="2540" y="507"/>
                  </a:lnTo>
                  <a:lnTo>
                    <a:pt x="4063" y="762"/>
                  </a:lnTo>
                  <a:lnTo>
                    <a:pt x="5080" y="1269"/>
                  </a:lnTo>
                  <a:lnTo>
                    <a:pt x="6350" y="1777"/>
                  </a:lnTo>
                  <a:lnTo>
                    <a:pt x="7112" y="2793"/>
                  </a:lnTo>
                  <a:lnTo>
                    <a:pt x="8255" y="3555"/>
                  </a:lnTo>
                  <a:lnTo>
                    <a:pt x="8762" y="4571"/>
                  </a:lnTo>
                  <a:lnTo>
                    <a:pt x="9906" y="5587"/>
                  </a:lnTo>
                  <a:lnTo>
                    <a:pt x="10413" y="6603"/>
                  </a:lnTo>
                  <a:lnTo>
                    <a:pt x="10922" y="7874"/>
                  </a:lnTo>
                  <a:lnTo>
                    <a:pt x="11175" y="9143"/>
                  </a:lnTo>
                  <a:lnTo>
                    <a:pt x="11430" y="10159"/>
                  </a:lnTo>
                  <a:lnTo>
                    <a:pt x="11557" y="1168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93" name="object 16">
              <a:extLst>
                <a:ext uri="{FF2B5EF4-FFF2-40B4-BE49-F238E27FC236}">
                  <a16:creationId xmlns:a16="http://schemas.microsoft.com/office/drawing/2014/main" id="{ED3CB3A2-B02A-44DD-A105-22A9DF531F13}"/>
                </a:ext>
              </a:extLst>
            </p:cNvPr>
            <p:cNvSpPr>
              <a:spLocks/>
            </p:cNvSpPr>
            <p:nvPr/>
          </p:nvSpPr>
          <p:spPr bwMode="auto">
            <a:xfrm>
              <a:off x="5658866" y="1896275"/>
              <a:ext cx="22860" cy="861694"/>
            </a:xfrm>
            <a:custGeom>
              <a:avLst/>
              <a:gdLst>
                <a:gd name="T0" fmla="*/ 22702 w 22860"/>
                <a:gd name="T1" fmla="*/ 0 h 861694"/>
                <a:gd name="T2" fmla="*/ 0 w 22860"/>
                <a:gd name="T3" fmla="*/ 0 h 861694"/>
                <a:gd name="T4" fmla="*/ 0 w 22860"/>
                <a:gd name="T5" fmla="*/ 861529 h 861694"/>
                <a:gd name="T6" fmla="*/ 22702 w 22860"/>
                <a:gd name="T7" fmla="*/ 861529 h 861694"/>
                <a:gd name="T8" fmla="*/ 22702 w 22860"/>
                <a:gd name="T9" fmla="*/ 0 h 861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0" h="861694">
                  <a:moveTo>
                    <a:pt x="22702" y="0"/>
                  </a:moveTo>
                  <a:lnTo>
                    <a:pt x="0" y="0"/>
                  </a:lnTo>
                  <a:lnTo>
                    <a:pt x="0" y="861529"/>
                  </a:lnTo>
                  <a:lnTo>
                    <a:pt x="22702" y="861529"/>
                  </a:lnTo>
                  <a:lnTo>
                    <a:pt x="227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294" name="object 17">
              <a:extLst>
                <a:ext uri="{FF2B5EF4-FFF2-40B4-BE49-F238E27FC236}">
                  <a16:creationId xmlns:a16="http://schemas.microsoft.com/office/drawing/2014/main" id="{F58A7593-115C-476B-9C20-C067C8C6588D}"/>
                </a:ext>
              </a:extLst>
            </p:cNvPr>
            <p:cNvSpPr>
              <a:spLocks/>
            </p:cNvSpPr>
            <p:nvPr/>
          </p:nvSpPr>
          <p:spPr bwMode="auto">
            <a:xfrm>
              <a:off x="5662041" y="1899665"/>
              <a:ext cx="22860" cy="861694"/>
            </a:xfrm>
            <a:custGeom>
              <a:avLst/>
              <a:gdLst>
                <a:gd name="T0" fmla="*/ 22733 w 22860"/>
                <a:gd name="T1" fmla="*/ 0 h 861694"/>
                <a:gd name="T2" fmla="*/ 11175 w 22860"/>
                <a:gd name="T3" fmla="*/ 0 h 861694"/>
                <a:gd name="T4" fmla="*/ 0 w 22860"/>
                <a:gd name="T5" fmla="*/ 0 h 861694"/>
                <a:gd name="T6" fmla="*/ 0 w 22860"/>
                <a:gd name="T7" fmla="*/ 861441 h 861694"/>
                <a:gd name="T8" fmla="*/ 11175 w 22860"/>
                <a:gd name="T9" fmla="*/ 861441 h 861694"/>
                <a:gd name="T10" fmla="*/ 22733 w 22860"/>
                <a:gd name="T11" fmla="*/ 861441 h 861694"/>
                <a:gd name="T12" fmla="*/ 22733 w 22860"/>
                <a:gd name="T13" fmla="*/ 0 h 8616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60" h="861694">
                  <a:moveTo>
                    <a:pt x="22733" y="0"/>
                  </a:moveTo>
                  <a:lnTo>
                    <a:pt x="11175" y="0"/>
                  </a:lnTo>
                  <a:lnTo>
                    <a:pt x="0" y="0"/>
                  </a:lnTo>
                  <a:lnTo>
                    <a:pt x="0" y="861441"/>
                  </a:lnTo>
                  <a:lnTo>
                    <a:pt x="11175" y="861441"/>
                  </a:lnTo>
                  <a:lnTo>
                    <a:pt x="22733" y="861441"/>
                  </a:lnTo>
                  <a:lnTo>
                    <a:pt x="22733"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95" name="object 18">
              <a:extLst>
                <a:ext uri="{FF2B5EF4-FFF2-40B4-BE49-F238E27FC236}">
                  <a16:creationId xmlns:a16="http://schemas.microsoft.com/office/drawing/2014/main" id="{6ABFE761-D94E-4F69-BE3C-682CCC234F18}"/>
                </a:ext>
              </a:extLst>
            </p:cNvPr>
            <p:cNvSpPr>
              <a:spLocks/>
            </p:cNvSpPr>
            <p:nvPr/>
          </p:nvSpPr>
          <p:spPr bwMode="auto">
            <a:xfrm>
              <a:off x="5669914" y="2757804"/>
              <a:ext cx="12065" cy="11430"/>
            </a:xfrm>
            <a:custGeom>
              <a:avLst/>
              <a:gdLst>
                <a:gd name="T0" fmla="*/ 11559 w 12064"/>
                <a:gd name="T1" fmla="*/ 0 h 11430"/>
                <a:gd name="T2" fmla="*/ 0 w 12064"/>
                <a:gd name="T3" fmla="*/ 0 h 11430"/>
                <a:gd name="T4" fmla="*/ 0 w 12064"/>
                <a:gd name="T5" fmla="*/ 11176 h 11430"/>
                <a:gd name="T6" fmla="*/ 1524 w 12064"/>
                <a:gd name="T7" fmla="*/ 11176 h 11430"/>
                <a:gd name="T8" fmla="*/ 2539 w 12064"/>
                <a:gd name="T9" fmla="*/ 10922 h 11430"/>
                <a:gd name="T10" fmla="*/ 4063 w 12064"/>
                <a:gd name="T11" fmla="*/ 10922 h 11430"/>
                <a:gd name="T12" fmla="*/ 5080 w 12064"/>
                <a:gd name="T13" fmla="*/ 10160 h 11430"/>
                <a:gd name="T14" fmla="*/ 6352 w 12064"/>
                <a:gd name="T15" fmla="*/ 9652 h 11430"/>
                <a:gd name="T16" fmla="*/ 7114 w 12064"/>
                <a:gd name="T17" fmla="*/ 8636 h 11430"/>
                <a:gd name="T18" fmla="*/ 8384 w 12064"/>
                <a:gd name="T19" fmla="*/ 8128 h 11430"/>
                <a:gd name="T20" fmla="*/ 8891 w 12064"/>
                <a:gd name="T21" fmla="*/ 6858 h 11430"/>
                <a:gd name="T22" fmla="*/ 9908 w 12064"/>
                <a:gd name="T23" fmla="*/ 6096 h 11430"/>
                <a:gd name="T24" fmla="*/ 10415 w 12064"/>
                <a:gd name="T25" fmla="*/ 4826 h 11430"/>
                <a:gd name="T26" fmla="*/ 10924 w 12064"/>
                <a:gd name="T27" fmla="*/ 3810 h 11430"/>
                <a:gd name="T28" fmla="*/ 11051 w 12064"/>
                <a:gd name="T29" fmla="*/ 2286 h 11430"/>
                <a:gd name="T30" fmla="*/ 11432 w 12064"/>
                <a:gd name="T31" fmla="*/ 1270 h 11430"/>
                <a:gd name="T32" fmla="*/ 11559 w 12064"/>
                <a:gd name="T33" fmla="*/ 0 h 114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64" h="11430">
                  <a:moveTo>
                    <a:pt x="11557" y="0"/>
                  </a:moveTo>
                  <a:lnTo>
                    <a:pt x="0" y="0"/>
                  </a:lnTo>
                  <a:lnTo>
                    <a:pt x="0" y="11176"/>
                  </a:lnTo>
                  <a:lnTo>
                    <a:pt x="1524" y="11176"/>
                  </a:lnTo>
                  <a:lnTo>
                    <a:pt x="2539" y="10922"/>
                  </a:lnTo>
                  <a:lnTo>
                    <a:pt x="4063" y="10922"/>
                  </a:lnTo>
                  <a:lnTo>
                    <a:pt x="5080" y="10160"/>
                  </a:lnTo>
                  <a:lnTo>
                    <a:pt x="6350" y="9652"/>
                  </a:lnTo>
                  <a:lnTo>
                    <a:pt x="7112" y="8636"/>
                  </a:lnTo>
                  <a:lnTo>
                    <a:pt x="8382" y="8128"/>
                  </a:lnTo>
                  <a:lnTo>
                    <a:pt x="8889" y="6858"/>
                  </a:lnTo>
                  <a:lnTo>
                    <a:pt x="9906" y="6096"/>
                  </a:lnTo>
                  <a:lnTo>
                    <a:pt x="10413" y="4826"/>
                  </a:lnTo>
                  <a:lnTo>
                    <a:pt x="10922" y="3810"/>
                  </a:lnTo>
                  <a:lnTo>
                    <a:pt x="11049" y="2286"/>
                  </a:lnTo>
                  <a:lnTo>
                    <a:pt x="11430" y="1270"/>
                  </a:lnTo>
                  <a:lnTo>
                    <a:pt x="115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296" name="object 19">
              <a:extLst>
                <a:ext uri="{FF2B5EF4-FFF2-40B4-BE49-F238E27FC236}">
                  <a16:creationId xmlns:a16="http://schemas.microsoft.com/office/drawing/2014/main" id="{5A4FE093-9A7F-4BC4-B53A-CAADE3EA6348}"/>
                </a:ext>
              </a:extLst>
            </p:cNvPr>
            <p:cNvSpPr>
              <a:spLocks/>
            </p:cNvSpPr>
            <p:nvPr/>
          </p:nvSpPr>
          <p:spPr bwMode="auto">
            <a:xfrm>
              <a:off x="5673217" y="2761106"/>
              <a:ext cx="12065" cy="11430"/>
            </a:xfrm>
            <a:custGeom>
              <a:avLst/>
              <a:gdLst>
                <a:gd name="T0" fmla="*/ 11559 w 12064"/>
                <a:gd name="T1" fmla="*/ 0 h 11430"/>
                <a:gd name="T2" fmla="*/ 11432 w 12064"/>
                <a:gd name="T3" fmla="*/ 1269 h 11430"/>
                <a:gd name="T4" fmla="*/ 11177 w 12064"/>
                <a:gd name="T5" fmla="*/ 2285 h 11430"/>
                <a:gd name="T6" fmla="*/ 10924 w 12064"/>
                <a:gd name="T7" fmla="*/ 3809 h 11430"/>
                <a:gd name="T8" fmla="*/ 10415 w 12064"/>
                <a:gd name="T9" fmla="*/ 4825 h 11430"/>
                <a:gd name="T10" fmla="*/ 9908 w 12064"/>
                <a:gd name="T11" fmla="*/ 6095 h 11430"/>
                <a:gd name="T12" fmla="*/ 8764 w 12064"/>
                <a:gd name="T13" fmla="*/ 6857 h 11430"/>
                <a:gd name="T14" fmla="*/ 8257 w 12064"/>
                <a:gd name="T15" fmla="*/ 8127 h 11430"/>
                <a:gd name="T16" fmla="*/ 7114 w 12064"/>
                <a:gd name="T17" fmla="*/ 8635 h 11430"/>
                <a:gd name="T18" fmla="*/ 6352 w 12064"/>
                <a:gd name="T19" fmla="*/ 9651 h 11430"/>
                <a:gd name="T20" fmla="*/ 5080 w 12064"/>
                <a:gd name="T21" fmla="*/ 10159 h 11430"/>
                <a:gd name="T22" fmla="*/ 4063 w 12064"/>
                <a:gd name="T23" fmla="*/ 10921 h 11430"/>
                <a:gd name="T24" fmla="*/ 2540 w 12064"/>
                <a:gd name="T25" fmla="*/ 10921 h 11430"/>
                <a:gd name="T26" fmla="*/ 1524 w 12064"/>
                <a:gd name="T27" fmla="*/ 11175 h 11430"/>
                <a:gd name="T28" fmla="*/ 0 w 12064"/>
                <a:gd name="T29" fmla="*/ 11175 h 114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4" h="11430">
                  <a:moveTo>
                    <a:pt x="11557" y="0"/>
                  </a:moveTo>
                  <a:lnTo>
                    <a:pt x="11430" y="1269"/>
                  </a:lnTo>
                  <a:lnTo>
                    <a:pt x="11175" y="2285"/>
                  </a:lnTo>
                  <a:lnTo>
                    <a:pt x="10922" y="3809"/>
                  </a:lnTo>
                  <a:lnTo>
                    <a:pt x="10413" y="4825"/>
                  </a:lnTo>
                  <a:lnTo>
                    <a:pt x="9906" y="6095"/>
                  </a:lnTo>
                  <a:lnTo>
                    <a:pt x="8762" y="6857"/>
                  </a:lnTo>
                  <a:lnTo>
                    <a:pt x="8255" y="8127"/>
                  </a:lnTo>
                  <a:lnTo>
                    <a:pt x="7112" y="8635"/>
                  </a:lnTo>
                  <a:lnTo>
                    <a:pt x="6350" y="9651"/>
                  </a:lnTo>
                  <a:lnTo>
                    <a:pt x="5080" y="10159"/>
                  </a:lnTo>
                  <a:lnTo>
                    <a:pt x="4063" y="10921"/>
                  </a:lnTo>
                  <a:lnTo>
                    <a:pt x="2540" y="10921"/>
                  </a:lnTo>
                  <a:lnTo>
                    <a:pt x="1524" y="11175"/>
                  </a:lnTo>
                  <a:lnTo>
                    <a:pt x="0" y="1117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97" name="object 20">
              <a:extLst>
                <a:ext uri="{FF2B5EF4-FFF2-40B4-BE49-F238E27FC236}">
                  <a16:creationId xmlns:a16="http://schemas.microsoft.com/office/drawing/2014/main" id="{8ECD7840-6445-48F0-9AF7-3496B1DF9DE3}"/>
                </a:ext>
              </a:extLst>
            </p:cNvPr>
            <p:cNvSpPr>
              <a:spLocks/>
            </p:cNvSpPr>
            <p:nvPr/>
          </p:nvSpPr>
          <p:spPr bwMode="auto">
            <a:xfrm>
              <a:off x="3950588" y="2746278"/>
              <a:ext cx="1719580" cy="22860"/>
            </a:xfrm>
            <a:custGeom>
              <a:avLst/>
              <a:gdLst>
                <a:gd name="T0" fmla="*/ 1719328 w 1719579"/>
                <a:gd name="T1" fmla="*/ 0 h 22860"/>
                <a:gd name="T2" fmla="*/ 0 w 1719579"/>
                <a:gd name="T3" fmla="*/ 0 h 22860"/>
                <a:gd name="T4" fmla="*/ 0 w 1719579"/>
                <a:gd name="T5" fmla="*/ 22702 h 22860"/>
                <a:gd name="T6" fmla="*/ 1719328 w 1719579"/>
                <a:gd name="T7" fmla="*/ 22702 h 22860"/>
                <a:gd name="T8" fmla="*/ 1719328 w 1719579"/>
                <a:gd name="T9" fmla="*/ 0 h 22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19579" h="22860">
                  <a:moveTo>
                    <a:pt x="1719326" y="0"/>
                  </a:moveTo>
                  <a:lnTo>
                    <a:pt x="0" y="0"/>
                  </a:lnTo>
                  <a:lnTo>
                    <a:pt x="0" y="22702"/>
                  </a:lnTo>
                  <a:lnTo>
                    <a:pt x="1719326" y="22702"/>
                  </a:lnTo>
                  <a:lnTo>
                    <a:pt x="17193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298" name="object 21">
              <a:extLst>
                <a:ext uri="{FF2B5EF4-FFF2-40B4-BE49-F238E27FC236}">
                  <a16:creationId xmlns:a16="http://schemas.microsoft.com/office/drawing/2014/main" id="{D02BFF81-0879-4200-B9BE-B317D645257D}"/>
                </a:ext>
              </a:extLst>
            </p:cNvPr>
            <p:cNvSpPr>
              <a:spLocks/>
            </p:cNvSpPr>
            <p:nvPr/>
          </p:nvSpPr>
          <p:spPr bwMode="auto">
            <a:xfrm>
              <a:off x="3953891" y="2749550"/>
              <a:ext cx="1719580" cy="22860"/>
            </a:xfrm>
            <a:custGeom>
              <a:avLst/>
              <a:gdLst>
                <a:gd name="T0" fmla="*/ 1719328 w 1719579"/>
                <a:gd name="T1" fmla="*/ 22733 h 22860"/>
                <a:gd name="T2" fmla="*/ 1719328 w 1719579"/>
                <a:gd name="T3" fmla="*/ 11557 h 22860"/>
                <a:gd name="T4" fmla="*/ 1719328 w 1719579"/>
                <a:gd name="T5" fmla="*/ 0 h 22860"/>
                <a:gd name="T6" fmla="*/ 0 w 1719579"/>
                <a:gd name="T7" fmla="*/ 0 h 22860"/>
                <a:gd name="T8" fmla="*/ 0 w 1719579"/>
                <a:gd name="T9" fmla="*/ 11557 h 22860"/>
                <a:gd name="T10" fmla="*/ 0 w 1719579"/>
                <a:gd name="T11" fmla="*/ 22733 h 22860"/>
                <a:gd name="T12" fmla="*/ 1719328 w 1719579"/>
                <a:gd name="T13" fmla="*/ 22733 h 22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9579" h="22860">
                  <a:moveTo>
                    <a:pt x="1719326" y="22733"/>
                  </a:moveTo>
                  <a:lnTo>
                    <a:pt x="1719326" y="11557"/>
                  </a:lnTo>
                  <a:lnTo>
                    <a:pt x="1719326" y="0"/>
                  </a:lnTo>
                  <a:lnTo>
                    <a:pt x="0" y="0"/>
                  </a:lnTo>
                  <a:lnTo>
                    <a:pt x="0" y="11557"/>
                  </a:lnTo>
                  <a:lnTo>
                    <a:pt x="0" y="22733"/>
                  </a:lnTo>
                  <a:lnTo>
                    <a:pt x="1719326" y="2273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299" name="object 22">
              <a:extLst>
                <a:ext uri="{FF2B5EF4-FFF2-40B4-BE49-F238E27FC236}">
                  <a16:creationId xmlns:a16="http://schemas.microsoft.com/office/drawing/2014/main" id="{E0DE9392-7A2C-4DBF-B42A-3736A4DA190B}"/>
                </a:ext>
              </a:extLst>
            </p:cNvPr>
            <p:cNvSpPr>
              <a:spLocks/>
            </p:cNvSpPr>
            <p:nvPr/>
          </p:nvSpPr>
          <p:spPr bwMode="auto">
            <a:xfrm>
              <a:off x="3939539" y="2757804"/>
              <a:ext cx="11430" cy="11430"/>
            </a:xfrm>
            <a:custGeom>
              <a:avLst/>
              <a:gdLst>
                <a:gd name="T0" fmla="*/ 11051 w 11429"/>
                <a:gd name="T1" fmla="*/ 0 h 11430"/>
                <a:gd name="T2" fmla="*/ 0 w 11429"/>
                <a:gd name="T3" fmla="*/ 0 h 11430"/>
                <a:gd name="T4" fmla="*/ 0 w 11429"/>
                <a:gd name="T5" fmla="*/ 1270 h 11430"/>
                <a:gd name="T6" fmla="*/ 254 w 11429"/>
                <a:gd name="T7" fmla="*/ 2286 h 11430"/>
                <a:gd name="T8" fmla="*/ 508 w 11429"/>
                <a:gd name="T9" fmla="*/ 3810 h 11430"/>
                <a:gd name="T10" fmla="*/ 1015 w 11429"/>
                <a:gd name="T11" fmla="*/ 4826 h 11430"/>
                <a:gd name="T12" fmla="*/ 1524 w 11429"/>
                <a:gd name="T13" fmla="*/ 6096 h 11430"/>
                <a:gd name="T14" fmla="*/ 2539 w 11429"/>
                <a:gd name="T15" fmla="*/ 6858 h 11430"/>
                <a:gd name="T16" fmla="*/ 3048 w 11429"/>
                <a:gd name="T17" fmla="*/ 8128 h 11430"/>
                <a:gd name="T18" fmla="*/ 4190 w 11429"/>
                <a:gd name="T19" fmla="*/ 8636 h 11430"/>
                <a:gd name="T20" fmla="*/ 5080 w 11429"/>
                <a:gd name="T21" fmla="*/ 9652 h 11430"/>
                <a:gd name="T22" fmla="*/ 6225 w 11429"/>
                <a:gd name="T23" fmla="*/ 10160 h 11430"/>
                <a:gd name="T24" fmla="*/ 7367 w 11429"/>
                <a:gd name="T25" fmla="*/ 10922 h 11430"/>
                <a:gd name="T26" fmla="*/ 8891 w 11429"/>
                <a:gd name="T27" fmla="*/ 10922 h 11430"/>
                <a:gd name="T28" fmla="*/ 9908 w 11429"/>
                <a:gd name="T29" fmla="*/ 11176 h 11430"/>
                <a:gd name="T30" fmla="*/ 11051 w 11429"/>
                <a:gd name="T31" fmla="*/ 11176 h 11430"/>
                <a:gd name="T32" fmla="*/ 11051 w 11429"/>
                <a:gd name="T33" fmla="*/ 0 h 114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29" h="11430">
                  <a:moveTo>
                    <a:pt x="11049" y="0"/>
                  </a:moveTo>
                  <a:lnTo>
                    <a:pt x="0" y="0"/>
                  </a:lnTo>
                  <a:lnTo>
                    <a:pt x="0" y="1270"/>
                  </a:lnTo>
                  <a:lnTo>
                    <a:pt x="254" y="2286"/>
                  </a:lnTo>
                  <a:lnTo>
                    <a:pt x="508" y="3810"/>
                  </a:lnTo>
                  <a:lnTo>
                    <a:pt x="1015" y="4826"/>
                  </a:lnTo>
                  <a:lnTo>
                    <a:pt x="1524" y="6096"/>
                  </a:lnTo>
                  <a:lnTo>
                    <a:pt x="2539" y="6858"/>
                  </a:lnTo>
                  <a:lnTo>
                    <a:pt x="3048" y="8128"/>
                  </a:lnTo>
                  <a:lnTo>
                    <a:pt x="4190" y="8636"/>
                  </a:lnTo>
                  <a:lnTo>
                    <a:pt x="5080" y="9652"/>
                  </a:lnTo>
                  <a:lnTo>
                    <a:pt x="6223" y="10160"/>
                  </a:lnTo>
                  <a:lnTo>
                    <a:pt x="7365" y="10922"/>
                  </a:lnTo>
                  <a:lnTo>
                    <a:pt x="8889" y="10922"/>
                  </a:lnTo>
                  <a:lnTo>
                    <a:pt x="9906" y="11176"/>
                  </a:lnTo>
                  <a:lnTo>
                    <a:pt x="11049" y="11176"/>
                  </a:lnTo>
                  <a:lnTo>
                    <a:pt x="110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00" name="object 23">
              <a:extLst>
                <a:ext uri="{FF2B5EF4-FFF2-40B4-BE49-F238E27FC236}">
                  <a16:creationId xmlns:a16="http://schemas.microsoft.com/office/drawing/2014/main" id="{0E7B1D22-607D-4948-9A79-C02CDF0E61D5}"/>
                </a:ext>
              </a:extLst>
            </p:cNvPr>
            <p:cNvSpPr>
              <a:spLocks/>
            </p:cNvSpPr>
            <p:nvPr/>
          </p:nvSpPr>
          <p:spPr bwMode="auto">
            <a:xfrm>
              <a:off x="3942841" y="2761106"/>
              <a:ext cx="11430" cy="11430"/>
            </a:xfrm>
            <a:custGeom>
              <a:avLst/>
              <a:gdLst>
                <a:gd name="T0" fmla="*/ 11051 w 11429"/>
                <a:gd name="T1" fmla="*/ 11175 h 11430"/>
                <a:gd name="T2" fmla="*/ 9781 w 11429"/>
                <a:gd name="T3" fmla="*/ 11175 h 11430"/>
                <a:gd name="T4" fmla="*/ 8764 w 11429"/>
                <a:gd name="T5" fmla="*/ 10921 h 11430"/>
                <a:gd name="T6" fmla="*/ 7240 w 11429"/>
                <a:gd name="T7" fmla="*/ 10921 h 11430"/>
                <a:gd name="T8" fmla="*/ 6225 w 11429"/>
                <a:gd name="T9" fmla="*/ 10159 h 11430"/>
                <a:gd name="T10" fmla="*/ 5080 w 11429"/>
                <a:gd name="T11" fmla="*/ 9651 h 11430"/>
                <a:gd name="T12" fmla="*/ 4318 w 11429"/>
                <a:gd name="T13" fmla="*/ 8635 h 11430"/>
                <a:gd name="T14" fmla="*/ 2921 w 11429"/>
                <a:gd name="T15" fmla="*/ 8127 h 11430"/>
                <a:gd name="T16" fmla="*/ 2412 w 11429"/>
                <a:gd name="T17" fmla="*/ 6857 h 11430"/>
                <a:gd name="T18" fmla="*/ 1397 w 11429"/>
                <a:gd name="T19" fmla="*/ 6095 h 11430"/>
                <a:gd name="T20" fmla="*/ 888 w 11429"/>
                <a:gd name="T21" fmla="*/ 4825 h 11430"/>
                <a:gd name="T22" fmla="*/ 508 w 11429"/>
                <a:gd name="T23" fmla="*/ 3809 h 11430"/>
                <a:gd name="T24" fmla="*/ 254 w 11429"/>
                <a:gd name="T25" fmla="*/ 2285 h 11430"/>
                <a:gd name="T26" fmla="*/ 0 w 11429"/>
                <a:gd name="T27" fmla="*/ 1269 h 11430"/>
                <a:gd name="T28" fmla="*/ 0 w 11429"/>
                <a:gd name="T29" fmla="*/ 0 h 114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429" h="11430">
                  <a:moveTo>
                    <a:pt x="11049" y="11175"/>
                  </a:moveTo>
                  <a:lnTo>
                    <a:pt x="9779" y="11175"/>
                  </a:lnTo>
                  <a:lnTo>
                    <a:pt x="8762" y="10921"/>
                  </a:lnTo>
                  <a:lnTo>
                    <a:pt x="7238" y="10921"/>
                  </a:lnTo>
                  <a:lnTo>
                    <a:pt x="6223" y="10159"/>
                  </a:lnTo>
                  <a:lnTo>
                    <a:pt x="5080" y="9651"/>
                  </a:lnTo>
                  <a:lnTo>
                    <a:pt x="4318" y="8635"/>
                  </a:lnTo>
                  <a:lnTo>
                    <a:pt x="2921" y="8127"/>
                  </a:lnTo>
                  <a:lnTo>
                    <a:pt x="2412" y="6857"/>
                  </a:lnTo>
                  <a:lnTo>
                    <a:pt x="1397" y="6095"/>
                  </a:lnTo>
                  <a:lnTo>
                    <a:pt x="888" y="4825"/>
                  </a:lnTo>
                  <a:lnTo>
                    <a:pt x="508" y="3809"/>
                  </a:lnTo>
                  <a:lnTo>
                    <a:pt x="254" y="2285"/>
                  </a:lnTo>
                  <a:lnTo>
                    <a:pt x="0" y="1269"/>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01" name="object 24">
              <a:extLst>
                <a:ext uri="{FF2B5EF4-FFF2-40B4-BE49-F238E27FC236}">
                  <a16:creationId xmlns:a16="http://schemas.microsoft.com/office/drawing/2014/main" id="{1404897C-88DA-4C98-B264-283945EBB4F1}"/>
                </a:ext>
              </a:extLst>
            </p:cNvPr>
            <p:cNvSpPr>
              <a:spLocks/>
            </p:cNvSpPr>
            <p:nvPr/>
          </p:nvSpPr>
          <p:spPr bwMode="auto">
            <a:xfrm>
              <a:off x="3939539" y="1896275"/>
              <a:ext cx="22860" cy="861694"/>
            </a:xfrm>
            <a:custGeom>
              <a:avLst/>
              <a:gdLst>
                <a:gd name="T0" fmla="*/ 22804 w 22860"/>
                <a:gd name="T1" fmla="*/ 0 h 861694"/>
                <a:gd name="T2" fmla="*/ 0 w 22860"/>
                <a:gd name="T3" fmla="*/ 0 h 861694"/>
                <a:gd name="T4" fmla="*/ 0 w 22860"/>
                <a:gd name="T5" fmla="*/ 861529 h 861694"/>
                <a:gd name="T6" fmla="*/ 22804 w 22860"/>
                <a:gd name="T7" fmla="*/ 861529 h 861694"/>
                <a:gd name="T8" fmla="*/ 22804 w 22860"/>
                <a:gd name="T9" fmla="*/ 0 h 861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0" h="861694">
                  <a:moveTo>
                    <a:pt x="22804" y="0"/>
                  </a:moveTo>
                  <a:lnTo>
                    <a:pt x="0" y="0"/>
                  </a:lnTo>
                  <a:lnTo>
                    <a:pt x="0" y="861529"/>
                  </a:lnTo>
                  <a:lnTo>
                    <a:pt x="22804" y="861529"/>
                  </a:lnTo>
                  <a:lnTo>
                    <a:pt x="228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02" name="object 25">
              <a:extLst>
                <a:ext uri="{FF2B5EF4-FFF2-40B4-BE49-F238E27FC236}">
                  <a16:creationId xmlns:a16="http://schemas.microsoft.com/office/drawing/2014/main" id="{8F0C1529-7DD4-49D2-A0AE-31E5BDC32D05}"/>
                </a:ext>
              </a:extLst>
            </p:cNvPr>
            <p:cNvSpPr>
              <a:spLocks/>
            </p:cNvSpPr>
            <p:nvPr/>
          </p:nvSpPr>
          <p:spPr bwMode="auto">
            <a:xfrm>
              <a:off x="3942841" y="1899665"/>
              <a:ext cx="22860" cy="861694"/>
            </a:xfrm>
            <a:custGeom>
              <a:avLst/>
              <a:gdLst>
                <a:gd name="T0" fmla="*/ 0 w 22860"/>
                <a:gd name="T1" fmla="*/ 861441 h 861694"/>
                <a:gd name="T2" fmla="*/ 11049 w 22860"/>
                <a:gd name="T3" fmla="*/ 861441 h 861694"/>
                <a:gd name="T4" fmla="*/ 22733 w 22860"/>
                <a:gd name="T5" fmla="*/ 861441 h 861694"/>
                <a:gd name="T6" fmla="*/ 22733 w 22860"/>
                <a:gd name="T7" fmla="*/ 0 h 861694"/>
                <a:gd name="T8" fmla="*/ 11049 w 22860"/>
                <a:gd name="T9" fmla="*/ 0 h 861694"/>
                <a:gd name="T10" fmla="*/ 0 w 22860"/>
                <a:gd name="T11" fmla="*/ 0 h 861694"/>
                <a:gd name="T12" fmla="*/ 0 w 22860"/>
                <a:gd name="T13" fmla="*/ 861441 h 8616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860" h="861694">
                  <a:moveTo>
                    <a:pt x="0" y="861441"/>
                  </a:moveTo>
                  <a:lnTo>
                    <a:pt x="11049" y="861441"/>
                  </a:lnTo>
                  <a:lnTo>
                    <a:pt x="22733" y="861441"/>
                  </a:lnTo>
                  <a:lnTo>
                    <a:pt x="22733" y="0"/>
                  </a:lnTo>
                  <a:lnTo>
                    <a:pt x="11049" y="0"/>
                  </a:lnTo>
                  <a:lnTo>
                    <a:pt x="0" y="0"/>
                  </a:lnTo>
                  <a:lnTo>
                    <a:pt x="0" y="86144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03" name="object 26">
              <a:extLst>
                <a:ext uri="{FF2B5EF4-FFF2-40B4-BE49-F238E27FC236}">
                  <a16:creationId xmlns:a16="http://schemas.microsoft.com/office/drawing/2014/main" id="{6D036AD7-4749-41F2-9920-472EE82BB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916" y="1853223"/>
              <a:ext cx="90091" cy="9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4" name="object 27">
              <a:extLst>
                <a:ext uri="{FF2B5EF4-FFF2-40B4-BE49-F238E27FC236}">
                  <a16:creationId xmlns:a16="http://schemas.microsoft.com/office/drawing/2014/main" id="{94D613C8-8432-4266-B4FD-9F81C311B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861" y="1853184"/>
              <a:ext cx="140588" cy="12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5" name="object 28">
              <a:extLst>
                <a:ext uri="{FF2B5EF4-FFF2-40B4-BE49-F238E27FC236}">
                  <a16:creationId xmlns:a16="http://schemas.microsoft.com/office/drawing/2014/main" id="{E12A8DE6-7BB3-4E24-B353-385775573E9F}"/>
                </a:ext>
              </a:extLst>
            </p:cNvPr>
            <p:cNvSpPr>
              <a:spLocks/>
            </p:cNvSpPr>
            <p:nvPr/>
          </p:nvSpPr>
          <p:spPr bwMode="auto">
            <a:xfrm>
              <a:off x="5754623" y="1970531"/>
              <a:ext cx="587375" cy="285750"/>
            </a:xfrm>
            <a:custGeom>
              <a:avLst/>
              <a:gdLst>
                <a:gd name="T0" fmla="*/ 0 w 587375"/>
                <a:gd name="T1" fmla="*/ 0 h 285750"/>
                <a:gd name="T2" fmla="*/ 241935 w 587375"/>
                <a:gd name="T3" fmla="*/ 285750 h 285750"/>
                <a:gd name="T4" fmla="*/ 587121 w 587375"/>
                <a:gd name="T5" fmla="*/ 285750 h 285750"/>
                <a:gd name="T6" fmla="*/ 0 60000 65536"/>
                <a:gd name="T7" fmla="*/ 0 60000 65536"/>
                <a:gd name="T8" fmla="*/ 0 60000 65536"/>
              </a:gdLst>
              <a:ahLst/>
              <a:cxnLst>
                <a:cxn ang="T6">
                  <a:pos x="T0" y="T1"/>
                </a:cxn>
                <a:cxn ang="T7">
                  <a:pos x="T2" y="T3"/>
                </a:cxn>
                <a:cxn ang="T8">
                  <a:pos x="T4" y="T5"/>
                </a:cxn>
              </a:cxnLst>
              <a:rect l="0" t="0" r="r" b="b"/>
              <a:pathLst>
                <a:path w="587375" h="285750">
                  <a:moveTo>
                    <a:pt x="0" y="0"/>
                  </a:moveTo>
                  <a:lnTo>
                    <a:pt x="241935" y="285750"/>
                  </a:lnTo>
                  <a:lnTo>
                    <a:pt x="587121" y="28575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06" name="object 29">
              <a:extLst>
                <a:ext uri="{FF2B5EF4-FFF2-40B4-BE49-F238E27FC236}">
                  <a16:creationId xmlns:a16="http://schemas.microsoft.com/office/drawing/2014/main" id="{8D01CC14-74EA-40E1-BAC8-8F1BABD991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1896376"/>
              <a:ext cx="75877" cy="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7" name="object 30">
              <a:extLst>
                <a:ext uri="{FF2B5EF4-FFF2-40B4-BE49-F238E27FC236}">
                  <a16:creationId xmlns:a16="http://schemas.microsoft.com/office/drawing/2014/main" id="{3FEC1417-98CF-4619-A9F4-CA10BFEB881A}"/>
                </a:ext>
              </a:extLst>
            </p:cNvPr>
            <p:cNvSpPr>
              <a:spLocks/>
            </p:cNvSpPr>
            <p:nvPr/>
          </p:nvSpPr>
          <p:spPr bwMode="auto">
            <a:xfrm>
              <a:off x="3285490" y="1970531"/>
              <a:ext cx="2745105" cy="3406140"/>
            </a:xfrm>
            <a:custGeom>
              <a:avLst/>
              <a:gdLst>
                <a:gd name="T0" fmla="*/ 586994 w 2745104"/>
                <a:gd name="T1" fmla="*/ 0 h 3406140"/>
                <a:gd name="T2" fmla="*/ 345313 w 2745104"/>
                <a:gd name="T3" fmla="*/ 285750 h 3406140"/>
                <a:gd name="T4" fmla="*/ 0 w 2745104"/>
                <a:gd name="T5" fmla="*/ 285750 h 3406140"/>
                <a:gd name="T6" fmla="*/ 1547242 w 2745104"/>
                <a:gd name="T7" fmla="*/ 3064510 h 3406140"/>
                <a:gd name="T8" fmla="*/ 1541020 w 2745104"/>
                <a:gd name="T9" fmla="*/ 3001772 h 3406140"/>
                <a:gd name="T10" fmla="*/ 1522604 w 2745104"/>
                <a:gd name="T11" fmla="*/ 2940938 h 3406140"/>
                <a:gd name="T12" fmla="*/ 1493141 w 2745104"/>
                <a:gd name="T13" fmla="*/ 2884423 h 3406140"/>
                <a:gd name="T14" fmla="*/ 1452882 w 2745104"/>
                <a:gd name="T15" fmla="*/ 2833878 h 3406140"/>
                <a:gd name="T16" fmla="*/ 1403479 w 2745104"/>
                <a:gd name="T17" fmla="*/ 2791713 h 3406140"/>
                <a:gd name="T18" fmla="*/ 1346581 w 2745104"/>
                <a:gd name="T19" fmla="*/ 2758440 h 3406140"/>
                <a:gd name="T20" fmla="*/ 1284351 w 2745104"/>
                <a:gd name="T21" fmla="*/ 2735579 h 3406140"/>
                <a:gd name="T22" fmla="*/ 1218564 w 2745104"/>
                <a:gd name="T23" fmla="*/ 2723896 h 3406140"/>
                <a:gd name="T24" fmla="*/ 1185290 w 2745104"/>
                <a:gd name="T25" fmla="*/ 2722625 h 3406140"/>
                <a:gd name="T26" fmla="*/ 1151763 w 2745104"/>
                <a:gd name="T27" fmla="*/ 2723896 h 3406140"/>
                <a:gd name="T28" fmla="*/ 1086231 w 2745104"/>
                <a:gd name="T29" fmla="*/ 2735579 h 3406140"/>
                <a:gd name="T30" fmla="*/ 1023874 w 2745104"/>
                <a:gd name="T31" fmla="*/ 2758440 h 3406140"/>
                <a:gd name="T32" fmla="*/ 967105 w 2745104"/>
                <a:gd name="T33" fmla="*/ 2791713 h 3406140"/>
                <a:gd name="T34" fmla="*/ 917448 w 2745104"/>
                <a:gd name="T35" fmla="*/ 2833878 h 3406140"/>
                <a:gd name="T36" fmla="*/ 877570 w 2745104"/>
                <a:gd name="T37" fmla="*/ 2884423 h 3406140"/>
                <a:gd name="T38" fmla="*/ 847344 w 2745104"/>
                <a:gd name="T39" fmla="*/ 2940938 h 3406140"/>
                <a:gd name="T40" fmla="*/ 829310 w 2745104"/>
                <a:gd name="T41" fmla="*/ 3001772 h 3406140"/>
                <a:gd name="T42" fmla="*/ 822833 w 2745104"/>
                <a:gd name="T43" fmla="*/ 3064510 h 3406140"/>
                <a:gd name="T44" fmla="*/ 824738 w 2745104"/>
                <a:gd name="T45" fmla="*/ 3096005 h 3406140"/>
                <a:gd name="T46" fmla="*/ 837057 w 2745104"/>
                <a:gd name="T47" fmla="*/ 3157728 h 3406140"/>
                <a:gd name="T48" fmla="*/ 861060 w 2745104"/>
                <a:gd name="T49" fmla="*/ 3216655 h 3406140"/>
                <a:gd name="T50" fmla="*/ 896238 w 2745104"/>
                <a:gd name="T51" fmla="*/ 3270250 h 3406140"/>
                <a:gd name="T52" fmla="*/ 941197 w 2745104"/>
                <a:gd name="T53" fmla="*/ 3316731 h 3406140"/>
                <a:gd name="T54" fmla="*/ 994537 w 2745104"/>
                <a:gd name="T55" fmla="*/ 3354704 h 3406140"/>
                <a:gd name="T56" fmla="*/ 1054227 w 2745104"/>
                <a:gd name="T57" fmla="*/ 3383026 h 3406140"/>
                <a:gd name="T58" fmla="*/ 1118615 w 2745104"/>
                <a:gd name="T59" fmla="*/ 3400171 h 3406140"/>
                <a:gd name="T60" fmla="*/ 1185290 w 2745104"/>
                <a:gd name="T61" fmla="*/ 3406012 h 3406140"/>
                <a:gd name="T62" fmla="*/ 1218564 w 2745104"/>
                <a:gd name="T63" fmla="*/ 3404488 h 3406140"/>
                <a:gd name="T64" fmla="*/ 1284351 w 2745104"/>
                <a:gd name="T65" fmla="*/ 3392931 h 3406140"/>
                <a:gd name="T66" fmla="*/ 1346581 w 2745104"/>
                <a:gd name="T67" fmla="*/ 3370199 h 3406140"/>
                <a:gd name="T68" fmla="*/ 1403479 w 2745104"/>
                <a:gd name="T69" fmla="*/ 3336925 h 3406140"/>
                <a:gd name="T70" fmla="*/ 1452882 w 2745104"/>
                <a:gd name="T71" fmla="*/ 3294506 h 3406140"/>
                <a:gd name="T72" fmla="*/ 1493141 w 2745104"/>
                <a:gd name="T73" fmla="*/ 3244215 h 3406140"/>
                <a:gd name="T74" fmla="*/ 1522604 w 2745104"/>
                <a:gd name="T75" fmla="*/ 3187699 h 3406140"/>
                <a:gd name="T76" fmla="*/ 1541020 w 2745104"/>
                <a:gd name="T77" fmla="*/ 3126993 h 3406140"/>
                <a:gd name="T78" fmla="*/ 1547242 w 2745104"/>
                <a:gd name="T79" fmla="*/ 3064510 h 3406140"/>
                <a:gd name="T80" fmla="*/ 2745107 w 2745104"/>
                <a:gd name="T81" fmla="*/ 2679446 h 3406140"/>
                <a:gd name="T82" fmla="*/ 1630301 w 2745104"/>
                <a:gd name="T83" fmla="*/ 2954654 h 34061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5104" h="3406140">
                  <a:moveTo>
                    <a:pt x="586994" y="0"/>
                  </a:moveTo>
                  <a:lnTo>
                    <a:pt x="345313" y="285750"/>
                  </a:lnTo>
                  <a:lnTo>
                    <a:pt x="0" y="285750"/>
                  </a:lnTo>
                </a:path>
                <a:path w="2745104" h="3406140">
                  <a:moveTo>
                    <a:pt x="1547240" y="3064510"/>
                  </a:moveTo>
                  <a:lnTo>
                    <a:pt x="1541018" y="3001772"/>
                  </a:lnTo>
                  <a:lnTo>
                    <a:pt x="1522602" y="2940938"/>
                  </a:lnTo>
                  <a:lnTo>
                    <a:pt x="1493139" y="2884423"/>
                  </a:lnTo>
                  <a:lnTo>
                    <a:pt x="1452880" y="2833878"/>
                  </a:lnTo>
                  <a:lnTo>
                    <a:pt x="1403477" y="2791713"/>
                  </a:lnTo>
                  <a:lnTo>
                    <a:pt x="1346581" y="2758440"/>
                  </a:lnTo>
                  <a:lnTo>
                    <a:pt x="1284351" y="2735579"/>
                  </a:lnTo>
                  <a:lnTo>
                    <a:pt x="1218564" y="2723896"/>
                  </a:lnTo>
                  <a:lnTo>
                    <a:pt x="1185290" y="2722625"/>
                  </a:lnTo>
                  <a:lnTo>
                    <a:pt x="1151763" y="2723896"/>
                  </a:lnTo>
                  <a:lnTo>
                    <a:pt x="1086231" y="2735579"/>
                  </a:lnTo>
                  <a:lnTo>
                    <a:pt x="1023874" y="2758440"/>
                  </a:lnTo>
                  <a:lnTo>
                    <a:pt x="967105" y="2791713"/>
                  </a:lnTo>
                  <a:lnTo>
                    <a:pt x="917448" y="2833878"/>
                  </a:lnTo>
                  <a:lnTo>
                    <a:pt x="877570" y="2884423"/>
                  </a:lnTo>
                  <a:lnTo>
                    <a:pt x="847344" y="2940938"/>
                  </a:lnTo>
                  <a:lnTo>
                    <a:pt x="829310" y="3001772"/>
                  </a:lnTo>
                  <a:lnTo>
                    <a:pt x="822833" y="3064510"/>
                  </a:lnTo>
                  <a:lnTo>
                    <a:pt x="824738" y="3096005"/>
                  </a:lnTo>
                  <a:lnTo>
                    <a:pt x="837057" y="3157728"/>
                  </a:lnTo>
                  <a:lnTo>
                    <a:pt x="861060" y="3216655"/>
                  </a:lnTo>
                  <a:lnTo>
                    <a:pt x="896238" y="3270250"/>
                  </a:lnTo>
                  <a:lnTo>
                    <a:pt x="941197" y="3316731"/>
                  </a:lnTo>
                  <a:lnTo>
                    <a:pt x="994537" y="3354704"/>
                  </a:lnTo>
                  <a:lnTo>
                    <a:pt x="1054227" y="3383026"/>
                  </a:lnTo>
                  <a:lnTo>
                    <a:pt x="1118615" y="3400171"/>
                  </a:lnTo>
                  <a:lnTo>
                    <a:pt x="1185290" y="3406012"/>
                  </a:lnTo>
                  <a:lnTo>
                    <a:pt x="1218564" y="3404488"/>
                  </a:lnTo>
                  <a:lnTo>
                    <a:pt x="1284351" y="3392931"/>
                  </a:lnTo>
                  <a:lnTo>
                    <a:pt x="1346581" y="3370199"/>
                  </a:lnTo>
                  <a:lnTo>
                    <a:pt x="1403477" y="3336925"/>
                  </a:lnTo>
                  <a:lnTo>
                    <a:pt x="1452880" y="3294506"/>
                  </a:lnTo>
                  <a:lnTo>
                    <a:pt x="1493139" y="3244215"/>
                  </a:lnTo>
                  <a:lnTo>
                    <a:pt x="1522602" y="3187699"/>
                  </a:lnTo>
                  <a:lnTo>
                    <a:pt x="1541018" y="3126993"/>
                  </a:lnTo>
                  <a:lnTo>
                    <a:pt x="1547240" y="3064510"/>
                  </a:lnTo>
                  <a:close/>
                </a:path>
                <a:path w="2745104" h="3406140">
                  <a:moveTo>
                    <a:pt x="2745105" y="2679446"/>
                  </a:moveTo>
                  <a:lnTo>
                    <a:pt x="1630299" y="295465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08" name="object 31">
              <a:extLst>
                <a:ext uri="{FF2B5EF4-FFF2-40B4-BE49-F238E27FC236}">
                  <a16:creationId xmlns:a16="http://schemas.microsoft.com/office/drawing/2014/main" id="{2309003C-D242-4B4B-A0BF-3209F44F6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854" y="4603168"/>
              <a:ext cx="66516" cy="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9" name="object 32">
              <a:extLst>
                <a:ext uri="{FF2B5EF4-FFF2-40B4-BE49-F238E27FC236}">
                  <a16:creationId xmlns:a16="http://schemas.microsoft.com/office/drawing/2014/main" id="{B3F63050-10D4-4306-B9F5-8EE251E475AA}"/>
                </a:ext>
              </a:extLst>
            </p:cNvPr>
            <p:cNvSpPr>
              <a:spLocks/>
            </p:cNvSpPr>
            <p:nvPr/>
          </p:nvSpPr>
          <p:spPr bwMode="auto">
            <a:xfrm>
              <a:off x="6177026" y="4603877"/>
              <a:ext cx="130810" cy="92710"/>
            </a:xfrm>
            <a:custGeom>
              <a:avLst/>
              <a:gdLst>
                <a:gd name="T0" fmla="*/ 65659 w 130810"/>
                <a:gd name="T1" fmla="*/ 61595 h 92710"/>
                <a:gd name="T2" fmla="*/ 0 w 130810"/>
                <a:gd name="T3" fmla="*/ 61595 h 92710"/>
                <a:gd name="T4" fmla="*/ 49149 w 130810"/>
                <a:gd name="T5" fmla="*/ 0 h 92710"/>
                <a:gd name="T6" fmla="*/ 49149 w 130810"/>
                <a:gd name="T7" fmla="*/ 92329 h 92710"/>
                <a:gd name="T8" fmla="*/ 98171 w 130810"/>
                <a:gd name="T9" fmla="*/ 30861 h 92710"/>
                <a:gd name="T10" fmla="*/ 114173 w 130810"/>
                <a:gd name="T11" fmla="*/ 0 h 92710"/>
                <a:gd name="T12" fmla="*/ 130683 w 130810"/>
                <a:gd name="T13" fmla="*/ 0 h 92710"/>
                <a:gd name="T14" fmla="*/ 114173 w 130810"/>
                <a:gd name="T15" fmla="*/ 30861 h 927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810" h="92710">
                  <a:moveTo>
                    <a:pt x="65659" y="61595"/>
                  </a:moveTo>
                  <a:lnTo>
                    <a:pt x="0" y="61595"/>
                  </a:lnTo>
                  <a:lnTo>
                    <a:pt x="49149" y="0"/>
                  </a:lnTo>
                  <a:lnTo>
                    <a:pt x="49149" y="92329"/>
                  </a:lnTo>
                </a:path>
                <a:path w="130810" h="92710">
                  <a:moveTo>
                    <a:pt x="98171" y="30861"/>
                  </a:moveTo>
                  <a:lnTo>
                    <a:pt x="114173" y="0"/>
                  </a:lnTo>
                </a:path>
                <a:path w="130810" h="92710">
                  <a:moveTo>
                    <a:pt x="130683" y="0"/>
                  </a:moveTo>
                  <a:lnTo>
                    <a:pt x="114173" y="3086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0" name="object 33">
              <a:extLst>
                <a:ext uri="{FF2B5EF4-FFF2-40B4-BE49-F238E27FC236}">
                  <a16:creationId xmlns:a16="http://schemas.microsoft.com/office/drawing/2014/main" id="{6C259307-7625-4719-87B4-7A2F8A072F79}"/>
                </a:ext>
              </a:extLst>
            </p:cNvPr>
            <p:cNvSpPr>
              <a:spLocks/>
            </p:cNvSpPr>
            <p:nvPr/>
          </p:nvSpPr>
          <p:spPr bwMode="auto">
            <a:xfrm>
              <a:off x="4817745" y="4907026"/>
              <a:ext cx="99060" cy="38735"/>
            </a:xfrm>
            <a:custGeom>
              <a:avLst/>
              <a:gdLst>
                <a:gd name="T0" fmla="*/ 90296 w 99060"/>
                <a:gd name="T1" fmla="*/ 0 h 38735"/>
                <a:gd name="T2" fmla="*/ 0 w 99060"/>
                <a:gd name="T3" fmla="*/ 38227 h 38735"/>
                <a:gd name="T4" fmla="*/ 98678 w 99060"/>
                <a:gd name="T5" fmla="*/ 29718 h 38735"/>
                <a:gd name="T6" fmla="*/ 90296 w 99060"/>
                <a:gd name="T7" fmla="*/ 0 h 387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60" h="38735">
                  <a:moveTo>
                    <a:pt x="90296" y="0"/>
                  </a:moveTo>
                  <a:lnTo>
                    <a:pt x="0" y="38227"/>
                  </a:lnTo>
                  <a:lnTo>
                    <a:pt x="98678" y="29718"/>
                  </a:lnTo>
                  <a:lnTo>
                    <a:pt x="902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11" name="object 34">
              <a:extLst>
                <a:ext uri="{FF2B5EF4-FFF2-40B4-BE49-F238E27FC236}">
                  <a16:creationId xmlns:a16="http://schemas.microsoft.com/office/drawing/2014/main" id="{75302F22-48FA-4FAA-BD61-196576A0370C}"/>
                </a:ext>
              </a:extLst>
            </p:cNvPr>
            <p:cNvSpPr>
              <a:spLocks/>
            </p:cNvSpPr>
            <p:nvPr/>
          </p:nvSpPr>
          <p:spPr bwMode="auto">
            <a:xfrm>
              <a:off x="4120388" y="4910201"/>
              <a:ext cx="1910714" cy="501650"/>
            </a:xfrm>
            <a:custGeom>
              <a:avLst/>
              <a:gdLst>
                <a:gd name="T0" fmla="*/ 791210 w 1910714"/>
                <a:gd name="T1" fmla="*/ 0 h 501650"/>
                <a:gd name="T2" fmla="*/ 799464 w 1910714"/>
                <a:gd name="T3" fmla="*/ 29718 h 501650"/>
                <a:gd name="T4" fmla="*/ 700913 w 1910714"/>
                <a:gd name="T5" fmla="*/ 38227 h 501650"/>
                <a:gd name="T6" fmla="*/ 791210 w 1910714"/>
                <a:gd name="T7" fmla="*/ 0 h 501650"/>
                <a:gd name="T8" fmla="*/ 301371 w 1910714"/>
                <a:gd name="T9" fmla="*/ 124841 h 501650"/>
                <a:gd name="T10" fmla="*/ 399414 w 1910714"/>
                <a:gd name="T11" fmla="*/ 124841 h 501650"/>
                <a:gd name="T12" fmla="*/ 350392 w 1910714"/>
                <a:gd name="T13" fmla="*/ 170815 h 501650"/>
                <a:gd name="T14" fmla="*/ 350392 w 1910714"/>
                <a:gd name="T15" fmla="*/ 78612 h 501650"/>
                <a:gd name="T16" fmla="*/ 700913 w 1910714"/>
                <a:gd name="T17" fmla="*/ 38227 h 501650"/>
                <a:gd name="T18" fmla="*/ 701166 w 1910714"/>
                <a:gd name="T19" fmla="*/ 38227 h 501650"/>
                <a:gd name="T20" fmla="*/ 0 w 1910714"/>
                <a:gd name="T21" fmla="*/ 211074 h 501650"/>
                <a:gd name="T22" fmla="*/ 508 w 1910714"/>
                <a:gd name="T23" fmla="*/ 211074 h 501650"/>
                <a:gd name="T24" fmla="*/ 1910207 w 1910714"/>
                <a:gd name="T25" fmla="*/ 501523 h 501650"/>
                <a:gd name="T26" fmla="*/ 795654 w 1910714"/>
                <a:gd name="T27" fmla="*/ 232283 h 5016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10714" h="501650">
                  <a:moveTo>
                    <a:pt x="791210" y="0"/>
                  </a:moveTo>
                  <a:lnTo>
                    <a:pt x="799464" y="29718"/>
                  </a:lnTo>
                  <a:lnTo>
                    <a:pt x="700913" y="38227"/>
                  </a:lnTo>
                  <a:lnTo>
                    <a:pt x="791210" y="0"/>
                  </a:lnTo>
                  <a:close/>
                </a:path>
                <a:path w="1910714" h="501650">
                  <a:moveTo>
                    <a:pt x="301371" y="124841"/>
                  </a:moveTo>
                  <a:lnTo>
                    <a:pt x="399414" y="124841"/>
                  </a:lnTo>
                </a:path>
                <a:path w="1910714" h="501650">
                  <a:moveTo>
                    <a:pt x="350392" y="170815"/>
                  </a:moveTo>
                  <a:lnTo>
                    <a:pt x="350392" y="78612"/>
                  </a:lnTo>
                </a:path>
                <a:path w="1910714" h="501650">
                  <a:moveTo>
                    <a:pt x="700913" y="38227"/>
                  </a:moveTo>
                  <a:lnTo>
                    <a:pt x="701166" y="38227"/>
                  </a:lnTo>
                </a:path>
                <a:path w="1910714" h="501650">
                  <a:moveTo>
                    <a:pt x="0" y="211074"/>
                  </a:moveTo>
                  <a:lnTo>
                    <a:pt x="508" y="211074"/>
                  </a:lnTo>
                </a:path>
                <a:path w="1910714" h="501650">
                  <a:moveTo>
                    <a:pt x="1910207" y="501523"/>
                  </a:moveTo>
                  <a:lnTo>
                    <a:pt x="795654" y="23228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12" name="object 35">
              <a:extLst>
                <a:ext uri="{FF2B5EF4-FFF2-40B4-BE49-F238E27FC236}">
                  <a16:creationId xmlns:a16="http://schemas.microsoft.com/office/drawing/2014/main" id="{D9E8746F-5D69-4584-8014-8EE73D1E93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8854" y="5364719"/>
              <a:ext cx="66534" cy="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13" name="object 36">
              <a:extLst>
                <a:ext uri="{FF2B5EF4-FFF2-40B4-BE49-F238E27FC236}">
                  <a16:creationId xmlns:a16="http://schemas.microsoft.com/office/drawing/2014/main" id="{3DB33178-9421-400F-ACA2-CD85168403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6390" y="5364719"/>
              <a:ext cx="67072" cy="9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14" name="object 37">
              <a:extLst>
                <a:ext uri="{FF2B5EF4-FFF2-40B4-BE49-F238E27FC236}">
                  <a16:creationId xmlns:a16="http://schemas.microsoft.com/office/drawing/2014/main" id="{2647A7A6-03C4-4F5B-A634-EE3D0BFA1C5E}"/>
                </a:ext>
              </a:extLst>
            </p:cNvPr>
            <p:cNvSpPr>
              <a:spLocks/>
            </p:cNvSpPr>
            <p:nvPr/>
          </p:nvSpPr>
          <p:spPr bwMode="auto">
            <a:xfrm>
              <a:off x="6275196" y="5365495"/>
              <a:ext cx="33020" cy="31115"/>
            </a:xfrm>
            <a:custGeom>
              <a:avLst/>
              <a:gdLst>
                <a:gd name="T0" fmla="*/ 0 w 33020"/>
                <a:gd name="T1" fmla="*/ 30736 h 31114"/>
                <a:gd name="T2" fmla="*/ 16001 w 33020"/>
                <a:gd name="T3" fmla="*/ 0 h 31114"/>
                <a:gd name="T4" fmla="*/ 32512 w 33020"/>
                <a:gd name="T5" fmla="*/ 0 h 31114"/>
                <a:gd name="T6" fmla="*/ 16001 w 33020"/>
                <a:gd name="T7" fmla="*/ 30736 h 3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31114">
                  <a:moveTo>
                    <a:pt x="0" y="30734"/>
                  </a:moveTo>
                  <a:lnTo>
                    <a:pt x="16001" y="0"/>
                  </a:lnTo>
                </a:path>
                <a:path w="33020" h="31114">
                  <a:moveTo>
                    <a:pt x="32512" y="0"/>
                  </a:moveTo>
                  <a:lnTo>
                    <a:pt x="16001" y="3073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5" name="object 38">
              <a:extLst>
                <a:ext uri="{FF2B5EF4-FFF2-40B4-BE49-F238E27FC236}">
                  <a16:creationId xmlns:a16="http://schemas.microsoft.com/office/drawing/2014/main" id="{D664F2ED-154D-404B-9F2B-869C9BF5FED9}"/>
                </a:ext>
              </a:extLst>
            </p:cNvPr>
            <p:cNvSpPr>
              <a:spLocks/>
            </p:cNvSpPr>
            <p:nvPr/>
          </p:nvSpPr>
          <p:spPr bwMode="auto">
            <a:xfrm>
              <a:off x="4817998" y="5116195"/>
              <a:ext cx="99060" cy="38100"/>
            </a:xfrm>
            <a:custGeom>
              <a:avLst/>
              <a:gdLst>
                <a:gd name="T0" fmla="*/ 0 w 99060"/>
                <a:gd name="T1" fmla="*/ 0 h 38100"/>
                <a:gd name="T2" fmla="*/ 90677 w 99060"/>
                <a:gd name="T3" fmla="*/ 38100 h 38100"/>
                <a:gd name="T4" fmla="*/ 98933 w 99060"/>
                <a:gd name="T5" fmla="*/ 8255 h 38100"/>
                <a:gd name="T6" fmla="*/ 0 w 99060"/>
                <a:gd name="T7" fmla="*/ 0 h 38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060" h="38100">
                  <a:moveTo>
                    <a:pt x="0" y="0"/>
                  </a:moveTo>
                  <a:lnTo>
                    <a:pt x="90677" y="38100"/>
                  </a:lnTo>
                  <a:lnTo>
                    <a:pt x="98933" y="825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16" name="object 39">
              <a:extLst>
                <a:ext uri="{FF2B5EF4-FFF2-40B4-BE49-F238E27FC236}">
                  <a16:creationId xmlns:a16="http://schemas.microsoft.com/office/drawing/2014/main" id="{178BDDB6-37C0-4296-B011-8EBF93AA52CE}"/>
                </a:ext>
              </a:extLst>
            </p:cNvPr>
            <p:cNvSpPr>
              <a:spLocks/>
            </p:cNvSpPr>
            <p:nvPr/>
          </p:nvSpPr>
          <p:spPr bwMode="auto">
            <a:xfrm>
              <a:off x="4421758" y="4988814"/>
              <a:ext cx="499109" cy="168910"/>
            </a:xfrm>
            <a:custGeom>
              <a:avLst/>
              <a:gdLst>
                <a:gd name="T0" fmla="*/ 498599 w 499110"/>
                <a:gd name="T1" fmla="*/ 138937 h 168910"/>
                <a:gd name="T2" fmla="*/ 490344 w 499110"/>
                <a:gd name="T3" fmla="*/ 168656 h 168910"/>
                <a:gd name="T4" fmla="*/ 399793 w 499110"/>
                <a:gd name="T5" fmla="*/ 130683 h 168910"/>
                <a:gd name="T6" fmla="*/ 498599 w 499110"/>
                <a:gd name="T7" fmla="*/ 138937 h 168910"/>
                <a:gd name="T8" fmla="*/ 0 w 499110"/>
                <a:gd name="T9" fmla="*/ 46228 h 168910"/>
                <a:gd name="T10" fmla="*/ 98043 w 499110"/>
                <a:gd name="T11" fmla="*/ 46228 h 168910"/>
                <a:gd name="T12" fmla="*/ 49021 w 499110"/>
                <a:gd name="T13" fmla="*/ 92202 h 168910"/>
                <a:gd name="T14" fmla="*/ 49021 w 499110"/>
                <a:gd name="T15" fmla="*/ 0 h 168910"/>
                <a:gd name="T16" fmla="*/ 399793 w 499110"/>
                <a:gd name="T17" fmla="*/ 130683 h 168910"/>
                <a:gd name="T18" fmla="*/ 400301 w 499110"/>
                <a:gd name="T19" fmla="*/ 130683 h 168910"/>
                <a:gd name="T20" fmla="*/ 49021 w 499110"/>
                <a:gd name="T21" fmla="*/ 46228 h 168910"/>
                <a:gd name="T22" fmla="*/ 49529 w 499110"/>
                <a:gd name="T23" fmla="*/ 46228 h 1689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9110" h="168910">
                  <a:moveTo>
                    <a:pt x="498601" y="138937"/>
                  </a:moveTo>
                  <a:lnTo>
                    <a:pt x="490346" y="168656"/>
                  </a:lnTo>
                  <a:lnTo>
                    <a:pt x="399795" y="130683"/>
                  </a:lnTo>
                  <a:lnTo>
                    <a:pt x="498601" y="138937"/>
                  </a:lnTo>
                  <a:close/>
                </a:path>
                <a:path w="499110" h="168910">
                  <a:moveTo>
                    <a:pt x="0" y="46228"/>
                  </a:moveTo>
                  <a:lnTo>
                    <a:pt x="98043" y="46228"/>
                  </a:lnTo>
                </a:path>
                <a:path w="499110" h="168910">
                  <a:moveTo>
                    <a:pt x="49021" y="92202"/>
                  </a:moveTo>
                  <a:lnTo>
                    <a:pt x="49021" y="0"/>
                  </a:lnTo>
                </a:path>
                <a:path w="499110" h="168910">
                  <a:moveTo>
                    <a:pt x="399795" y="130683"/>
                  </a:moveTo>
                  <a:lnTo>
                    <a:pt x="400303" y="130683"/>
                  </a:lnTo>
                </a:path>
                <a:path w="499110" h="168910">
                  <a:moveTo>
                    <a:pt x="49021" y="46228"/>
                  </a:moveTo>
                  <a:lnTo>
                    <a:pt x="49529" y="4622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7" name="object 40">
              <a:extLst>
                <a:ext uri="{FF2B5EF4-FFF2-40B4-BE49-F238E27FC236}">
                  <a16:creationId xmlns:a16="http://schemas.microsoft.com/office/drawing/2014/main" id="{80D716EE-B19D-4AE9-8E67-5976298935F3}"/>
                </a:ext>
              </a:extLst>
            </p:cNvPr>
            <p:cNvSpPr>
              <a:spLocks/>
            </p:cNvSpPr>
            <p:nvPr/>
          </p:nvSpPr>
          <p:spPr bwMode="auto">
            <a:xfrm>
              <a:off x="4059936" y="5532480"/>
              <a:ext cx="815340" cy="22860"/>
            </a:xfrm>
            <a:custGeom>
              <a:avLst/>
              <a:gdLst>
                <a:gd name="T0" fmla="*/ 814922 w 815339"/>
                <a:gd name="T1" fmla="*/ 0 h 22860"/>
                <a:gd name="T2" fmla="*/ 0 w 815339"/>
                <a:gd name="T3" fmla="*/ 0 h 22860"/>
                <a:gd name="T4" fmla="*/ 0 w 815339"/>
                <a:gd name="T5" fmla="*/ 22753 h 22860"/>
                <a:gd name="T6" fmla="*/ 814922 w 815339"/>
                <a:gd name="T7" fmla="*/ 22753 h 22860"/>
                <a:gd name="T8" fmla="*/ 814922 w 815339"/>
                <a:gd name="T9" fmla="*/ 0 h 22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5339" h="22860">
                  <a:moveTo>
                    <a:pt x="814920" y="0"/>
                  </a:moveTo>
                  <a:lnTo>
                    <a:pt x="0" y="0"/>
                  </a:lnTo>
                  <a:lnTo>
                    <a:pt x="0" y="22753"/>
                  </a:lnTo>
                  <a:lnTo>
                    <a:pt x="814920" y="22753"/>
                  </a:lnTo>
                  <a:lnTo>
                    <a:pt x="8149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18" name="object 41">
              <a:extLst>
                <a:ext uri="{FF2B5EF4-FFF2-40B4-BE49-F238E27FC236}">
                  <a16:creationId xmlns:a16="http://schemas.microsoft.com/office/drawing/2014/main" id="{276FCC64-3B36-496C-A0E2-ECD201D8AEDA}"/>
                </a:ext>
              </a:extLst>
            </p:cNvPr>
            <p:cNvSpPr>
              <a:spLocks/>
            </p:cNvSpPr>
            <p:nvPr/>
          </p:nvSpPr>
          <p:spPr bwMode="auto">
            <a:xfrm>
              <a:off x="4063364" y="5535802"/>
              <a:ext cx="815340" cy="22860"/>
            </a:xfrm>
            <a:custGeom>
              <a:avLst/>
              <a:gdLst>
                <a:gd name="T0" fmla="*/ 0 w 815339"/>
                <a:gd name="T1" fmla="*/ 0 h 22860"/>
                <a:gd name="T2" fmla="*/ 0 w 815339"/>
                <a:gd name="T3" fmla="*/ 11429 h 22860"/>
                <a:gd name="T4" fmla="*/ 0 w 815339"/>
                <a:gd name="T5" fmla="*/ 22732 h 22860"/>
                <a:gd name="T6" fmla="*/ 814834 w 815339"/>
                <a:gd name="T7" fmla="*/ 22732 h 22860"/>
                <a:gd name="T8" fmla="*/ 814834 w 815339"/>
                <a:gd name="T9" fmla="*/ 11429 h 22860"/>
                <a:gd name="T10" fmla="*/ 814834 w 815339"/>
                <a:gd name="T11" fmla="*/ 0 h 22860"/>
                <a:gd name="T12" fmla="*/ 0 w 815339"/>
                <a:gd name="T13" fmla="*/ 0 h 22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5339" h="22860">
                  <a:moveTo>
                    <a:pt x="0" y="0"/>
                  </a:moveTo>
                  <a:lnTo>
                    <a:pt x="0" y="11429"/>
                  </a:lnTo>
                  <a:lnTo>
                    <a:pt x="0" y="22732"/>
                  </a:lnTo>
                  <a:lnTo>
                    <a:pt x="814832" y="22732"/>
                  </a:lnTo>
                  <a:lnTo>
                    <a:pt x="814832" y="11429"/>
                  </a:lnTo>
                  <a:lnTo>
                    <a:pt x="814832"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19" name="object 42">
              <a:extLst>
                <a:ext uri="{FF2B5EF4-FFF2-40B4-BE49-F238E27FC236}">
                  <a16:creationId xmlns:a16="http://schemas.microsoft.com/office/drawing/2014/main" id="{4A40490D-1F77-4DBF-B03C-E5D5BB6CE21F}"/>
                </a:ext>
              </a:extLst>
            </p:cNvPr>
            <p:cNvSpPr>
              <a:spLocks/>
            </p:cNvSpPr>
            <p:nvPr/>
          </p:nvSpPr>
          <p:spPr bwMode="auto">
            <a:xfrm>
              <a:off x="4874767" y="5544058"/>
              <a:ext cx="12065" cy="11430"/>
            </a:xfrm>
            <a:custGeom>
              <a:avLst/>
              <a:gdLst>
                <a:gd name="T0" fmla="*/ 11939 w 12064"/>
                <a:gd name="T1" fmla="*/ 0 h 11429"/>
                <a:gd name="T2" fmla="*/ 0 w 12064"/>
                <a:gd name="T3" fmla="*/ 0 h 11429"/>
                <a:gd name="T4" fmla="*/ 0 w 12064"/>
                <a:gd name="T5" fmla="*/ 11177 h 11429"/>
                <a:gd name="T6" fmla="*/ 1270 w 12064"/>
                <a:gd name="T7" fmla="*/ 11177 h 11429"/>
                <a:gd name="T8" fmla="*/ 2412 w 12064"/>
                <a:gd name="T9" fmla="*/ 10923 h 11429"/>
                <a:gd name="T10" fmla="*/ 4064 w 12064"/>
                <a:gd name="T11" fmla="*/ 10669 h 11429"/>
                <a:gd name="T12" fmla="*/ 5080 w 12064"/>
                <a:gd name="T13" fmla="*/ 9907 h 11429"/>
                <a:gd name="T14" fmla="*/ 6352 w 12064"/>
                <a:gd name="T15" fmla="*/ 9399 h 11429"/>
                <a:gd name="T16" fmla="*/ 7241 w 12064"/>
                <a:gd name="T17" fmla="*/ 8764 h 11429"/>
                <a:gd name="T18" fmla="*/ 8511 w 12064"/>
                <a:gd name="T19" fmla="*/ 8002 h 11429"/>
                <a:gd name="T20" fmla="*/ 9146 w 12064"/>
                <a:gd name="T21" fmla="*/ 6986 h 11429"/>
                <a:gd name="T22" fmla="*/ 10162 w 12064"/>
                <a:gd name="T23" fmla="*/ 5970 h 11429"/>
                <a:gd name="T24" fmla="*/ 10670 w 12064"/>
                <a:gd name="T25" fmla="*/ 4952 h 11429"/>
                <a:gd name="T26" fmla="*/ 11432 w 12064"/>
                <a:gd name="T27" fmla="*/ 3682 h 11429"/>
                <a:gd name="T28" fmla="*/ 11432 w 12064"/>
                <a:gd name="T29" fmla="*/ 2412 h 11429"/>
                <a:gd name="T30" fmla="*/ 11813 w 12064"/>
                <a:gd name="T31" fmla="*/ 1269 h 11429"/>
                <a:gd name="T32" fmla="*/ 11939 w 12064"/>
                <a:gd name="T33" fmla="*/ 0 h 11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64" h="11429">
                  <a:moveTo>
                    <a:pt x="11937" y="0"/>
                  </a:moveTo>
                  <a:lnTo>
                    <a:pt x="0" y="0"/>
                  </a:lnTo>
                  <a:lnTo>
                    <a:pt x="0" y="11175"/>
                  </a:lnTo>
                  <a:lnTo>
                    <a:pt x="1270" y="11175"/>
                  </a:lnTo>
                  <a:lnTo>
                    <a:pt x="2412" y="10921"/>
                  </a:lnTo>
                  <a:lnTo>
                    <a:pt x="4064" y="10667"/>
                  </a:lnTo>
                  <a:lnTo>
                    <a:pt x="5080" y="9905"/>
                  </a:lnTo>
                  <a:lnTo>
                    <a:pt x="6350" y="9397"/>
                  </a:lnTo>
                  <a:lnTo>
                    <a:pt x="7239" y="8762"/>
                  </a:lnTo>
                  <a:lnTo>
                    <a:pt x="8509" y="8000"/>
                  </a:lnTo>
                  <a:lnTo>
                    <a:pt x="9144" y="6984"/>
                  </a:lnTo>
                  <a:lnTo>
                    <a:pt x="10160" y="5968"/>
                  </a:lnTo>
                  <a:lnTo>
                    <a:pt x="10668" y="4952"/>
                  </a:lnTo>
                  <a:lnTo>
                    <a:pt x="11430" y="3682"/>
                  </a:lnTo>
                  <a:lnTo>
                    <a:pt x="11430" y="2412"/>
                  </a:lnTo>
                  <a:lnTo>
                    <a:pt x="11811" y="1269"/>
                  </a:lnTo>
                  <a:lnTo>
                    <a:pt x="119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20" name="object 43">
              <a:extLst>
                <a:ext uri="{FF2B5EF4-FFF2-40B4-BE49-F238E27FC236}">
                  <a16:creationId xmlns:a16="http://schemas.microsoft.com/office/drawing/2014/main" id="{BEE548B7-1F22-4BE2-A9F7-4DB3E526D818}"/>
                </a:ext>
              </a:extLst>
            </p:cNvPr>
            <p:cNvSpPr>
              <a:spLocks/>
            </p:cNvSpPr>
            <p:nvPr/>
          </p:nvSpPr>
          <p:spPr bwMode="auto">
            <a:xfrm>
              <a:off x="4878197" y="5547233"/>
              <a:ext cx="12065" cy="11430"/>
            </a:xfrm>
            <a:custGeom>
              <a:avLst/>
              <a:gdLst>
                <a:gd name="T0" fmla="*/ 0 w 12064"/>
                <a:gd name="T1" fmla="*/ 11304 h 11429"/>
                <a:gd name="T2" fmla="*/ 1397 w 12064"/>
                <a:gd name="T3" fmla="*/ 11304 h 11429"/>
                <a:gd name="T4" fmla="*/ 2412 w 12064"/>
                <a:gd name="T5" fmla="*/ 11050 h 11429"/>
                <a:gd name="T6" fmla="*/ 4063 w 12064"/>
                <a:gd name="T7" fmla="*/ 10796 h 11429"/>
                <a:gd name="T8" fmla="*/ 5079 w 12064"/>
                <a:gd name="T9" fmla="*/ 10034 h 11429"/>
                <a:gd name="T10" fmla="*/ 6352 w 12064"/>
                <a:gd name="T11" fmla="*/ 9526 h 11429"/>
                <a:gd name="T12" fmla="*/ 7240 w 12064"/>
                <a:gd name="T13" fmla="*/ 8764 h 11429"/>
                <a:gd name="T14" fmla="*/ 8510 w 12064"/>
                <a:gd name="T15" fmla="*/ 8002 h 11429"/>
                <a:gd name="T16" fmla="*/ 9145 w 12064"/>
                <a:gd name="T17" fmla="*/ 6986 h 11429"/>
                <a:gd name="T18" fmla="*/ 10162 w 12064"/>
                <a:gd name="T19" fmla="*/ 5970 h 11429"/>
                <a:gd name="T20" fmla="*/ 10669 w 12064"/>
                <a:gd name="T21" fmla="*/ 5079 h 11429"/>
                <a:gd name="T22" fmla="*/ 11431 w 12064"/>
                <a:gd name="T23" fmla="*/ 3809 h 11429"/>
                <a:gd name="T24" fmla="*/ 11431 w 12064"/>
                <a:gd name="T25" fmla="*/ 2539 h 11429"/>
                <a:gd name="T26" fmla="*/ 11813 w 12064"/>
                <a:gd name="T27" fmla="*/ 1269 h 11429"/>
                <a:gd name="T28" fmla="*/ 12066 w 12064"/>
                <a:gd name="T29" fmla="*/ 0 h 11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4" h="11429">
                  <a:moveTo>
                    <a:pt x="0" y="11302"/>
                  </a:moveTo>
                  <a:lnTo>
                    <a:pt x="1397" y="11302"/>
                  </a:lnTo>
                  <a:lnTo>
                    <a:pt x="2412" y="11048"/>
                  </a:lnTo>
                  <a:lnTo>
                    <a:pt x="4063" y="10794"/>
                  </a:lnTo>
                  <a:lnTo>
                    <a:pt x="5079" y="10032"/>
                  </a:lnTo>
                  <a:lnTo>
                    <a:pt x="6350" y="9524"/>
                  </a:lnTo>
                  <a:lnTo>
                    <a:pt x="7238" y="8762"/>
                  </a:lnTo>
                  <a:lnTo>
                    <a:pt x="8508" y="8000"/>
                  </a:lnTo>
                  <a:lnTo>
                    <a:pt x="9143" y="6984"/>
                  </a:lnTo>
                  <a:lnTo>
                    <a:pt x="10160" y="5968"/>
                  </a:lnTo>
                  <a:lnTo>
                    <a:pt x="10667" y="5079"/>
                  </a:lnTo>
                  <a:lnTo>
                    <a:pt x="11429" y="3809"/>
                  </a:lnTo>
                  <a:lnTo>
                    <a:pt x="11429" y="2539"/>
                  </a:lnTo>
                  <a:lnTo>
                    <a:pt x="11811" y="1269"/>
                  </a:lnTo>
                  <a:lnTo>
                    <a:pt x="1206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21" name="object 44">
              <a:extLst>
                <a:ext uri="{FF2B5EF4-FFF2-40B4-BE49-F238E27FC236}">
                  <a16:creationId xmlns:a16="http://schemas.microsoft.com/office/drawing/2014/main" id="{E2308F28-E8DF-481F-A510-CE0F9F31F66E}"/>
                </a:ext>
              </a:extLst>
            </p:cNvPr>
            <p:cNvSpPr>
              <a:spLocks/>
            </p:cNvSpPr>
            <p:nvPr/>
          </p:nvSpPr>
          <p:spPr bwMode="auto">
            <a:xfrm>
              <a:off x="4862829" y="4518952"/>
              <a:ext cx="24130" cy="1025525"/>
            </a:xfrm>
            <a:custGeom>
              <a:avLst/>
              <a:gdLst>
                <a:gd name="T0" fmla="*/ 23912 w 24129"/>
                <a:gd name="T1" fmla="*/ 0 h 1025525"/>
                <a:gd name="T2" fmla="*/ 0 w 24129"/>
                <a:gd name="T3" fmla="*/ 0 h 1025525"/>
                <a:gd name="T4" fmla="*/ 0 w 24129"/>
                <a:gd name="T5" fmla="*/ 1025105 h 1025525"/>
                <a:gd name="T6" fmla="*/ 23912 w 24129"/>
                <a:gd name="T7" fmla="*/ 1025105 h 1025525"/>
                <a:gd name="T8" fmla="*/ 23912 w 24129"/>
                <a:gd name="T9" fmla="*/ 0 h 1025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29" h="1025525">
                  <a:moveTo>
                    <a:pt x="23910" y="0"/>
                  </a:moveTo>
                  <a:lnTo>
                    <a:pt x="0" y="0"/>
                  </a:lnTo>
                  <a:lnTo>
                    <a:pt x="0" y="1025105"/>
                  </a:lnTo>
                  <a:lnTo>
                    <a:pt x="23910" y="1025105"/>
                  </a:lnTo>
                  <a:lnTo>
                    <a:pt x="239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22" name="object 45">
              <a:extLst>
                <a:ext uri="{FF2B5EF4-FFF2-40B4-BE49-F238E27FC236}">
                  <a16:creationId xmlns:a16="http://schemas.microsoft.com/office/drawing/2014/main" id="{51500A73-79D6-4DDB-983A-F84F9B59F2BD}"/>
                </a:ext>
              </a:extLst>
            </p:cNvPr>
            <p:cNvSpPr>
              <a:spLocks/>
            </p:cNvSpPr>
            <p:nvPr/>
          </p:nvSpPr>
          <p:spPr bwMode="auto">
            <a:xfrm>
              <a:off x="4866258" y="4522089"/>
              <a:ext cx="24130" cy="1025525"/>
            </a:xfrm>
            <a:custGeom>
              <a:avLst/>
              <a:gdLst>
                <a:gd name="T0" fmla="*/ 0 w 24129"/>
                <a:gd name="T1" fmla="*/ 1025144 h 1025525"/>
                <a:gd name="T2" fmla="*/ 11937 w 24129"/>
                <a:gd name="T3" fmla="*/ 1025144 h 1025525"/>
                <a:gd name="T4" fmla="*/ 24004 w 24129"/>
                <a:gd name="T5" fmla="*/ 1025144 h 1025525"/>
                <a:gd name="T6" fmla="*/ 24004 w 24129"/>
                <a:gd name="T7" fmla="*/ 0 h 1025525"/>
                <a:gd name="T8" fmla="*/ 11937 w 24129"/>
                <a:gd name="T9" fmla="*/ 0 h 1025525"/>
                <a:gd name="T10" fmla="*/ 0 w 24129"/>
                <a:gd name="T11" fmla="*/ 0 h 1025525"/>
                <a:gd name="T12" fmla="*/ 0 w 24129"/>
                <a:gd name="T13" fmla="*/ 1025144 h 10255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29" h="1025525">
                  <a:moveTo>
                    <a:pt x="0" y="1025144"/>
                  </a:moveTo>
                  <a:lnTo>
                    <a:pt x="11937" y="1025144"/>
                  </a:lnTo>
                  <a:lnTo>
                    <a:pt x="24002" y="1025144"/>
                  </a:lnTo>
                  <a:lnTo>
                    <a:pt x="24002" y="0"/>
                  </a:lnTo>
                  <a:lnTo>
                    <a:pt x="11937" y="0"/>
                  </a:lnTo>
                  <a:lnTo>
                    <a:pt x="0" y="0"/>
                  </a:lnTo>
                  <a:lnTo>
                    <a:pt x="0" y="102514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23" name="object 46">
              <a:extLst>
                <a:ext uri="{FF2B5EF4-FFF2-40B4-BE49-F238E27FC236}">
                  <a16:creationId xmlns:a16="http://schemas.microsoft.com/office/drawing/2014/main" id="{0CBA93BD-730A-48BE-AD7B-0332D0EEC561}"/>
                </a:ext>
              </a:extLst>
            </p:cNvPr>
            <p:cNvSpPr>
              <a:spLocks/>
            </p:cNvSpPr>
            <p:nvPr/>
          </p:nvSpPr>
          <p:spPr bwMode="auto">
            <a:xfrm>
              <a:off x="4874767" y="4507610"/>
              <a:ext cx="12065" cy="11430"/>
            </a:xfrm>
            <a:custGeom>
              <a:avLst/>
              <a:gdLst>
                <a:gd name="T0" fmla="*/ 0 w 12064"/>
                <a:gd name="T1" fmla="*/ 0 h 11429"/>
                <a:gd name="T2" fmla="*/ 0 w 12064"/>
                <a:gd name="T3" fmla="*/ 11304 h 11429"/>
                <a:gd name="T4" fmla="*/ 11939 w 12064"/>
                <a:gd name="T5" fmla="*/ 11304 h 11429"/>
                <a:gd name="T6" fmla="*/ 11813 w 12064"/>
                <a:gd name="T7" fmla="*/ 10034 h 11429"/>
                <a:gd name="T8" fmla="*/ 11432 w 12064"/>
                <a:gd name="T9" fmla="*/ 9019 h 11429"/>
                <a:gd name="T10" fmla="*/ 11432 w 12064"/>
                <a:gd name="T11" fmla="*/ 7495 h 11429"/>
                <a:gd name="T12" fmla="*/ 10670 w 12064"/>
                <a:gd name="T13" fmla="*/ 6478 h 11429"/>
                <a:gd name="T14" fmla="*/ 10162 w 12064"/>
                <a:gd name="T15" fmla="*/ 5333 h 11429"/>
                <a:gd name="T16" fmla="*/ 9146 w 12064"/>
                <a:gd name="T17" fmla="*/ 4571 h 11429"/>
                <a:gd name="T18" fmla="*/ 8511 w 12064"/>
                <a:gd name="T19" fmla="*/ 3301 h 11429"/>
                <a:gd name="T20" fmla="*/ 7241 w 12064"/>
                <a:gd name="T21" fmla="*/ 2539 h 11429"/>
                <a:gd name="T22" fmla="*/ 6352 w 12064"/>
                <a:gd name="T23" fmla="*/ 1777 h 11429"/>
                <a:gd name="T24" fmla="*/ 5080 w 12064"/>
                <a:gd name="T25" fmla="*/ 1396 h 11429"/>
                <a:gd name="T26" fmla="*/ 4064 w 12064"/>
                <a:gd name="T27" fmla="*/ 507 h 11429"/>
                <a:gd name="T28" fmla="*/ 2412 w 12064"/>
                <a:gd name="T29" fmla="*/ 507 h 11429"/>
                <a:gd name="T30" fmla="*/ 1270 w 12064"/>
                <a:gd name="T31" fmla="*/ 381 h 11429"/>
                <a:gd name="T32" fmla="*/ 0 w 12064"/>
                <a:gd name="T33" fmla="*/ 0 h 11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64" h="11429">
                  <a:moveTo>
                    <a:pt x="0" y="0"/>
                  </a:moveTo>
                  <a:lnTo>
                    <a:pt x="0" y="11302"/>
                  </a:lnTo>
                  <a:lnTo>
                    <a:pt x="11937" y="11302"/>
                  </a:lnTo>
                  <a:lnTo>
                    <a:pt x="11811" y="10032"/>
                  </a:lnTo>
                  <a:lnTo>
                    <a:pt x="11430" y="9017"/>
                  </a:lnTo>
                  <a:lnTo>
                    <a:pt x="11430" y="7493"/>
                  </a:lnTo>
                  <a:lnTo>
                    <a:pt x="10668" y="6476"/>
                  </a:lnTo>
                  <a:lnTo>
                    <a:pt x="10160" y="5333"/>
                  </a:lnTo>
                  <a:lnTo>
                    <a:pt x="9144" y="4571"/>
                  </a:lnTo>
                  <a:lnTo>
                    <a:pt x="8509" y="3301"/>
                  </a:lnTo>
                  <a:lnTo>
                    <a:pt x="7239" y="2539"/>
                  </a:lnTo>
                  <a:lnTo>
                    <a:pt x="6350" y="1777"/>
                  </a:lnTo>
                  <a:lnTo>
                    <a:pt x="5080" y="1396"/>
                  </a:lnTo>
                  <a:lnTo>
                    <a:pt x="4064" y="507"/>
                  </a:lnTo>
                  <a:lnTo>
                    <a:pt x="2412" y="507"/>
                  </a:lnTo>
                  <a:lnTo>
                    <a:pt x="1270" y="38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24" name="object 47">
              <a:extLst>
                <a:ext uri="{FF2B5EF4-FFF2-40B4-BE49-F238E27FC236}">
                  <a16:creationId xmlns:a16="http://schemas.microsoft.com/office/drawing/2014/main" id="{1D88AF83-E9AA-4262-BDF0-479568C512C0}"/>
                </a:ext>
              </a:extLst>
            </p:cNvPr>
            <p:cNvSpPr>
              <a:spLocks/>
            </p:cNvSpPr>
            <p:nvPr/>
          </p:nvSpPr>
          <p:spPr bwMode="auto">
            <a:xfrm>
              <a:off x="4878197" y="4510913"/>
              <a:ext cx="12065" cy="11430"/>
            </a:xfrm>
            <a:custGeom>
              <a:avLst/>
              <a:gdLst>
                <a:gd name="T0" fmla="*/ 12066 w 12064"/>
                <a:gd name="T1" fmla="*/ 11177 h 11429"/>
                <a:gd name="T2" fmla="*/ 11813 w 12064"/>
                <a:gd name="T3" fmla="*/ 10034 h 11429"/>
                <a:gd name="T4" fmla="*/ 11431 w 12064"/>
                <a:gd name="T5" fmla="*/ 9019 h 11429"/>
                <a:gd name="T6" fmla="*/ 11431 w 12064"/>
                <a:gd name="T7" fmla="*/ 7495 h 11429"/>
                <a:gd name="T8" fmla="*/ 10669 w 12064"/>
                <a:gd name="T9" fmla="*/ 6606 h 11429"/>
                <a:gd name="T10" fmla="*/ 10162 w 12064"/>
                <a:gd name="T11" fmla="*/ 5206 h 11429"/>
                <a:gd name="T12" fmla="*/ 9145 w 12064"/>
                <a:gd name="T13" fmla="*/ 4572 h 11429"/>
                <a:gd name="T14" fmla="*/ 8510 w 12064"/>
                <a:gd name="T15" fmla="*/ 3175 h 11429"/>
                <a:gd name="T16" fmla="*/ 7240 w 12064"/>
                <a:gd name="T17" fmla="*/ 2540 h 11429"/>
                <a:gd name="T18" fmla="*/ 6352 w 12064"/>
                <a:gd name="T19" fmla="*/ 1778 h 11429"/>
                <a:gd name="T20" fmla="*/ 5079 w 12064"/>
                <a:gd name="T21" fmla="*/ 1269 h 11429"/>
                <a:gd name="T22" fmla="*/ 4063 w 12064"/>
                <a:gd name="T23" fmla="*/ 507 h 11429"/>
                <a:gd name="T24" fmla="*/ 2412 w 12064"/>
                <a:gd name="T25" fmla="*/ 507 h 11429"/>
                <a:gd name="T26" fmla="*/ 1397 w 12064"/>
                <a:gd name="T27" fmla="*/ 254 h 11429"/>
                <a:gd name="T28" fmla="*/ 0 w 12064"/>
                <a:gd name="T29" fmla="*/ 0 h 11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4" h="11429">
                  <a:moveTo>
                    <a:pt x="12064" y="11175"/>
                  </a:moveTo>
                  <a:lnTo>
                    <a:pt x="11811" y="10032"/>
                  </a:lnTo>
                  <a:lnTo>
                    <a:pt x="11429" y="9017"/>
                  </a:lnTo>
                  <a:lnTo>
                    <a:pt x="11429" y="7493"/>
                  </a:lnTo>
                  <a:lnTo>
                    <a:pt x="10667" y="6604"/>
                  </a:lnTo>
                  <a:lnTo>
                    <a:pt x="10160" y="5206"/>
                  </a:lnTo>
                  <a:lnTo>
                    <a:pt x="9143" y="4572"/>
                  </a:lnTo>
                  <a:lnTo>
                    <a:pt x="8508" y="3175"/>
                  </a:lnTo>
                  <a:lnTo>
                    <a:pt x="7238" y="2540"/>
                  </a:lnTo>
                  <a:lnTo>
                    <a:pt x="6350" y="1778"/>
                  </a:lnTo>
                  <a:lnTo>
                    <a:pt x="5079" y="1269"/>
                  </a:lnTo>
                  <a:lnTo>
                    <a:pt x="4063" y="507"/>
                  </a:lnTo>
                  <a:lnTo>
                    <a:pt x="2412" y="507"/>
                  </a:lnTo>
                  <a:lnTo>
                    <a:pt x="1397" y="254"/>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25" name="object 48">
              <a:extLst>
                <a:ext uri="{FF2B5EF4-FFF2-40B4-BE49-F238E27FC236}">
                  <a16:creationId xmlns:a16="http://schemas.microsoft.com/office/drawing/2014/main" id="{6B6BA61D-0C6C-47F7-B06B-4E87450C1359}"/>
                </a:ext>
              </a:extLst>
            </p:cNvPr>
            <p:cNvSpPr>
              <a:spLocks/>
            </p:cNvSpPr>
            <p:nvPr/>
          </p:nvSpPr>
          <p:spPr bwMode="auto">
            <a:xfrm>
              <a:off x="4059936" y="4507645"/>
              <a:ext cx="815340" cy="22860"/>
            </a:xfrm>
            <a:custGeom>
              <a:avLst/>
              <a:gdLst>
                <a:gd name="T0" fmla="*/ 814922 w 815339"/>
                <a:gd name="T1" fmla="*/ 0 h 22860"/>
                <a:gd name="T2" fmla="*/ 0 w 815339"/>
                <a:gd name="T3" fmla="*/ 0 h 22860"/>
                <a:gd name="T4" fmla="*/ 0 w 815339"/>
                <a:gd name="T5" fmla="*/ 22571 h 22860"/>
                <a:gd name="T6" fmla="*/ 814922 w 815339"/>
                <a:gd name="T7" fmla="*/ 22571 h 22860"/>
                <a:gd name="T8" fmla="*/ 814922 w 815339"/>
                <a:gd name="T9" fmla="*/ 0 h 22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5339" h="22860">
                  <a:moveTo>
                    <a:pt x="814920" y="0"/>
                  </a:moveTo>
                  <a:lnTo>
                    <a:pt x="0" y="0"/>
                  </a:lnTo>
                  <a:lnTo>
                    <a:pt x="0" y="22571"/>
                  </a:lnTo>
                  <a:lnTo>
                    <a:pt x="814920" y="22571"/>
                  </a:lnTo>
                  <a:lnTo>
                    <a:pt x="8149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26" name="object 49">
              <a:extLst>
                <a:ext uri="{FF2B5EF4-FFF2-40B4-BE49-F238E27FC236}">
                  <a16:creationId xmlns:a16="http://schemas.microsoft.com/office/drawing/2014/main" id="{76924C6F-1DD6-48FC-A325-F5BD1483FA6D}"/>
                </a:ext>
              </a:extLst>
            </p:cNvPr>
            <p:cNvSpPr>
              <a:spLocks/>
            </p:cNvSpPr>
            <p:nvPr/>
          </p:nvSpPr>
          <p:spPr bwMode="auto">
            <a:xfrm>
              <a:off x="4063364" y="4510913"/>
              <a:ext cx="815340" cy="22860"/>
            </a:xfrm>
            <a:custGeom>
              <a:avLst/>
              <a:gdLst>
                <a:gd name="T0" fmla="*/ 814834 w 815339"/>
                <a:gd name="T1" fmla="*/ 22606 h 22860"/>
                <a:gd name="T2" fmla="*/ 814834 w 815339"/>
                <a:gd name="T3" fmla="*/ 11175 h 22860"/>
                <a:gd name="T4" fmla="*/ 814834 w 815339"/>
                <a:gd name="T5" fmla="*/ 0 h 22860"/>
                <a:gd name="T6" fmla="*/ 0 w 815339"/>
                <a:gd name="T7" fmla="*/ 0 h 22860"/>
                <a:gd name="T8" fmla="*/ 0 w 815339"/>
                <a:gd name="T9" fmla="*/ 11175 h 22860"/>
                <a:gd name="T10" fmla="*/ 0 w 815339"/>
                <a:gd name="T11" fmla="*/ 22606 h 22860"/>
                <a:gd name="T12" fmla="*/ 814834 w 815339"/>
                <a:gd name="T13" fmla="*/ 22606 h 22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5339" h="22860">
                  <a:moveTo>
                    <a:pt x="814832" y="22606"/>
                  </a:moveTo>
                  <a:lnTo>
                    <a:pt x="814832" y="11175"/>
                  </a:lnTo>
                  <a:lnTo>
                    <a:pt x="814832" y="0"/>
                  </a:lnTo>
                  <a:lnTo>
                    <a:pt x="0" y="0"/>
                  </a:lnTo>
                  <a:lnTo>
                    <a:pt x="0" y="11175"/>
                  </a:lnTo>
                  <a:lnTo>
                    <a:pt x="0" y="22606"/>
                  </a:lnTo>
                  <a:lnTo>
                    <a:pt x="814832" y="2260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27" name="object 50">
              <a:extLst>
                <a:ext uri="{FF2B5EF4-FFF2-40B4-BE49-F238E27FC236}">
                  <a16:creationId xmlns:a16="http://schemas.microsoft.com/office/drawing/2014/main" id="{187156E4-6EFD-41A6-8DCE-F971519FE8A6}"/>
                </a:ext>
              </a:extLst>
            </p:cNvPr>
            <p:cNvSpPr>
              <a:spLocks/>
            </p:cNvSpPr>
            <p:nvPr/>
          </p:nvSpPr>
          <p:spPr bwMode="auto">
            <a:xfrm>
              <a:off x="4047871" y="4507610"/>
              <a:ext cx="12065" cy="11430"/>
            </a:xfrm>
            <a:custGeom>
              <a:avLst/>
              <a:gdLst>
                <a:gd name="T0" fmla="*/ 12066 w 12064"/>
                <a:gd name="T1" fmla="*/ 0 h 11429"/>
                <a:gd name="T2" fmla="*/ 10669 w 12064"/>
                <a:gd name="T3" fmla="*/ 381 h 11429"/>
                <a:gd name="T4" fmla="*/ 9400 w 12064"/>
                <a:gd name="T5" fmla="*/ 507 h 11429"/>
                <a:gd name="T6" fmla="*/ 8002 w 12064"/>
                <a:gd name="T7" fmla="*/ 507 h 11429"/>
                <a:gd name="T8" fmla="*/ 6732 w 12064"/>
                <a:gd name="T9" fmla="*/ 1396 h 11429"/>
                <a:gd name="T10" fmla="*/ 5587 w 12064"/>
                <a:gd name="T11" fmla="*/ 1777 h 11429"/>
                <a:gd name="T12" fmla="*/ 4571 w 12064"/>
                <a:gd name="T13" fmla="*/ 2539 h 11429"/>
                <a:gd name="T14" fmla="*/ 3428 w 12064"/>
                <a:gd name="T15" fmla="*/ 3301 h 11429"/>
                <a:gd name="T16" fmla="*/ 2666 w 12064"/>
                <a:gd name="T17" fmla="*/ 4571 h 11429"/>
                <a:gd name="T18" fmla="*/ 1904 w 12064"/>
                <a:gd name="T19" fmla="*/ 5333 h 11429"/>
                <a:gd name="T20" fmla="*/ 1396 w 12064"/>
                <a:gd name="T21" fmla="*/ 6478 h 11429"/>
                <a:gd name="T22" fmla="*/ 507 w 12064"/>
                <a:gd name="T23" fmla="*/ 7495 h 11429"/>
                <a:gd name="T24" fmla="*/ 253 w 12064"/>
                <a:gd name="T25" fmla="*/ 9019 h 11429"/>
                <a:gd name="T26" fmla="*/ 0 w 12064"/>
                <a:gd name="T27" fmla="*/ 10034 h 11429"/>
                <a:gd name="T28" fmla="*/ 0 w 12064"/>
                <a:gd name="T29" fmla="*/ 11304 h 11429"/>
                <a:gd name="T30" fmla="*/ 12066 w 12064"/>
                <a:gd name="T31" fmla="*/ 11304 h 11429"/>
                <a:gd name="T32" fmla="*/ 12066 w 12064"/>
                <a:gd name="T33" fmla="*/ 0 h 11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64" h="11429">
                  <a:moveTo>
                    <a:pt x="12064" y="0"/>
                  </a:moveTo>
                  <a:lnTo>
                    <a:pt x="10667" y="381"/>
                  </a:lnTo>
                  <a:lnTo>
                    <a:pt x="9398" y="507"/>
                  </a:lnTo>
                  <a:lnTo>
                    <a:pt x="8000" y="507"/>
                  </a:lnTo>
                  <a:lnTo>
                    <a:pt x="6730" y="1396"/>
                  </a:lnTo>
                  <a:lnTo>
                    <a:pt x="5587" y="1777"/>
                  </a:lnTo>
                  <a:lnTo>
                    <a:pt x="4571" y="2539"/>
                  </a:lnTo>
                  <a:lnTo>
                    <a:pt x="3428" y="3301"/>
                  </a:lnTo>
                  <a:lnTo>
                    <a:pt x="2666" y="4571"/>
                  </a:lnTo>
                  <a:lnTo>
                    <a:pt x="1904" y="5333"/>
                  </a:lnTo>
                  <a:lnTo>
                    <a:pt x="1396" y="6476"/>
                  </a:lnTo>
                  <a:lnTo>
                    <a:pt x="507" y="7493"/>
                  </a:lnTo>
                  <a:lnTo>
                    <a:pt x="253" y="9017"/>
                  </a:lnTo>
                  <a:lnTo>
                    <a:pt x="0" y="10032"/>
                  </a:lnTo>
                  <a:lnTo>
                    <a:pt x="0" y="11302"/>
                  </a:lnTo>
                  <a:lnTo>
                    <a:pt x="12064" y="11302"/>
                  </a:lnTo>
                  <a:lnTo>
                    <a:pt x="12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28" name="object 51">
              <a:extLst>
                <a:ext uri="{FF2B5EF4-FFF2-40B4-BE49-F238E27FC236}">
                  <a16:creationId xmlns:a16="http://schemas.microsoft.com/office/drawing/2014/main" id="{B269D5EB-4C79-4C48-82F4-0BD60BA2DCE3}"/>
                </a:ext>
              </a:extLst>
            </p:cNvPr>
            <p:cNvSpPr>
              <a:spLocks/>
            </p:cNvSpPr>
            <p:nvPr/>
          </p:nvSpPr>
          <p:spPr bwMode="auto">
            <a:xfrm>
              <a:off x="4051300" y="4510913"/>
              <a:ext cx="12065" cy="11430"/>
            </a:xfrm>
            <a:custGeom>
              <a:avLst/>
              <a:gdLst>
                <a:gd name="T0" fmla="*/ 12066 w 12064"/>
                <a:gd name="T1" fmla="*/ 0 h 11429"/>
                <a:gd name="T2" fmla="*/ 10669 w 12064"/>
                <a:gd name="T3" fmla="*/ 254 h 11429"/>
                <a:gd name="T4" fmla="*/ 9400 w 12064"/>
                <a:gd name="T5" fmla="*/ 507 h 11429"/>
                <a:gd name="T6" fmla="*/ 8002 w 12064"/>
                <a:gd name="T7" fmla="*/ 507 h 11429"/>
                <a:gd name="T8" fmla="*/ 6732 w 12064"/>
                <a:gd name="T9" fmla="*/ 1269 h 11429"/>
                <a:gd name="T10" fmla="*/ 5714 w 12064"/>
                <a:gd name="T11" fmla="*/ 1778 h 11429"/>
                <a:gd name="T12" fmla="*/ 4572 w 12064"/>
                <a:gd name="T13" fmla="*/ 2540 h 11429"/>
                <a:gd name="T14" fmla="*/ 3555 w 12064"/>
                <a:gd name="T15" fmla="*/ 3175 h 11429"/>
                <a:gd name="T16" fmla="*/ 2666 w 12064"/>
                <a:gd name="T17" fmla="*/ 4572 h 11429"/>
                <a:gd name="T18" fmla="*/ 1904 w 12064"/>
                <a:gd name="T19" fmla="*/ 5206 h 11429"/>
                <a:gd name="T20" fmla="*/ 1397 w 12064"/>
                <a:gd name="T21" fmla="*/ 6606 h 11429"/>
                <a:gd name="T22" fmla="*/ 635 w 12064"/>
                <a:gd name="T23" fmla="*/ 7495 h 11429"/>
                <a:gd name="T24" fmla="*/ 380 w 12064"/>
                <a:gd name="T25" fmla="*/ 9019 h 11429"/>
                <a:gd name="T26" fmla="*/ 0 w 12064"/>
                <a:gd name="T27" fmla="*/ 10034 h 11429"/>
                <a:gd name="T28" fmla="*/ 0 w 12064"/>
                <a:gd name="T29" fmla="*/ 11177 h 11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4" h="11429">
                  <a:moveTo>
                    <a:pt x="12064" y="0"/>
                  </a:moveTo>
                  <a:lnTo>
                    <a:pt x="10667" y="254"/>
                  </a:lnTo>
                  <a:lnTo>
                    <a:pt x="9398" y="507"/>
                  </a:lnTo>
                  <a:lnTo>
                    <a:pt x="8000" y="507"/>
                  </a:lnTo>
                  <a:lnTo>
                    <a:pt x="6730" y="1269"/>
                  </a:lnTo>
                  <a:lnTo>
                    <a:pt x="5714" y="1778"/>
                  </a:lnTo>
                  <a:lnTo>
                    <a:pt x="4572" y="2540"/>
                  </a:lnTo>
                  <a:lnTo>
                    <a:pt x="3555" y="3175"/>
                  </a:lnTo>
                  <a:lnTo>
                    <a:pt x="2666" y="4572"/>
                  </a:lnTo>
                  <a:lnTo>
                    <a:pt x="1904" y="5206"/>
                  </a:lnTo>
                  <a:lnTo>
                    <a:pt x="1397" y="6604"/>
                  </a:lnTo>
                  <a:lnTo>
                    <a:pt x="635" y="7493"/>
                  </a:lnTo>
                  <a:lnTo>
                    <a:pt x="380" y="9017"/>
                  </a:lnTo>
                  <a:lnTo>
                    <a:pt x="0" y="10032"/>
                  </a:lnTo>
                  <a:lnTo>
                    <a:pt x="0" y="1117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29" name="object 52">
              <a:extLst>
                <a:ext uri="{FF2B5EF4-FFF2-40B4-BE49-F238E27FC236}">
                  <a16:creationId xmlns:a16="http://schemas.microsoft.com/office/drawing/2014/main" id="{669756CE-38E0-4158-B4B8-E69DC83CDB17}"/>
                </a:ext>
              </a:extLst>
            </p:cNvPr>
            <p:cNvSpPr>
              <a:spLocks/>
            </p:cNvSpPr>
            <p:nvPr/>
          </p:nvSpPr>
          <p:spPr bwMode="auto">
            <a:xfrm>
              <a:off x="4047871" y="4518952"/>
              <a:ext cx="24130" cy="1025525"/>
            </a:xfrm>
            <a:custGeom>
              <a:avLst/>
              <a:gdLst>
                <a:gd name="T0" fmla="*/ 23988 w 24129"/>
                <a:gd name="T1" fmla="*/ 0 h 1025525"/>
                <a:gd name="T2" fmla="*/ 0 w 24129"/>
                <a:gd name="T3" fmla="*/ 0 h 1025525"/>
                <a:gd name="T4" fmla="*/ 0 w 24129"/>
                <a:gd name="T5" fmla="*/ 1025105 h 1025525"/>
                <a:gd name="T6" fmla="*/ 23988 w 24129"/>
                <a:gd name="T7" fmla="*/ 1025105 h 1025525"/>
                <a:gd name="T8" fmla="*/ 23988 w 24129"/>
                <a:gd name="T9" fmla="*/ 0 h 1025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29" h="1025525">
                  <a:moveTo>
                    <a:pt x="23986" y="0"/>
                  </a:moveTo>
                  <a:lnTo>
                    <a:pt x="0" y="0"/>
                  </a:lnTo>
                  <a:lnTo>
                    <a:pt x="0" y="1025105"/>
                  </a:lnTo>
                  <a:lnTo>
                    <a:pt x="23986" y="1025105"/>
                  </a:lnTo>
                  <a:lnTo>
                    <a:pt x="239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30" name="object 53">
              <a:extLst>
                <a:ext uri="{FF2B5EF4-FFF2-40B4-BE49-F238E27FC236}">
                  <a16:creationId xmlns:a16="http://schemas.microsoft.com/office/drawing/2014/main" id="{A86F7321-53C5-4582-A116-49626A2BC14B}"/>
                </a:ext>
              </a:extLst>
            </p:cNvPr>
            <p:cNvSpPr>
              <a:spLocks/>
            </p:cNvSpPr>
            <p:nvPr/>
          </p:nvSpPr>
          <p:spPr bwMode="auto">
            <a:xfrm>
              <a:off x="4051300" y="4522089"/>
              <a:ext cx="24130" cy="1025525"/>
            </a:xfrm>
            <a:custGeom>
              <a:avLst/>
              <a:gdLst>
                <a:gd name="T0" fmla="*/ 24004 w 24129"/>
                <a:gd name="T1" fmla="*/ 0 h 1025525"/>
                <a:gd name="T2" fmla="*/ 12064 w 24129"/>
                <a:gd name="T3" fmla="*/ 0 h 1025525"/>
                <a:gd name="T4" fmla="*/ 0 w 24129"/>
                <a:gd name="T5" fmla="*/ 0 h 1025525"/>
                <a:gd name="T6" fmla="*/ 0 w 24129"/>
                <a:gd name="T7" fmla="*/ 1025144 h 1025525"/>
                <a:gd name="T8" fmla="*/ 12064 w 24129"/>
                <a:gd name="T9" fmla="*/ 1025144 h 1025525"/>
                <a:gd name="T10" fmla="*/ 24004 w 24129"/>
                <a:gd name="T11" fmla="*/ 1025144 h 1025525"/>
                <a:gd name="T12" fmla="*/ 24004 w 24129"/>
                <a:gd name="T13" fmla="*/ 0 h 10255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29" h="1025525">
                  <a:moveTo>
                    <a:pt x="24002" y="0"/>
                  </a:moveTo>
                  <a:lnTo>
                    <a:pt x="12064" y="0"/>
                  </a:lnTo>
                  <a:lnTo>
                    <a:pt x="0" y="0"/>
                  </a:lnTo>
                  <a:lnTo>
                    <a:pt x="0" y="1025144"/>
                  </a:lnTo>
                  <a:lnTo>
                    <a:pt x="12064" y="1025144"/>
                  </a:lnTo>
                  <a:lnTo>
                    <a:pt x="24002" y="1025144"/>
                  </a:lnTo>
                  <a:lnTo>
                    <a:pt x="2400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31" name="object 54">
              <a:extLst>
                <a:ext uri="{FF2B5EF4-FFF2-40B4-BE49-F238E27FC236}">
                  <a16:creationId xmlns:a16="http://schemas.microsoft.com/office/drawing/2014/main" id="{9787C4E5-5EF4-40F1-9891-26F573724431}"/>
                </a:ext>
              </a:extLst>
            </p:cNvPr>
            <p:cNvSpPr>
              <a:spLocks/>
            </p:cNvSpPr>
            <p:nvPr/>
          </p:nvSpPr>
          <p:spPr bwMode="auto">
            <a:xfrm>
              <a:off x="4047871" y="5544058"/>
              <a:ext cx="12065" cy="11430"/>
            </a:xfrm>
            <a:custGeom>
              <a:avLst/>
              <a:gdLst>
                <a:gd name="T0" fmla="*/ 12066 w 12064"/>
                <a:gd name="T1" fmla="*/ 0 h 11429"/>
                <a:gd name="T2" fmla="*/ 0 w 12064"/>
                <a:gd name="T3" fmla="*/ 0 h 11429"/>
                <a:gd name="T4" fmla="*/ 0 w 12064"/>
                <a:gd name="T5" fmla="*/ 1269 h 11429"/>
                <a:gd name="T6" fmla="*/ 507 w 12064"/>
                <a:gd name="T7" fmla="*/ 3682 h 11429"/>
                <a:gd name="T8" fmla="*/ 1396 w 12064"/>
                <a:gd name="T9" fmla="*/ 4952 h 11429"/>
                <a:gd name="T10" fmla="*/ 1904 w 12064"/>
                <a:gd name="T11" fmla="*/ 5970 h 11429"/>
                <a:gd name="T12" fmla="*/ 3428 w 12064"/>
                <a:gd name="T13" fmla="*/ 8002 h 11429"/>
                <a:gd name="T14" fmla="*/ 5587 w 12064"/>
                <a:gd name="T15" fmla="*/ 9399 h 11429"/>
                <a:gd name="T16" fmla="*/ 6732 w 12064"/>
                <a:gd name="T17" fmla="*/ 9907 h 11429"/>
                <a:gd name="T18" fmla="*/ 8002 w 12064"/>
                <a:gd name="T19" fmla="*/ 10669 h 11429"/>
                <a:gd name="T20" fmla="*/ 10669 w 12064"/>
                <a:gd name="T21" fmla="*/ 11177 h 11429"/>
                <a:gd name="T22" fmla="*/ 12066 w 12064"/>
                <a:gd name="T23" fmla="*/ 11177 h 11429"/>
                <a:gd name="T24" fmla="*/ 12066 w 12064"/>
                <a:gd name="T25" fmla="*/ 0 h 114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64" h="11429">
                  <a:moveTo>
                    <a:pt x="12064" y="0"/>
                  </a:moveTo>
                  <a:lnTo>
                    <a:pt x="0" y="0"/>
                  </a:lnTo>
                  <a:lnTo>
                    <a:pt x="0" y="1269"/>
                  </a:lnTo>
                  <a:lnTo>
                    <a:pt x="507" y="3682"/>
                  </a:lnTo>
                  <a:lnTo>
                    <a:pt x="1396" y="4952"/>
                  </a:lnTo>
                  <a:lnTo>
                    <a:pt x="1904" y="5968"/>
                  </a:lnTo>
                  <a:lnTo>
                    <a:pt x="3428" y="8000"/>
                  </a:lnTo>
                  <a:lnTo>
                    <a:pt x="5587" y="9397"/>
                  </a:lnTo>
                  <a:lnTo>
                    <a:pt x="6730" y="9905"/>
                  </a:lnTo>
                  <a:lnTo>
                    <a:pt x="8000" y="10667"/>
                  </a:lnTo>
                  <a:lnTo>
                    <a:pt x="10667" y="11175"/>
                  </a:lnTo>
                  <a:lnTo>
                    <a:pt x="12064" y="11175"/>
                  </a:lnTo>
                  <a:lnTo>
                    <a:pt x="12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32" name="object 55">
              <a:extLst>
                <a:ext uri="{FF2B5EF4-FFF2-40B4-BE49-F238E27FC236}">
                  <a16:creationId xmlns:a16="http://schemas.microsoft.com/office/drawing/2014/main" id="{D446C103-4200-447E-9763-0BBD1445A425}"/>
                </a:ext>
              </a:extLst>
            </p:cNvPr>
            <p:cNvSpPr>
              <a:spLocks/>
            </p:cNvSpPr>
            <p:nvPr/>
          </p:nvSpPr>
          <p:spPr bwMode="auto">
            <a:xfrm>
              <a:off x="4051300" y="5547233"/>
              <a:ext cx="12065" cy="11430"/>
            </a:xfrm>
            <a:custGeom>
              <a:avLst/>
              <a:gdLst>
                <a:gd name="T0" fmla="*/ 0 w 12064"/>
                <a:gd name="T1" fmla="*/ 0 h 11429"/>
                <a:gd name="T2" fmla="*/ 0 w 12064"/>
                <a:gd name="T3" fmla="*/ 1269 h 11429"/>
                <a:gd name="T4" fmla="*/ 380 w 12064"/>
                <a:gd name="T5" fmla="*/ 2539 h 11429"/>
                <a:gd name="T6" fmla="*/ 635 w 12064"/>
                <a:gd name="T7" fmla="*/ 3809 h 11429"/>
                <a:gd name="T8" fmla="*/ 1397 w 12064"/>
                <a:gd name="T9" fmla="*/ 5079 h 11429"/>
                <a:gd name="T10" fmla="*/ 1904 w 12064"/>
                <a:gd name="T11" fmla="*/ 5970 h 11429"/>
                <a:gd name="T12" fmla="*/ 2666 w 12064"/>
                <a:gd name="T13" fmla="*/ 6986 h 11429"/>
                <a:gd name="T14" fmla="*/ 3555 w 12064"/>
                <a:gd name="T15" fmla="*/ 8002 h 11429"/>
                <a:gd name="T16" fmla="*/ 4572 w 12064"/>
                <a:gd name="T17" fmla="*/ 8764 h 11429"/>
                <a:gd name="T18" fmla="*/ 5714 w 12064"/>
                <a:gd name="T19" fmla="*/ 9526 h 11429"/>
                <a:gd name="T20" fmla="*/ 6732 w 12064"/>
                <a:gd name="T21" fmla="*/ 10034 h 11429"/>
                <a:gd name="T22" fmla="*/ 8002 w 12064"/>
                <a:gd name="T23" fmla="*/ 10796 h 11429"/>
                <a:gd name="T24" fmla="*/ 9400 w 12064"/>
                <a:gd name="T25" fmla="*/ 11050 h 11429"/>
                <a:gd name="T26" fmla="*/ 10669 w 12064"/>
                <a:gd name="T27" fmla="*/ 11304 h 11429"/>
                <a:gd name="T28" fmla="*/ 12066 w 12064"/>
                <a:gd name="T29" fmla="*/ 11304 h 11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4" h="11429">
                  <a:moveTo>
                    <a:pt x="0" y="0"/>
                  </a:moveTo>
                  <a:lnTo>
                    <a:pt x="0" y="1269"/>
                  </a:lnTo>
                  <a:lnTo>
                    <a:pt x="380" y="2539"/>
                  </a:lnTo>
                  <a:lnTo>
                    <a:pt x="635" y="3809"/>
                  </a:lnTo>
                  <a:lnTo>
                    <a:pt x="1397" y="5079"/>
                  </a:lnTo>
                  <a:lnTo>
                    <a:pt x="1904" y="5968"/>
                  </a:lnTo>
                  <a:lnTo>
                    <a:pt x="2666" y="6984"/>
                  </a:lnTo>
                  <a:lnTo>
                    <a:pt x="3555" y="8000"/>
                  </a:lnTo>
                  <a:lnTo>
                    <a:pt x="4572" y="8762"/>
                  </a:lnTo>
                  <a:lnTo>
                    <a:pt x="5714" y="9524"/>
                  </a:lnTo>
                  <a:lnTo>
                    <a:pt x="6730" y="10032"/>
                  </a:lnTo>
                  <a:lnTo>
                    <a:pt x="8000" y="10794"/>
                  </a:lnTo>
                  <a:lnTo>
                    <a:pt x="9398" y="11048"/>
                  </a:lnTo>
                  <a:lnTo>
                    <a:pt x="10667" y="11302"/>
                  </a:lnTo>
                  <a:lnTo>
                    <a:pt x="12064" y="1130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33" name="object 56">
              <a:extLst>
                <a:ext uri="{FF2B5EF4-FFF2-40B4-BE49-F238E27FC236}">
                  <a16:creationId xmlns:a16="http://schemas.microsoft.com/office/drawing/2014/main" id="{58A90E32-6A5E-464C-A8DA-6D75C3439546}"/>
                </a:ext>
              </a:extLst>
            </p:cNvPr>
            <p:cNvSpPr>
              <a:spLocks/>
            </p:cNvSpPr>
            <p:nvPr/>
          </p:nvSpPr>
          <p:spPr bwMode="auto">
            <a:xfrm>
              <a:off x="4047871" y="4518914"/>
              <a:ext cx="24130" cy="11430"/>
            </a:xfrm>
            <a:custGeom>
              <a:avLst/>
              <a:gdLst>
                <a:gd name="T0" fmla="*/ 24004 w 24129"/>
                <a:gd name="T1" fmla="*/ 0 h 11429"/>
                <a:gd name="T2" fmla="*/ 0 w 24129"/>
                <a:gd name="T3" fmla="*/ 0 h 11429"/>
                <a:gd name="T4" fmla="*/ 253 w 24129"/>
                <a:gd name="T5" fmla="*/ 2540 h 11429"/>
                <a:gd name="T6" fmla="*/ 12064 w 24129"/>
                <a:gd name="T7" fmla="*/ 11305 h 11429"/>
                <a:gd name="T8" fmla="*/ 14733 w 24129"/>
                <a:gd name="T9" fmla="*/ 11051 h 11429"/>
                <a:gd name="T10" fmla="*/ 23751 w 24129"/>
                <a:gd name="T11" fmla="*/ 2540 h 11429"/>
                <a:gd name="T12" fmla="*/ 24004 w 24129"/>
                <a:gd name="T13" fmla="*/ 0 h 114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29" h="11429">
                  <a:moveTo>
                    <a:pt x="24002" y="0"/>
                  </a:moveTo>
                  <a:lnTo>
                    <a:pt x="0" y="0"/>
                  </a:lnTo>
                  <a:lnTo>
                    <a:pt x="253" y="2540"/>
                  </a:lnTo>
                  <a:lnTo>
                    <a:pt x="12064" y="11303"/>
                  </a:lnTo>
                  <a:lnTo>
                    <a:pt x="14731" y="11049"/>
                  </a:lnTo>
                  <a:lnTo>
                    <a:pt x="23749" y="2540"/>
                  </a:lnTo>
                  <a:lnTo>
                    <a:pt x="240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34" name="object 57">
              <a:extLst>
                <a:ext uri="{FF2B5EF4-FFF2-40B4-BE49-F238E27FC236}">
                  <a16:creationId xmlns:a16="http://schemas.microsoft.com/office/drawing/2014/main" id="{DF2E4FF2-BEFA-4128-9756-7C506FA369B9}"/>
                </a:ext>
              </a:extLst>
            </p:cNvPr>
            <p:cNvSpPr>
              <a:spLocks/>
            </p:cNvSpPr>
            <p:nvPr/>
          </p:nvSpPr>
          <p:spPr bwMode="auto">
            <a:xfrm>
              <a:off x="4051300" y="4522089"/>
              <a:ext cx="24130" cy="11430"/>
            </a:xfrm>
            <a:custGeom>
              <a:avLst/>
              <a:gdLst>
                <a:gd name="T0" fmla="*/ 24004 w 24129"/>
                <a:gd name="T1" fmla="*/ 0 h 11429"/>
                <a:gd name="T2" fmla="*/ 12064 w 24129"/>
                <a:gd name="T3" fmla="*/ 11432 h 11429"/>
                <a:gd name="T4" fmla="*/ 9398 w 24129"/>
                <a:gd name="T5" fmla="*/ 11051 h 11429"/>
                <a:gd name="T6" fmla="*/ 380 w 24129"/>
                <a:gd name="T7" fmla="*/ 2540 h 11429"/>
                <a:gd name="T8" fmla="*/ 0 w 24129"/>
                <a:gd name="T9" fmla="*/ 0 h 11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29" h="11429">
                  <a:moveTo>
                    <a:pt x="24002" y="0"/>
                  </a:moveTo>
                  <a:lnTo>
                    <a:pt x="12064" y="11430"/>
                  </a:lnTo>
                  <a:lnTo>
                    <a:pt x="9398" y="11049"/>
                  </a:lnTo>
                  <a:lnTo>
                    <a:pt x="380" y="2540"/>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35" name="object 58">
              <a:extLst>
                <a:ext uri="{FF2B5EF4-FFF2-40B4-BE49-F238E27FC236}">
                  <a16:creationId xmlns:a16="http://schemas.microsoft.com/office/drawing/2014/main" id="{CB91B555-C6C1-4FD0-BB11-3679A4BF89FB}"/>
                </a:ext>
              </a:extLst>
            </p:cNvPr>
            <p:cNvSpPr>
              <a:spLocks/>
            </p:cNvSpPr>
            <p:nvPr/>
          </p:nvSpPr>
          <p:spPr bwMode="auto">
            <a:xfrm>
              <a:off x="4047871" y="3238119"/>
              <a:ext cx="24130" cy="1280795"/>
            </a:xfrm>
            <a:custGeom>
              <a:avLst/>
              <a:gdLst>
                <a:gd name="T0" fmla="*/ 23988 w 24129"/>
                <a:gd name="T1" fmla="*/ 0 h 1280795"/>
                <a:gd name="T2" fmla="*/ 0 w 24129"/>
                <a:gd name="T3" fmla="*/ 0 h 1280795"/>
                <a:gd name="T4" fmla="*/ 0 w 24129"/>
                <a:gd name="T5" fmla="*/ 1280795 h 1280795"/>
                <a:gd name="T6" fmla="*/ 23988 w 24129"/>
                <a:gd name="T7" fmla="*/ 1280795 h 1280795"/>
                <a:gd name="T8" fmla="*/ 23988 w 24129"/>
                <a:gd name="T9" fmla="*/ 0 h 12807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29" h="1280795">
                  <a:moveTo>
                    <a:pt x="23986" y="0"/>
                  </a:moveTo>
                  <a:lnTo>
                    <a:pt x="0" y="0"/>
                  </a:lnTo>
                  <a:lnTo>
                    <a:pt x="0" y="1280795"/>
                  </a:lnTo>
                  <a:lnTo>
                    <a:pt x="23986" y="1280795"/>
                  </a:lnTo>
                  <a:lnTo>
                    <a:pt x="239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36" name="object 59">
              <a:extLst>
                <a:ext uri="{FF2B5EF4-FFF2-40B4-BE49-F238E27FC236}">
                  <a16:creationId xmlns:a16="http://schemas.microsoft.com/office/drawing/2014/main" id="{01350372-3574-4507-8CC2-AF0548F7E0A8}"/>
                </a:ext>
              </a:extLst>
            </p:cNvPr>
            <p:cNvSpPr>
              <a:spLocks/>
            </p:cNvSpPr>
            <p:nvPr/>
          </p:nvSpPr>
          <p:spPr bwMode="auto">
            <a:xfrm>
              <a:off x="4051300" y="3241294"/>
              <a:ext cx="24130" cy="1280795"/>
            </a:xfrm>
            <a:custGeom>
              <a:avLst/>
              <a:gdLst>
                <a:gd name="T0" fmla="*/ 0 w 24129"/>
                <a:gd name="T1" fmla="*/ 1280794 h 1280795"/>
                <a:gd name="T2" fmla="*/ 12064 w 24129"/>
                <a:gd name="T3" fmla="*/ 1280794 h 1280795"/>
                <a:gd name="T4" fmla="*/ 24004 w 24129"/>
                <a:gd name="T5" fmla="*/ 1280794 h 1280795"/>
                <a:gd name="T6" fmla="*/ 24004 w 24129"/>
                <a:gd name="T7" fmla="*/ 0 h 1280795"/>
                <a:gd name="T8" fmla="*/ 12064 w 24129"/>
                <a:gd name="T9" fmla="*/ 0 h 1280795"/>
                <a:gd name="T10" fmla="*/ 0 w 24129"/>
                <a:gd name="T11" fmla="*/ 0 h 1280795"/>
                <a:gd name="T12" fmla="*/ 0 w 24129"/>
                <a:gd name="T13" fmla="*/ 1280794 h 1280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29" h="1280795">
                  <a:moveTo>
                    <a:pt x="0" y="1280794"/>
                  </a:moveTo>
                  <a:lnTo>
                    <a:pt x="12064" y="1280794"/>
                  </a:lnTo>
                  <a:lnTo>
                    <a:pt x="24002" y="1280794"/>
                  </a:lnTo>
                  <a:lnTo>
                    <a:pt x="24002" y="0"/>
                  </a:lnTo>
                  <a:lnTo>
                    <a:pt x="12064" y="0"/>
                  </a:lnTo>
                  <a:lnTo>
                    <a:pt x="0" y="0"/>
                  </a:lnTo>
                  <a:lnTo>
                    <a:pt x="0" y="128079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37" name="object 60">
              <a:extLst>
                <a:ext uri="{FF2B5EF4-FFF2-40B4-BE49-F238E27FC236}">
                  <a16:creationId xmlns:a16="http://schemas.microsoft.com/office/drawing/2014/main" id="{7E2333FF-E98E-43C7-B6F2-A7D522007B84}"/>
                </a:ext>
              </a:extLst>
            </p:cNvPr>
            <p:cNvSpPr>
              <a:spLocks/>
            </p:cNvSpPr>
            <p:nvPr/>
          </p:nvSpPr>
          <p:spPr bwMode="auto">
            <a:xfrm>
              <a:off x="4047871" y="3226562"/>
              <a:ext cx="24130" cy="12065"/>
            </a:xfrm>
            <a:custGeom>
              <a:avLst/>
              <a:gdLst>
                <a:gd name="T0" fmla="*/ 12064 w 24129"/>
                <a:gd name="T1" fmla="*/ 0 h 12064"/>
                <a:gd name="T2" fmla="*/ 0 w 24129"/>
                <a:gd name="T3" fmla="*/ 11559 h 12064"/>
                <a:gd name="T4" fmla="*/ 24004 w 24129"/>
                <a:gd name="T5" fmla="*/ 11559 h 12064"/>
                <a:gd name="T6" fmla="*/ 14733 w 24129"/>
                <a:gd name="T7" fmla="*/ 508 h 12064"/>
                <a:gd name="T8" fmla="*/ 12064 w 24129"/>
                <a:gd name="T9" fmla="*/ 0 h 120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29" h="12064">
                  <a:moveTo>
                    <a:pt x="12064" y="0"/>
                  </a:moveTo>
                  <a:lnTo>
                    <a:pt x="0" y="11557"/>
                  </a:lnTo>
                  <a:lnTo>
                    <a:pt x="24002" y="11557"/>
                  </a:lnTo>
                  <a:lnTo>
                    <a:pt x="14731" y="508"/>
                  </a:lnTo>
                  <a:lnTo>
                    <a:pt x="12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38" name="object 61">
              <a:extLst>
                <a:ext uri="{FF2B5EF4-FFF2-40B4-BE49-F238E27FC236}">
                  <a16:creationId xmlns:a16="http://schemas.microsoft.com/office/drawing/2014/main" id="{92013573-3D2E-4DF3-AD36-3DE94A4B5CF4}"/>
                </a:ext>
              </a:extLst>
            </p:cNvPr>
            <p:cNvSpPr>
              <a:spLocks/>
            </p:cNvSpPr>
            <p:nvPr/>
          </p:nvSpPr>
          <p:spPr bwMode="auto">
            <a:xfrm>
              <a:off x="4051300" y="3229863"/>
              <a:ext cx="24130" cy="11430"/>
            </a:xfrm>
            <a:custGeom>
              <a:avLst/>
              <a:gdLst>
                <a:gd name="T0" fmla="*/ 0 w 24129"/>
                <a:gd name="T1" fmla="*/ 11430 h 11430"/>
                <a:gd name="T2" fmla="*/ 12064 w 24129"/>
                <a:gd name="T3" fmla="*/ 0 h 11430"/>
                <a:gd name="T4" fmla="*/ 14734 w 24129"/>
                <a:gd name="T5" fmla="*/ 381 h 11430"/>
                <a:gd name="T6" fmla="*/ 23751 w 24129"/>
                <a:gd name="T7" fmla="*/ 8889 h 11430"/>
                <a:gd name="T8" fmla="*/ 24004 w 24129"/>
                <a:gd name="T9" fmla="*/ 11430 h 11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29" h="11430">
                  <a:moveTo>
                    <a:pt x="0" y="11430"/>
                  </a:moveTo>
                  <a:lnTo>
                    <a:pt x="12064" y="0"/>
                  </a:lnTo>
                  <a:lnTo>
                    <a:pt x="14732" y="381"/>
                  </a:lnTo>
                  <a:lnTo>
                    <a:pt x="23749" y="8889"/>
                  </a:lnTo>
                  <a:lnTo>
                    <a:pt x="24002" y="114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39" name="object 62">
              <a:extLst>
                <a:ext uri="{FF2B5EF4-FFF2-40B4-BE49-F238E27FC236}">
                  <a16:creationId xmlns:a16="http://schemas.microsoft.com/office/drawing/2014/main" id="{13015345-D8F3-4016-8A41-02C2CF7B3279}"/>
                </a:ext>
              </a:extLst>
            </p:cNvPr>
            <p:cNvSpPr>
              <a:spLocks/>
            </p:cNvSpPr>
            <p:nvPr/>
          </p:nvSpPr>
          <p:spPr bwMode="auto">
            <a:xfrm>
              <a:off x="4047871" y="3226816"/>
              <a:ext cx="22225" cy="17145"/>
            </a:xfrm>
            <a:custGeom>
              <a:avLst/>
              <a:gdLst>
                <a:gd name="T0" fmla="*/ 13588 w 22225"/>
                <a:gd name="T1" fmla="*/ 0 h 17144"/>
                <a:gd name="T2" fmla="*/ 10921 w 22225"/>
                <a:gd name="T3" fmla="*/ 0 h 17144"/>
                <a:gd name="T4" fmla="*/ 8254 w 22225"/>
                <a:gd name="T5" fmla="*/ 508 h 17144"/>
                <a:gd name="T6" fmla="*/ 0 w 22225"/>
                <a:gd name="T7" fmla="*/ 9527 h 17144"/>
                <a:gd name="T8" fmla="*/ 0 w 22225"/>
                <a:gd name="T9" fmla="*/ 12321 h 17144"/>
                <a:gd name="T10" fmla="*/ 507 w 22225"/>
                <a:gd name="T11" fmla="*/ 14861 h 17144"/>
                <a:gd name="T12" fmla="*/ 1904 w 22225"/>
                <a:gd name="T13" fmla="*/ 17020 h 17144"/>
                <a:gd name="T14" fmla="*/ 12064 w 22225"/>
                <a:gd name="T15" fmla="*/ 11305 h 17144"/>
                <a:gd name="T16" fmla="*/ 22098 w 22225"/>
                <a:gd name="T17" fmla="*/ 5334 h 17144"/>
                <a:gd name="T18" fmla="*/ 20574 w 22225"/>
                <a:gd name="T19" fmla="*/ 3301 h 17144"/>
                <a:gd name="T20" fmla="*/ 18668 w 22225"/>
                <a:gd name="T21" fmla="*/ 1778 h 17144"/>
                <a:gd name="T22" fmla="*/ 16255 w 22225"/>
                <a:gd name="T23" fmla="*/ 762 h 17144"/>
                <a:gd name="T24" fmla="*/ 13588 w 22225"/>
                <a:gd name="T25" fmla="*/ 0 h 17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225" h="17144">
                  <a:moveTo>
                    <a:pt x="13588" y="0"/>
                  </a:moveTo>
                  <a:lnTo>
                    <a:pt x="10921" y="0"/>
                  </a:lnTo>
                  <a:lnTo>
                    <a:pt x="8254" y="508"/>
                  </a:lnTo>
                  <a:lnTo>
                    <a:pt x="0" y="9525"/>
                  </a:lnTo>
                  <a:lnTo>
                    <a:pt x="0" y="12319"/>
                  </a:lnTo>
                  <a:lnTo>
                    <a:pt x="507" y="14859"/>
                  </a:lnTo>
                  <a:lnTo>
                    <a:pt x="1904" y="17018"/>
                  </a:lnTo>
                  <a:lnTo>
                    <a:pt x="12064" y="11303"/>
                  </a:lnTo>
                  <a:lnTo>
                    <a:pt x="22098" y="5334"/>
                  </a:lnTo>
                  <a:lnTo>
                    <a:pt x="20574" y="3301"/>
                  </a:lnTo>
                  <a:lnTo>
                    <a:pt x="18668" y="1778"/>
                  </a:lnTo>
                  <a:lnTo>
                    <a:pt x="16255" y="762"/>
                  </a:lnTo>
                  <a:lnTo>
                    <a:pt x="135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40" name="object 63">
              <a:extLst>
                <a:ext uri="{FF2B5EF4-FFF2-40B4-BE49-F238E27FC236}">
                  <a16:creationId xmlns:a16="http://schemas.microsoft.com/office/drawing/2014/main" id="{5CEDFD91-FFF8-4335-9D8C-EF8525552BA9}"/>
                </a:ext>
              </a:extLst>
            </p:cNvPr>
            <p:cNvSpPr>
              <a:spLocks/>
            </p:cNvSpPr>
            <p:nvPr/>
          </p:nvSpPr>
          <p:spPr bwMode="auto">
            <a:xfrm>
              <a:off x="4051300" y="3230118"/>
              <a:ext cx="22225" cy="17145"/>
            </a:xfrm>
            <a:custGeom>
              <a:avLst/>
              <a:gdLst>
                <a:gd name="T0" fmla="*/ 1904 w 22225"/>
                <a:gd name="T1" fmla="*/ 17020 h 17144"/>
                <a:gd name="T2" fmla="*/ 635 w 22225"/>
                <a:gd name="T3" fmla="*/ 14734 h 17144"/>
                <a:gd name="T4" fmla="*/ 0 w 22225"/>
                <a:gd name="T5" fmla="*/ 12194 h 17144"/>
                <a:gd name="T6" fmla="*/ 0 w 22225"/>
                <a:gd name="T7" fmla="*/ 9527 h 17144"/>
                <a:gd name="T8" fmla="*/ 10922 w 22225"/>
                <a:gd name="T9" fmla="*/ 0 h 17144"/>
                <a:gd name="T10" fmla="*/ 13588 w 22225"/>
                <a:gd name="T11" fmla="*/ 0 h 17144"/>
                <a:gd name="T12" fmla="*/ 16255 w 22225"/>
                <a:gd name="T13" fmla="*/ 635 h 17144"/>
                <a:gd name="T14" fmla="*/ 18669 w 22225"/>
                <a:gd name="T15" fmla="*/ 1651 h 17144"/>
                <a:gd name="T16" fmla="*/ 20574 w 22225"/>
                <a:gd name="T17" fmla="*/ 3175 h 17144"/>
                <a:gd name="T18" fmla="*/ 22225 w 22225"/>
                <a:gd name="T19" fmla="*/ 5207 h 17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25" h="17144">
                  <a:moveTo>
                    <a:pt x="1904" y="17018"/>
                  </a:moveTo>
                  <a:lnTo>
                    <a:pt x="635" y="14732"/>
                  </a:lnTo>
                  <a:lnTo>
                    <a:pt x="0" y="12192"/>
                  </a:lnTo>
                  <a:lnTo>
                    <a:pt x="0" y="9525"/>
                  </a:lnTo>
                  <a:lnTo>
                    <a:pt x="10922" y="0"/>
                  </a:lnTo>
                  <a:lnTo>
                    <a:pt x="13588" y="0"/>
                  </a:lnTo>
                  <a:lnTo>
                    <a:pt x="16255" y="635"/>
                  </a:lnTo>
                  <a:lnTo>
                    <a:pt x="18669" y="1651"/>
                  </a:lnTo>
                  <a:lnTo>
                    <a:pt x="20574" y="3175"/>
                  </a:lnTo>
                  <a:lnTo>
                    <a:pt x="22225" y="520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41" name="object 64">
              <a:extLst>
                <a:ext uri="{FF2B5EF4-FFF2-40B4-BE49-F238E27FC236}">
                  <a16:creationId xmlns:a16="http://schemas.microsoft.com/office/drawing/2014/main" id="{6366BCC9-07DD-4DCF-8091-6A64C070ED3D}"/>
                </a:ext>
              </a:extLst>
            </p:cNvPr>
            <p:cNvSpPr>
              <a:spLocks/>
            </p:cNvSpPr>
            <p:nvPr/>
          </p:nvSpPr>
          <p:spPr bwMode="auto">
            <a:xfrm>
              <a:off x="4049775" y="3232150"/>
              <a:ext cx="835660" cy="1292860"/>
            </a:xfrm>
            <a:custGeom>
              <a:avLst/>
              <a:gdLst>
                <a:gd name="T0" fmla="*/ 20193 w 835660"/>
                <a:gd name="T1" fmla="*/ 0 h 1292860"/>
                <a:gd name="T2" fmla="*/ 0 w 835660"/>
                <a:gd name="T3" fmla="*/ 11684 h 1292860"/>
                <a:gd name="T4" fmla="*/ 814577 w 835660"/>
                <a:gd name="T5" fmla="*/ 1292860 h 1292860"/>
                <a:gd name="T6" fmla="*/ 835151 w 835660"/>
                <a:gd name="T7" fmla="*/ 1281049 h 1292860"/>
                <a:gd name="T8" fmla="*/ 20193 w 835660"/>
                <a:gd name="T9" fmla="*/ 0 h 1292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5660" h="1292860">
                  <a:moveTo>
                    <a:pt x="20193" y="0"/>
                  </a:moveTo>
                  <a:lnTo>
                    <a:pt x="0" y="11684"/>
                  </a:lnTo>
                  <a:lnTo>
                    <a:pt x="814577" y="1292860"/>
                  </a:lnTo>
                  <a:lnTo>
                    <a:pt x="835151" y="1281049"/>
                  </a:lnTo>
                  <a:lnTo>
                    <a:pt x="20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42" name="object 65">
              <a:extLst>
                <a:ext uri="{FF2B5EF4-FFF2-40B4-BE49-F238E27FC236}">
                  <a16:creationId xmlns:a16="http://schemas.microsoft.com/office/drawing/2014/main" id="{49B24AA7-6A73-41CC-B524-72AA57F2AA2A}"/>
                </a:ext>
              </a:extLst>
            </p:cNvPr>
            <p:cNvSpPr>
              <a:spLocks/>
            </p:cNvSpPr>
            <p:nvPr/>
          </p:nvSpPr>
          <p:spPr bwMode="auto">
            <a:xfrm>
              <a:off x="4053205" y="3235325"/>
              <a:ext cx="835660" cy="1292860"/>
            </a:xfrm>
            <a:custGeom>
              <a:avLst/>
              <a:gdLst>
                <a:gd name="T0" fmla="*/ 20320 w 835660"/>
                <a:gd name="T1" fmla="*/ 0 h 1292860"/>
                <a:gd name="T2" fmla="*/ 10160 w 835660"/>
                <a:gd name="T3" fmla="*/ 5969 h 1292860"/>
                <a:gd name="T4" fmla="*/ 0 w 835660"/>
                <a:gd name="T5" fmla="*/ 11811 h 1292860"/>
                <a:gd name="T6" fmla="*/ 814705 w 835660"/>
                <a:gd name="T7" fmla="*/ 1292860 h 1292860"/>
                <a:gd name="T8" fmla="*/ 824992 w 835660"/>
                <a:gd name="T9" fmla="*/ 1286764 h 1292860"/>
                <a:gd name="T10" fmla="*/ 835152 w 835660"/>
                <a:gd name="T11" fmla="*/ 1281176 h 1292860"/>
                <a:gd name="T12" fmla="*/ 20320 w 835660"/>
                <a:gd name="T13" fmla="*/ 0 h 1292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5660" h="1292860">
                  <a:moveTo>
                    <a:pt x="20320" y="0"/>
                  </a:moveTo>
                  <a:lnTo>
                    <a:pt x="10160" y="5969"/>
                  </a:lnTo>
                  <a:lnTo>
                    <a:pt x="0" y="11811"/>
                  </a:lnTo>
                  <a:lnTo>
                    <a:pt x="814705" y="1292860"/>
                  </a:lnTo>
                  <a:lnTo>
                    <a:pt x="824992" y="1286764"/>
                  </a:lnTo>
                  <a:lnTo>
                    <a:pt x="835152" y="1281176"/>
                  </a:lnTo>
                  <a:lnTo>
                    <a:pt x="2032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43" name="object 66">
              <a:extLst>
                <a:ext uri="{FF2B5EF4-FFF2-40B4-BE49-F238E27FC236}">
                  <a16:creationId xmlns:a16="http://schemas.microsoft.com/office/drawing/2014/main" id="{EAA9D902-B859-433E-A2E0-A896DE99EB15}"/>
                </a:ext>
              </a:extLst>
            </p:cNvPr>
            <p:cNvSpPr>
              <a:spLocks/>
            </p:cNvSpPr>
            <p:nvPr/>
          </p:nvSpPr>
          <p:spPr bwMode="auto">
            <a:xfrm>
              <a:off x="4864354" y="4513198"/>
              <a:ext cx="22225" cy="17145"/>
            </a:xfrm>
            <a:custGeom>
              <a:avLst/>
              <a:gdLst>
                <a:gd name="T0" fmla="*/ 20574 w 22225"/>
                <a:gd name="T1" fmla="*/ 0 h 17145"/>
                <a:gd name="T2" fmla="*/ 10413 w 22225"/>
                <a:gd name="T3" fmla="*/ 5714 h 17145"/>
                <a:gd name="T4" fmla="*/ 0 w 22225"/>
                <a:gd name="T5" fmla="*/ 11811 h 17145"/>
                <a:gd name="T6" fmla="*/ 1905 w 22225"/>
                <a:gd name="T7" fmla="*/ 13715 h 17145"/>
                <a:gd name="T8" fmla="*/ 3810 w 22225"/>
                <a:gd name="T9" fmla="*/ 15239 h 17145"/>
                <a:gd name="T10" fmla="*/ 6096 w 22225"/>
                <a:gd name="T11" fmla="*/ 16510 h 17145"/>
                <a:gd name="T12" fmla="*/ 8636 w 22225"/>
                <a:gd name="T13" fmla="*/ 17018 h 17145"/>
                <a:gd name="T14" fmla="*/ 11557 w 22225"/>
                <a:gd name="T15" fmla="*/ 17018 h 17145"/>
                <a:gd name="T16" fmla="*/ 22225 w 22225"/>
                <a:gd name="T17" fmla="*/ 7493 h 17145"/>
                <a:gd name="T18" fmla="*/ 22225 w 22225"/>
                <a:gd name="T19" fmla="*/ 4699 h 17145"/>
                <a:gd name="T20" fmla="*/ 21844 w 22225"/>
                <a:gd name="T21" fmla="*/ 2286 h 17145"/>
                <a:gd name="T22" fmla="*/ 20574 w 22225"/>
                <a:gd name="T23" fmla="*/ 0 h 17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25" h="17145">
                  <a:moveTo>
                    <a:pt x="20574" y="0"/>
                  </a:moveTo>
                  <a:lnTo>
                    <a:pt x="10413" y="5714"/>
                  </a:lnTo>
                  <a:lnTo>
                    <a:pt x="0" y="11811"/>
                  </a:lnTo>
                  <a:lnTo>
                    <a:pt x="1905" y="13715"/>
                  </a:lnTo>
                  <a:lnTo>
                    <a:pt x="3810" y="15239"/>
                  </a:lnTo>
                  <a:lnTo>
                    <a:pt x="6096" y="16510"/>
                  </a:lnTo>
                  <a:lnTo>
                    <a:pt x="8636" y="17018"/>
                  </a:lnTo>
                  <a:lnTo>
                    <a:pt x="11557" y="17018"/>
                  </a:lnTo>
                  <a:lnTo>
                    <a:pt x="22225" y="7493"/>
                  </a:lnTo>
                  <a:lnTo>
                    <a:pt x="22225" y="4699"/>
                  </a:lnTo>
                  <a:lnTo>
                    <a:pt x="21844" y="2286"/>
                  </a:lnTo>
                  <a:lnTo>
                    <a:pt x="205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44" name="object 67">
              <a:extLst>
                <a:ext uri="{FF2B5EF4-FFF2-40B4-BE49-F238E27FC236}">
                  <a16:creationId xmlns:a16="http://schemas.microsoft.com/office/drawing/2014/main" id="{8B20A399-B90A-4C31-935A-B1E451D4921A}"/>
                </a:ext>
              </a:extLst>
            </p:cNvPr>
            <p:cNvSpPr>
              <a:spLocks/>
            </p:cNvSpPr>
            <p:nvPr/>
          </p:nvSpPr>
          <p:spPr bwMode="auto">
            <a:xfrm>
              <a:off x="4867910" y="4516501"/>
              <a:ext cx="22225" cy="17145"/>
            </a:xfrm>
            <a:custGeom>
              <a:avLst/>
              <a:gdLst>
                <a:gd name="T0" fmla="*/ 20447 w 22225"/>
                <a:gd name="T1" fmla="*/ 0 h 17145"/>
                <a:gd name="T2" fmla="*/ 21716 w 22225"/>
                <a:gd name="T3" fmla="*/ 2159 h 17145"/>
                <a:gd name="T4" fmla="*/ 22098 w 22225"/>
                <a:gd name="T5" fmla="*/ 4699 h 17145"/>
                <a:gd name="T6" fmla="*/ 22098 w 22225"/>
                <a:gd name="T7" fmla="*/ 7493 h 17145"/>
                <a:gd name="T8" fmla="*/ 11429 w 22225"/>
                <a:gd name="T9" fmla="*/ 17018 h 17145"/>
                <a:gd name="T10" fmla="*/ 8509 w 22225"/>
                <a:gd name="T11" fmla="*/ 17018 h 17145"/>
                <a:gd name="T12" fmla="*/ 6095 w 22225"/>
                <a:gd name="T13" fmla="*/ 16510 h 17145"/>
                <a:gd name="T14" fmla="*/ 3682 w 22225"/>
                <a:gd name="T15" fmla="*/ 15112 h 17145"/>
                <a:gd name="T16" fmla="*/ 1777 w 22225"/>
                <a:gd name="T17" fmla="*/ 13716 h 17145"/>
                <a:gd name="T18" fmla="*/ 0 w 22225"/>
                <a:gd name="T19" fmla="*/ 11684 h 17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225" h="17145">
                  <a:moveTo>
                    <a:pt x="20447" y="0"/>
                  </a:moveTo>
                  <a:lnTo>
                    <a:pt x="21716" y="2159"/>
                  </a:lnTo>
                  <a:lnTo>
                    <a:pt x="22098" y="4699"/>
                  </a:lnTo>
                  <a:lnTo>
                    <a:pt x="22098" y="7493"/>
                  </a:lnTo>
                  <a:lnTo>
                    <a:pt x="11429" y="17018"/>
                  </a:lnTo>
                  <a:lnTo>
                    <a:pt x="8509" y="17018"/>
                  </a:lnTo>
                  <a:lnTo>
                    <a:pt x="6095" y="16510"/>
                  </a:lnTo>
                  <a:lnTo>
                    <a:pt x="3682" y="15112"/>
                  </a:lnTo>
                  <a:lnTo>
                    <a:pt x="1777" y="13716"/>
                  </a:lnTo>
                  <a:lnTo>
                    <a:pt x="0" y="1168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45" name="object 68">
              <a:extLst>
                <a:ext uri="{FF2B5EF4-FFF2-40B4-BE49-F238E27FC236}">
                  <a16:creationId xmlns:a16="http://schemas.microsoft.com/office/drawing/2014/main" id="{E84BF4CA-CD68-4D55-A423-E9A60B50BFCF}"/>
                </a:ext>
              </a:extLst>
            </p:cNvPr>
            <p:cNvSpPr>
              <a:spLocks/>
            </p:cNvSpPr>
            <p:nvPr/>
          </p:nvSpPr>
          <p:spPr bwMode="auto">
            <a:xfrm>
              <a:off x="4874767" y="5532480"/>
              <a:ext cx="814705" cy="22860"/>
            </a:xfrm>
            <a:custGeom>
              <a:avLst/>
              <a:gdLst>
                <a:gd name="T0" fmla="*/ 814681 w 814704"/>
                <a:gd name="T1" fmla="*/ 0 h 22860"/>
                <a:gd name="T2" fmla="*/ 0 w 814704"/>
                <a:gd name="T3" fmla="*/ 0 h 22860"/>
                <a:gd name="T4" fmla="*/ 0 w 814704"/>
                <a:gd name="T5" fmla="*/ 22753 h 22860"/>
                <a:gd name="T6" fmla="*/ 814681 w 814704"/>
                <a:gd name="T7" fmla="*/ 22753 h 22860"/>
                <a:gd name="T8" fmla="*/ 814681 w 814704"/>
                <a:gd name="T9" fmla="*/ 0 h 22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4704" h="22860">
                  <a:moveTo>
                    <a:pt x="814679" y="0"/>
                  </a:moveTo>
                  <a:lnTo>
                    <a:pt x="0" y="0"/>
                  </a:lnTo>
                  <a:lnTo>
                    <a:pt x="0" y="22753"/>
                  </a:lnTo>
                  <a:lnTo>
                    <a:pt x="814679" y="22753"/>
                  </a:lnTo>
                  <a:lnTo>
                    <a:pt x="8146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46" name="object 69">
              <a:extLst>
                <a:ext uri="{FF2B5EF4-FFF2-40B4-BE49-F238E27FC236}">
                  <a16:creationId xmlns:a16="http://schemas.microsoft.com/office/drawing/2014/main" id="{B0B566DA-E621-4315-9A49-44DEDC951447}"/>
                </a:ext>
              </a:extLst>
            </p:cNvPr>
            <p:cNvSpPr>
              <a:spLocks/>
            </p:cNvSpPr>
            <p:nvPr/>
          </p:nvSpPr>
          <p:spPr bwMode="auto">
            <a:xfrm>
              <a:off x="4878197" y="5535802"/>
              <a:ext cx="814705" cy="22860"/>
            </a:xfrm>
            <a:custGeom>
              <a:avLst/>
              <a:gdLst>
                <a:gd name="T0" fmla="*/ 0 w 814704"/>
                <a:gd name="T1" fmla="*/ 0 h 22860"/>
                <a:gd name="T2" fmla="*/ 0 w 814704"/>
                <a:gd name="T3" fmla="*/ 11429 h 22860"/>
                <a:gd name="T4" fmla="*/ 0 w 814704"/>
                <a:gd name="T5" fmla="*/ 22732 h 22860"/>
                <a:gd name="T6" fmla="*/ 814706 w 814704"/>
                <a:gd name="T7" fmla="*/ 22732 h 22860"/>
                <a:gd name="T8" fmla="*/ 814706 w 814704"/>
                <a:gd name="T9" fmla="*/ 11429 h 22860"/>
                <a:gd name="T10" fmla="*/ 814706 w 814704"/>
                <a:gd name="T11" fmla="*/ 0 h 22860"/>
                <a:gd name="T12" fmla="*/ 0 w 814704"/>
                <a:gd name="T13" fmla="*/ 0 h 22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4704" h="22860">
                  <a:moveTo>
                    <a:pt x="0" y="0"/>
                  </a:moveTo>
                  <a:lnTo>
                    <a:pt x="0" y="11429"/>
                  </a:lnTo>
                  <a:lnTo>
                    <a:pt x="0" y="22732"/>
                  </a:lnTo>
                  <a:lnTo>
                    <a:pt x="814704" y="22732"/>
                  </a:lnTo>
                  <a:lnTo>
                    <a:pt x="814704" y="11429"/>
                  </a:lnTo>
                  <a:lnTo>
                    <a:pt x="814704"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47" name="object 70">
              <a:extLst>
                <a:ext uri="{FF2B5EF4-FFF2-40B4-BE49-F238E27FC236}">
                  <a16:creationId xmlns:a16="http://schemas.microsoft.com/office/drawing/2014/main" id="{A65974AF-9D63-4914-969F-DC606E900DEE}"/>
                </a:ext>
              </a:extLst>
            </p:cNvPr>
            <p:cNvSpPr>
              <a:spLocks/>
            </p:cNvSpPr>
            <p:nvPr/>
          </p:nvSpPr>
          <p:spPr bwMode="auto">
            <a:xfrm>
              <a:off x="5689473" y="5544058"/>
              <a:ext cx="12700" cy="11430"/>
            </a:xfrm>
            <a:custGeom>
              <a:avLst/>
              <a:gdLst>
                <a:gd name="T0" fmla="*/ 12191 w 12700"/>
                <a:gd name="T1" fmla="*/ 0 h 11429"/>
                <a:gd name="T2" fmla="*/ 0 w 12700"/>
                <a:gd name="T3" fmla="*/ 0 h 11429"/>
                <a:gd name="T4" fmla="*/ 0 w 12700"/>
                <a:gd name="T5" fmla="*/ 11177 h 11429"/>
                <a:gd name="T6" fmla="*/ 1524 w 12700"/>
                <a:gd name="T7" fmla="*/ 11177 h 11429"/>
                <a:gd name="T8" fmla="*/ 2666 w 12700"/>
                <a:gd name="T9" fmla="*/ 10923 h 11429"/>
                <a:gd name="T10" fmla="*/ 4190 w 12700"/>
                <a:gd name="T11" fmla="*/ 10669 h 11429"/>
                <a:gd name="T12" fmla="*/ 5334 w 12700"/>
                <a:gd name="T13" fmla="*/ 9907 h 11429"/>
                <a:gd name="T14" fmla="*/ 6350 w 12700"/>
                <a:gd name="T15" fmla="*/ 9399 h 11429"/>
                <a:gd name="T16" fmla="*/ 8509 w 12700"/>
                <a:gd name="T17" fmla="*/ 8002 h 11429"/>
                <a:gd name="T18" fmla="*/ 9271 w 12700"/>
                <a:gd name="T19" fmla="*/ 6986 h 11429"/>
                <a:gd name="T20" fmla="*/ 10413 w 12700"/>
                <a:gd name="T21" fmla="*/ 5970 h 11429"/>
                <a:gd name="T22" fmla="*/ 10922 w 12700"/>
                <a:gd name="T23" fmla="*/ 4952 h 11429"/>
                <a:gd name="T24" fmla="*/ 11429 w 12700"/>
                <a:gd name="T25" fmla="*/ 3682 h 11429"/>
                <a:gd name="T26" fmla="*/ 11684 w 12700"/>
                <a:gd name="T27" fmla="*/ 2412 h 11429"/>
                <a:gd name="T28" fmla="*/ 11937 w 12700"/>
                <a:gd name="T29" fmla="*/ 1269 h 11429"/>
                <a:gd name="T30" fmla="*/ 12191 w 12700"/>
                <a:gd name="T31" fmla="*/ 0 h 114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00" h="11429">
                  <a:moveTo>
                    <a:pt x="12191" y="0"/>
                  </a:moveTo>
                  <a:lnTo>
                    <a:pt x="0" y="0"/>
                  </a:lnTo>
                  <a:lnTo>
                    <a:pt x="0" y="11175"/>
                  </a:lnTo>
                  <a:lnTo>
                    <a:pt x="1524" y="11175"/>
                  </a:lnTo>
                  <a:lnTo>
                    <a:pt x="2666" y="10921"/>
                  </a:lnTo>
                  <a:lnTo>
                    <a:pt x="4190" y="10667"/>
                  </a:lnTo>
                  <a:lnTo>
                    <a:pt x="5334" y="9905"/>
                  </a:lnTo>
                  <a:lnTo>
                    <a:pt x="6350" y="9397"/>
                  </a:lnTo>
                  <a:lnTo>
                    <a:pt x="8509" y="8000"/>
                  </a:lnTo>
                  <a:lnTo>
                    <a:pt x="9271" y="6984"/>
                  </a:lnTo>
                  <a:lnTo>
                    <a:pt x="10413" y="5968"/>
                  </a:lnTo>
                  <a:lnTo>
                    <a:pt x="10922" y="4952"/>
                  </a:lnTo>
                  <a:lnTo>
                    <a:pt x="11429" y="3682"/>
                  </a:lnTo>
                  <a:lnTo>
                    <a:pt x="11684" y="2412"/>
                  </a:lnTo>
                  <a:lnTo>
                    <a:pt x="11937" y="1269"/>
                  </a:lnTo>
                  <a:lnTo>
                    <a:pt x="121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48" name="object 71">
              <a:extLst>
                <a:ext uri="{FF2B5EF4-FFF2-40B4-BE49-F238E27FC236}">
                  <a16:creationId xmlns:a16="http://schemas.microsoft.com/office/drawing/2014/main" id="{52B5BE11-0D4E-46C4-BC49-B242B730ADEF}"/>
                </a:ext>
              </a:extLst>
            </p:cNvPr>
            <p:cNvSpPr>
              <a:spLocks/>
            </p:cNvSpPr>
            <p:nvPr/>
          </p:nvSpPr>
          <p:spPr bwMode="auto">
            <a:xfrm>
              <a:off x="5692901" y="5547233"/>
              <a:ext cx="12700" cy="11430"/>
            </a:xfrm>
            <a:custGeom>
              <a:avLst/>
              <a:gdLst>
                <a:gd name="T0" fmla="*/ 0 w 12700"/>
                <a:gd name="T1" fmla="*/ 11304 h 11429"/>
                <a:gd name="T2" fmla="*/ 1650 w 12700"/>
                <a:gd name="T3" fmla="*/ 11304 h 11429"/>
                <a:gd name="T4" fmla="*/ 2667 w 12700"/>
                <a:gd name="T5" fmla="*/ 11050 h 11429"/>
                <a:gd name="T6" fmla="*/ 4190 w 12700"/>
                <a:gd name="T7" fmla="*/ 10796 h 11429"/>
                <a:gd name="T8" fmla="*/ 5334 w 12700"/>
                <a:gd name="T9" fmla="*/ 10034 h 11429"/>
                <a:gd name="T10" fmla="*/ 6350 w 12700"/>
                <a:gd name="T11" fmla="*/ 9526 h 11429"/>
                <a:gd name="T12" fmla="*/ 7493 w 12700"/>
                <a:gd name="T13" fmla="*/ 8764 h 11429"/>
                <a:gd name="T14" fmla="*/ 8509 w 12700"/>
                <a:gd name="T15" fmla="*/ 8002 h 11429"/>
                <a:gd name="T16" fmla="*/ 9271 w 12700"/>
                <a:gd name="T17" fmla="*/ 6986 h 11429"/>
                <a:gd name="T18" fmla="*/ 10413 w 12700"/>
                <a:gd name="T19" fmla="*/ 5970 h 11429"/>
                <a:gd name="T20" fmla="*/ 10922 w 12700"/>
                <a:gd name="T21" fmla="*/ 5079 h 11429"/>
                <a:gd name="T22" fmla="*/ 11430 w 12700"/>
                <a:gd name="T23" fmla="*/ 3809 h 11429"/>
                <a:gd name="T24" fmla="*/ 11811 w 12700"/>
                <a:gd name="T25" fmla="*/ 2539 h 11429"/>
                <a:gd name="T26" fmla="*/ 11937 w 12700"/>
                <a:gd name="T27" fmla="*/ 1269 h 11429"/>
                <a:gd name="T28" fmla="*/ 12319 w 12700"/>
                <a:gd name="T29" fmla="*/ 0 h 11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00" h="11429">
                  <a:moveTo>
                    <a:pt x="0" y="11302"/>
                  </a:moveTo>
                  <a:lnTo>
                    <a:pt x="1650" y="11302"/>
                  </a:lnTo>
                  <a:lnTo>
                    <a:pt x="2667" y="11048"/>
                  </a:lnTo>
                  <a:lnTo>
                    <a:pt x="4190" y="10794"/>
                  </a:lnTo>
                  <a:lnTo>
                    <a:pt x="5334" y="10032"/>
                  </a:lnTo>
                  <a:lnTo>
                    <a:pt x="6350" y="9524"/>
                  </a:lnTo>
                  <a:lnTo>
                    <a:pt x="7493" y="8762"/>
                  </a:lnTo>
                  <a:lnTo>
                    <a:pt x="8509" y="8000"/>
                  </a:lnTo>
                  <a:lnTo>
                    <a:pt x="9271" y="6984"/>
                  </a:lnTo>
                  <a:lnTo>
                    <a:pt x="10413" y="5968"/>
                  </a:lnTo>
                  <a:lnTo>
                    <a:pt x="10922" y="5079"/>
                  </a:lnTo>
                  <a:lnTo>
                    <a:pt x="11430" y="3809"/>
                  </a:lnTo>
                  <a:lnTo>
                    <a:pt x="11811" y="2539"/>
                  </a:lnTo>
                  <a:lnTo>
                    <a:pt x="11937" y="1269"/>
                  </a:lnTo>
                  <a:lnTo>
                    <a:pt x="123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49" name="object 72">
              <a:extLst>
                <a:ext uri="{FF2B5EF4-FFF2-40B4-BE49-F238E27FC236}">
                  <a16:creationId xmlns:a16="http://schemas.microsoft.com/office/drawing/2014/main" id="{BD4CCC9C-2D2E-4B81-921A-F2A90454346A}"/>
                </a:ext>
              </a:extLst>
            </p:cNvPr>
            <p:cNvSpPr>
              <a:spLocks/>
            </p:cNvSpPr>
            <p:nvPr/>
          </p:nvSpPr>
          <p:spPr bwMode="auto">
            <a:xfrm>
              <a:off x="5677789" y="4518952"/>
              <a:ext cx="24130" cy="1025525"/>
            </a:xfrm>
            <a:custGeom>
              <a:avLst/>
              <a:gdLst>
                <a:gd name="T0" fmla="*/ 23912 w 24129"/>
                <a:gd name="T1" fmla="*/ 0 h 1025525"/>
                <a:gd name="T2" fmla="*/ 0 w 24129"/>
                <a:gd name="T3" fmla="*/ 0 h 1025525"/>
                <a:gd name="T4" fmla="*/ 0 w 24129"/>
                <a:gd name="T5" fmla="*/ 1025105 h 1025525"/>
                <a:gd name="T6" fmla="*/ 23912 w 24129"/>
                <a:gd name="T7" fmla="*/ 1025105 h 1025525"/>
                <a:gd name="T8" fmla="*/ 23912 w 24129"/>
                <a:gd name="T9" fmla="*/ 0 h 1025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29" h="1025525">
                  <a:moveTo>
                    <a:pt x="23910" y="0"/>
                  </a:moveTo>
                  <a:lnTo>
                    <a:pt x="0" y="0"/>
                  </a:lnTo>
                  <a:lnTo>
                    <a:pt x="0" y="1025105"/>
                  </a:lnTo>
                  <a:lnTo>
                    <a:pt x="23910" y="1025105"/>
                  </a:lnTo>
                  <a:lnTo>
                    <a:pt x="239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50" name="object 73">
              <a:extLst>
                <a:ext uri="{FF2B5EF4-FFF2-40B4-BE49-F238E27FC236}">
                  <a16:creationId xmlns:a16="http://schemas.microsoft.com/office/drawing/2014/main" id="{57496B0A-E218-4F04-A103-682377B8615C}"/>
                </a:ext>
              </a:extLst>
            </p:cNvPr>
            <p:cNvSpPr>
              <a:spLocks/>
            </p:cNvSpPr>
            <p:nvPr/>
          </p:nvSpPr>
          <p:spPr bwMode="auto">
            <a:xfrm>
              <a:off x="5681217" y="4522089"/>
              <a:ext cx="24130" cy="1025525"/>
            </a:xfrm>
            <a:custGeom>
              <a:avLst/>
              <a:gdLst>
                <a:gd name="T0" fmla="*/ 0 w 24129"/>
                <a:gd name="T1" fmla="*/ 1025144 h 1025525"/>
                <a:gd name="T2" fmla="*/ 11684 w 24129"/>
                <a:gd name="T3" fmla="*/ 1025144 h 1025525"/>
                <a:gd name="T4" fmla="*/ 24005 w 24129"/>
                <a:gd name="T5" fmla="*/ 1025144 h 1025525"/>
                <a:gd name="T6" fmla="*/ 24005 w 24129"/>
                <a:gd name="T7" fmla="*/ 0 h 1025525"/>
                <a:gd name="T8" fmla="*/ 11684 w 24129"/>
                <a:gd name="T9" fmla="*/ 0 h 1025525"/>
                <a:gd name="T10" fmla="*/ 0 w 24129"/>
                <a:gd name="T11" fmla="*/ 0 h 1025525"/>
                <a:gd name="T12" fmla="*/ 0 w 24129"/>
                <a:gd name="T13" fmla="*/ 1025144 h 10255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29" h="1025525">
                  <a:moveTo>
                    <a:pt x="0" y="1025144"/>
                  </a:moveTo>
                  <a:lnTo>
                    <a:pt x="11684" y="1025144"/>
                  </a:lnTo>
                  <a:lnTo>
                    <a:pt x="24003" y="1025144"/>
                  </a:lnTo>
                  <a:lnTo>
                    <a:pt x="24003" y="0"/>
                  </a:lnTo>
                  <a:lnTo>
                    <a:pt x="11684" y="0"/>
                  </a:lnTo>
                  <a:lnTo>
                    <a:pt x="0" y="0"/>
                  </a:lnTo>
                  <a:lnTo>
                    <a:pt x="0" y="102514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51" name="object 74">
              <a:extLst>
                <a:ext uri="{FF2B5EF4-FFF2-40B4-BE49-F238E27FC236}">
                  <a16:creationId xmlns:a16="http://schemas.microsoft.com/office/drawing/2014/main" id="{CFC4B5E1-C060-4662-93C8-72BCE50AF315}"/>
                </a:ext>
              </a:extLst>
            </p:cNvPr>
            <p:cNvSpPr>
              <a:spLocks/>
            </p:cNvSpPr>
            <p:nvPr/>
          </p:nvSpPr>
          <p:spPr bwMode="auto">
            <a:xfrm>
              <a:off x="5689473" y="4507610"/>
              <a:ext cx="12700" cy="11430"/>
            </a:xfrm>
            <a:custGeom>
              <a:avLst/>
              <a:gdLst>
                <a:gd name="T0" fmla="*/ 0 w 12700"/>
                <a:gd name="T1" fmla="*/ 0 h 11429"/>
                <a:gd name="T2" fmla="*/ 0 w 12700"/>
                <a:gd name="T3" fmla="*/ 11304 h 11429"/>
                <a:gd name="T4" fmla="*/ 12191 w 12700"/>
                <a:gd name="T5" fmla="*/ 11304 h 11429"/>
                <a:gd name="T6" fmla="*/ 11937 w 12700"/>
                <a:gd name="T7" fmla="*/ 10034 h 11429"/>
                <a:gd name="T8" fmla="*/ 11684 w 12700"/>
                <a:gd name="T9" fmla="*/ 9019 h 11429"/>
                <a:gd name="T10" fmla="*/ 11429 w 12700"/>
                <a:gd name="T11" fmla="*/ 7495 h 11429"/>
                <a:gd name="T12" fmla="*/ 10922 w 12700"/>
                <a:gd name="T13" fmla="*/ 6478 h 11429"/>
                <a:gd name="T14" fmla="*/ 10413 w 12700"/>
                <a:gd name="T15" fmla="*/ 5333 h 11429"/>
                <a:gd name="T16" fmla="*/ 9271 w 12700"/>
                <a:gd name="T17" fmla="*/ 4571 h 11429"/>
                <a:gd name="T18" fmla="*/ 8509 w 12700"/>
                <a:gd name="T19" fmla="*/ 3301 h 11429"/>
                <a:gd name="T20" fmla="*/ 7492 w 12700"/>
                <a:gd name="T21" fmla="*/ 2539 h 11429"/>
                <a:gd name="T22" fmla="*/ 6350 w 12700"/>
                <a:gd name="T23" fmla="*/ 1777 h 11429"/>
                <a:gd name="T24" fmla="*/ 5334 w 12700"/>
                <a:gd name="T25" fmla="*/ 1396 h 11429"/>
                <a:gd name="T26" fmla="*/ 4190 w 12700"/>
                <a:gd name="T27" fmla="*/ 507 h 11429"/>
                <a:gd name="T28" fmla="*/ 2666 w 12700"/>
                <a:gd name="T29" fmla="*/ 507 h 11429"/>
                <a:gd name="T30" fmla="*/ 0 w 12700"/>
                <a:gd name="T31" fmla="*/ 0 h 114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700" h="11429">
                  <a:moveTo>
                    <a:pt x="0" y="0"/>
                  </a:moveTo>
                  <a:lnTo>
                    <a:pt x="0" y="11302"/>
                  </a:lnTo>
                  <a:lnTo>
                    <a:pt x="12191" y="11302"/>
                  </a:lnTo>
                  <a:lnTo>
                    <a:pt x="11937" y="10032"/>
                  </a:lnTo>
                  <a:lnTo>
                    <a:pt x="11684" y="9017"/>
                  </a:lnTo>
                  <a:lnTo>
                    <a:pt x="11429" y="7493"/>
                  </a:lnTo>
                  <a:lnTo>
                    <a:pt x="10922" y="6476"/>
                  </a:lnTo>
                  <a:lnTo>
                    <a:pt x="10413" y="5333"/>
                  </a:lnTo>
                  <a:lnTo>
                    <a:pt x="9271" y="4571"/>
                  </a:lnTo>
                  <a:lnTo>
                    <a:pt x="8509" y="3301"/>
                  </a:lnTo>
                  <a:lnTo>
                    <a:pt x="7492" y="2539"/>
                  </a:lnTo>
                  <a:lnTo>
                    <a:pt x="6350" y="1777"/>
                  </a:lnTo>
                  <a:lnTo>
                    <a:pt x="5334" y="1396"/>
                  </a:lnTo>
                  <a:lnTo>
                    <a:pt x="4190" y="507"/>
                  </a:lnTo>
                  <a:lnTo>
                    <a:pt x="2666" y="5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52" name="object 75">
              <a:extLst>
                <a:ext uri="{FF2B5EF4-FFF2-40B4-BE49-F238E27FC236}">
                  <a16:creationId xmlns:a16="http://schemas.microsoft.com/office/drawing/2014/main" id="{EAF9F395-28B1-4865-B8F8-DC74C8C12842}"/>
                </a:ext>
              </a:extLst>
            </p:cNvPr>
            <p:cNvSpPr>
              <a:spLocks/>
            </p:cNvSpPr>
            <p:nvPr/>
          </p:nvSpPr>
          <p:spPr bwMode="auto">
            <a:xfrm>
              <a:off x="5692901" y="4510913"/>
              <a:ext cx="12700" cy="11430"/>
            </a:xfrm>
            <a:custGeom>
              <a:avLst/>
              <a:gdLst>
                <a:gd name="T0" fmla="*/ 12319 w 12700"/>
                <a:gd name="T1" fmla="*/ 11177 h 11429"/>
                <a:gd name="T2" fmla="*/ 11937 w 12700"/>
                <a:gd name="T3" fmla="*/ 10034 h 11429"/>
                <a:gd name="T4" fmla="*/ 11811 w 12700"/>
                <a:gd name="T5" fmla="*/ 9019 h 11429"/>
                <a:gd name="T6" fmla="*/ 11430 w 12700"/>
                <a:gd name="T7" fmla="*/ 7495 h 11429"/>
                <a:gd name="T8" fmla="*/ 10922 w 12700"/>
                <a:gd name="T9" fmla="*/ 6606 h 11429"/>
                <a:gd name="T10" fmla="*/ 10413 w 12700"/>
                <a:gd name="T11" fmla="*/ 5206 h 11429"/>
                <a:gd name="T12" fmla="*/ 9271 w 12700"/>
                <a:gd name="T13" fmla="*/ 4572 h 11429"/>
                <a:gd name="T14" fmla="*/ 8509 w 12700"/>
                <a:gd name="T15" fmla="*/ 3175 h 11429"/>
                <a:gd name="T16" fmla="*/ 7493 w 12700"/>
                <a:gd name="T17" fmla="*/ 2540 h 11429"/>
                <a:gd name="T18" fmla="*/ 6350 w 12700"/>
                <a:gd name="T19" fmla="*/ 1778 h 11429"/>
                <a:gd name="T20" fmla="*/ 5334 w 12700"/>
                <a:gd name="T21" fmla="*/ 1269 h 11429"/>
                <a:gd name="T22" fmla="*/ 4190 w 12700"/>
                <a:gd name="T23" fmla="*/ 507 h 11429"/>
                <a:gd name="T24" fmla="*/ 2667 w 12700"/>
                <a:gd name="T25" fmla="*/ 507 h 11429"/>
                <a:gd name="T26" fmla="*/ 1650 w 12700"/>
                <a:gd name="T27" fmla="*/ 254 h 11429"/>
                <a:gd name="T28" fmla="*/ 0 w 12700"/>
                <a:gd name="T29" fmla="*/ 0 h 11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700" h="11429">
                  <a:moveTo>
                    <a:pt x="12319" y="11175"/>
                  </a:moveTo>
                  <a:lnTo>
                    <a:pt x="11937" y="10032"/>
                  </a:lnTo>
                  <a:lnTo>
                    <a:pt x="11811" y="9017"/>
                  </a:lnTo>
                  <a:lnTo>
                    <a:pt x="11430" y="7493"/>
                  </a:lnTo>
                  <a:lnTo>
                    <a:pt x="10922" y="6604"/>
                  </a:lnTo>
                  <a:lnTo>
                    <a:pt x="10413" y="5206"/>
                  </a:lnTo>
                  <a:lnTo>
                    <a:pt x="9271" y="4572"/>
                  </a:lnTo>
                  <a:lnTo>
                    <a:pt x="8509" y="3175"/>
                  </a:lnTo>
                  <a:lnTo>
                    <a:pt x="7493" y="2540"/>
                  </a:lnTo>
                  <a:lnTo>
                    <a:pt x="6350" y="1778"/>
                  </a:lnTo>
                  <a:lnTo>
                    <a:pt x="5334" y="1269"/>
                  </a:lnTo>
                  <a:lnTo>
                    <a:pt x="4190" y="507"/>
                  </a:lnTo>
                  <a:lnTo>
                    <a:pt x="2667" y="507"/>
                  </a:lnTo>
                  <a:lnTo>
                    <a:pt x="1650" y="254"/>
                  </a:ln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53" name="object 76">
              <a:extLst>
                <a:ext uri="{FF2B5EF4-FFF2-40B4-BE49-F238E27FC236}">
                  <a16:creationId xmlns:a16="http://schemas.microsoft.com/office/drawing/2014/main" id="{73B8D398-233D-459A-BDC4-C154BB44F9CF}"/>
                </a:ext>
              </a:extLst>
            </p:cNvPr>
            <p:cNvSpPr>
              <a:spLocks/>
            </p:cNvSpPr>
            <p:nvPr/>
          </p:nvSpPr>
          <p:spPr bwMode="auto">
            <a:xfrm>
              <a:off x="4874767" y="4507645"/>
              <a:ext cx="814705" cy="22860"/>
            </a:xfrm>
            <a:custGeom>
              <a:avLst/>
              <a:gdLst>
                <a:gd name="T0" fmla="*/ 814681 w 814704"/>
                <a:gd name="T1" fmla="*/ 0 h 22860"/>
                <a:gd name="T2" fmla="*/ 0 w 814704"/>
                <a:gd name="T3" fmla="*/ 0 h 22860"/>
                <a:gd name="T4" fmla="*/ 0 w 814704"/>
                <a:gd name="T5" fmla="*/ 22571 h 22860"/>
                <a:gd name="T6" fmla="*/ 814681 w 814704"/>
                <a:gd name="T7" fmla="*/ 22571 h 22860"/>
                <a:gd name="T8" fmla="*/ 814681 w 814704"/>
                <a:gd name="T9" fmla="*/ 0 h 22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4704" h="22860">
                  <a:moveTo>
                    <a:pt x="814679" y="0"/>
                  </a:moveTo>
                  <a:lnTo>
                    <a:pt x="0" y="0"/>
                  </a:lnTo>
                  <a:lnTo>
                    <a:pt x="0" y="22571"/>
                  </a:lnTo>
                  <a:lnTo>
                    <a:pt x="814679" y="22571"/>
                  </a:lnTo>
                  <a:lnTo>
                    <a:pt x="8146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54" name="object 77">
              <a:extLst>
                <a:ext uri="{FF2B5EF4-FFF2-40B4-BE49-F238E27FC236}">
                  <a16:creationId xmlns:a16="http://schemas.microsoft.com/office/drawing/2014/main" id="{260C1815-C401-4DF2-A3FB-AE389C0F548D}"/>
                </a:ext>
              </a:extLst>
            </p:cNvPr>
            <p:cNvSpPr>
              <a:spLocks/>
            </p:cNvSpPr>
            <p:nvPr/>
          </p:nvSpPr>
          <p:spPr bwMode="auto">
            <a:xfrm>
              <a:off x="4878197" y="4510913"/>
              <a:ext cx="814705" cy="22860"/>
            </a:xfrm>
            <a:custGeom>
              <a:avLst/>
              <a:gdLst>
                <a:gd name="T0" fmla="*/ 814706 w 814704"/>
                <a:gd name="T1" fmla="*/ 22606 h 22860"/>
                <a:gd name="T2" fmla="*/ 814706 w 814704"/>
                <a:gd name="T3" fmla="*/ 11175 h 22860"/>
                <a:gd name="T4" fmla="*/ 814706 w 814704"/>
                <a:gd name="T5" fmla="*/ 0 h 22860"/>
                <a:gd name="T6" fmla="*/ 0 w 814704"/>
                <a:gd name="T7" fmla="*/ 0 h 22860"/>
                <a:gd name="T8" fmla="*/ 0 w 814704"/>
                <a:gd name="T9" fmla="*/ 11175 h 22860"/>
                <a:gd name="T10" fmla="*/ 0 w 814704"/>
                <a:gd name="T11" fmla="*/ 22606 h 22860"/>
                <a:gd name="T12" fmla="*/ 814706 w 814704"/>
                <a:gd name="T13" fmla="*/ 22606 h 22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4704" h="22860">
                  <a:moveTo>
                    <a:pt x="814704" y="22606"/>
                  </a:moveTo>
                  <a:lnTo>
                    <a:pt x="814704" y="11175"/>
                  </a:lnTo>
                  <a:lnTo>
                    <a:pt x="814704" y="0"/>
                  </a:lnTo>
                  <a:lnTo>
                    <a:pt x="0" y="0"/>
                  </a:lnTo>
                  <a:lnTo>
                    <a:pt x="0" y="11175"/>
                  </a:lnTo>
                  <a:lnTo>
                    <a:pt x="0" y="22606"/>
                  </a:lnTo>
                  <a:lnTo>
                    <a:pt x="814704" y="2260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55" name="object 78">
              <a:extLst>
                <a:ext uri="{FF2B5EF4-FFF2-40B4-BE49-F238E27FC236}">
                  <a16:creationId xmlns:a16="http://schemas.microsoft.com/office/drawing/2014/main" id="{6136AFCA-6FA3-42E4-B760-820724AADA5C}"/>
                </a:ext>
              </a:extLst>
            </p:cNvPr>
            <p:cNvSpPr>
              <a:spLocks/>
            </p:cNvSpPr>
            <p:nvPr/>
          </p:nvSpPr>
          <p:spPr bwMode="auto">
            <a:xfrm>
              <a:off x="4862829" y="4507610"/>
              <a:ext cx="12065" cy="11430"/>
            </a:xfrm>
            <a:custGeom>
              <a:avLst/>
              <a:gdLst>
                <a:gd name="T0" fmla="*/ 11939 w 12064"/>
                <a:gd name="T1" fmla="*/ 0 h 11429"/>
                <a:gd name="T2" fmla="*/ 9273 w 12064"/>
                <a:gd name="T3" fmla="*/ 507 h 11429"/>
                <a:gd name="T4" fmla="*/ 8002 w 12064"/>
                <a:gd name="T5" fmla="*/ 507 h 11429"/>
                <a:gd name="T6" fmla="*/ 6606 w 12064"/>
                <a:gd name="T7" fmla="*/ 1396 h 11429"/>
                <a:gd name="T8" fmla="*/ 5587 w 12064"/>
                <a:gd name="T9" fmla="*/ 1777 h 11429"/>
                <a:gd name="T10" fmla="*/ 4572 w 12064"/>
                <a:gd name="T11" fmla="*/ 2539 h 11429"/>
                <a:gd name="T12" fmla="*/ 3429 w 12064"/>
                <a:gd name="T13" fmla="*/ 3301 h 11429"/>
                <a:gd name="T14" fmla="*/ 2667 w 12064"/>
                <a:gd name="T15" fmla="*/ 4571 h 11429"/>
                <a:gd name="T16" fmla="*/ 1524 w 12064"/>
                <a:gd name="T17" fmla="*/ 5333 h 11429"/>
                <a:gd name="T18" fmla="*/ 1270 w 12064"/>
                <a:gd name="T19" fmla="*/ 6478 h 11429"/>
                <a:gd name="T20" fmla="*/ 508 w 12064"/>
                <a:gd name="T21" fmla="*/ 7495 h 11429"/>
                <a:gd name="T22" fmla="*/ 0 w 12064"/>
                <a:gd name="T23" fmla="*/ 10034 h 11429"/>
                <a:gd name="T24" fmla="*/ 0 w 12064"/>
                <a:gd name="T25" fmla="*/ 11304 h 11429"/>
                <a:gd name="T26" fmla="*/ 11939 w 12064"/>
                <a:gd name="T27" fmla="*/ 11304 h 11429"/>
                <a:gd name="T28" fmla="*/ 11939 w 12064"/>
                <a:gd name="T29" fmla="*/ 0 h 11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4" h="11429">
                  <a:moveTo>
                    <a:pt x="11937" y="0"/>
                  </a:moveTo>
                  <a:lnTo>
                    <a:pt x="9271" y="507"/>
                  </a:lnTo>
                  <a:lnTo>
                    <a:pt x="8000" y="507"/>
                  </a:lnTo>
                  <a:lnTo>
                    <a:pt x="6604" y="1396"/>
                  </a:lnTo>
                  <a:lnTo>
                    <a:pt x="5587" y="1777"/>
                  </a:lnTo>
                  <a:lnTo>
                    <a:pt x="4572" y="2539"/>
                  </a:lnTo>
                  <a:lnTo>
                    <a:pt x="3429" y="3301"/>
                  </a:lnTo>
                  <a:lnTo>
                    <a:pt x="2667" y="4571"/>
                  </a:lnTo>
                  <a:lnTo>
                    <a:pt x="1524" y="5333"/>
                  </a:lnTo>
                  <a:lnTo>
                    <a:pt x="1270" y="6476"/>
                  </a:lnTo>
                  <a:lnTo>
                    <a:pt x="508" y="7493"/>
                  </a:lnTo>
                  <a:lnTo>
                    <a:pt x="0" y="10032"/>
                  </a:lnTo>
                  <a:lnTo>
                    <a:pt x="0" y="11302"/>
                  </a:lnTo>
                  <a:lnTo>
                    <a:pt x="11937" y="11302"/>
                  </a:lnTo>
                  <a:lnTo>
                    <a:pt x="119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56" name="object 79">
              <a:extLst>
                <a:ext uri="{FF2B5EF4-FFF2-40B4-BE49-F238E27FC236}">
                  <a16:creationId xmlns:a16="http://schemas.microsoft.com/office/drawing/2014/main" id="{617962ED-DED3-4084-B2E4-27B5D9CB78E3}"/>
                </a:ext>
              </a:extLst>
            </p:cNvPr>
            <p:cNvSpPr>
              <a:spLocks/>
            </p:cNvSpPr>
            <p:nvPr/>
          </p:nvSpPr>
          <p:spPr bwMode="auto">
            <a:xfrm>
              <a:off x="4866258" y="4510913"/>
              <a:ext cx="12065" cy="11430"/>
            </a:xfrm>
            <a:custGeom>
              <a:avLst/>
              <a:gdLst>
                <a:gd name="T0" fmla="*/ 11939 w 12064"/>
                <a:gd name="T1" fmla="*/ 0 h 11429"/>
                <a:gd name="T2" fmla="*/ 10415 w 12064"/>
                <a:gd name="T3" fmla="*/ 254 h 11429"/>
                <a:gd name="T4" fmla="*/ 9272 w 12064"/>
                <a:gd name="T5" fmla="*/ 507 h 11429"/>
                <a:gd name="T6" fmla="*/ 8002 w 12064"/>
                <a:gd name="T7" fmla="*/ 507 h 11429"/>
                <a:gd name="T8" fmla="*/ 6732 w 12064"/>
                <a:gd name="T9" fmla="*/ 1269 h 11429"/>
                <a:gd name="T10" fmla="*/ 5587 w 12064"/>
                <a:gd name="T11" fmla="*/ 1778 h 11429"/>
                <a:gd name="T12" fmla="*/ 4571 w 12064"/>
                <a:gd name="T13" fmla="*/ 2540 h 11429"/>
                <a:gd name="T14" fmla="*/ 3428 w 12064"/>
                <a:gd name="T15" fmla="*/ 3175 h 11429"/>
                <a:gd name="T16" fmla="*/ 2666 w 12064"/>
                <a:gd name="T17" fmla="*/ 4572 h 11429"/>
                <a:gd name="T18" fmla="*/ 1650 w 12064"/>
                <a:gd name="T19" fmla="*/ 5206 h 11429"/>
                <a:gd name="T20" fmla="*/ 1269 w 12064"/>
                <a:gd name="T21" fmla="*/ 6606 h 11429"/>
                <a:gd name="T22" fmla="*/ 635 w 12064"/>
                <a:gd name="T23" fmla="*/ 7495 h 11429"/>
                <a:gd name="T24" fmla="*/ 253 w 12064"/>
                <a:gd name="T25" fmla="*/ 9019 h 11429"/>
                <a:gd name="T26" fmla="*/ 0 w 12064"/>
                <a:gd name="T27" fmla="*/ 10034 h 11429"/>
                <a:gd name="T28" fmla="*/ 0 w 12064"/>
                <a:gd name="T29" fmla="*/ 11177 h 11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64" h="11429">
                  <a:moveTo>
                    <a:pt x="11937" y="0"/>
                  </a:moveTo>
                  <a:lnTo>
                    <a:pt x="10413" y="254"/>
                  </a:lnTo>
                  <a:lnTo>
                    <a:pt x="9270" y="507"/>
                  </a:lnTo>
                  <a:lnTo>
                    <a:pt x="8000" y="507"/>
                  </a:lnTo>
                  <a:lnTo>
                    <a:pt x="6730" y="1269"/>
                  </a:lnTo>
                  <a:lnTo>
                    <a:pt x="5587" y="1778"/>
                  </a:lnTo>
                  <a:lnTo>
                    <a:pt x="4571" y="2540"/>
                  </a:lnTo>
                  <a:lnTo>
                    <a:pt x="3428" y="3175"/>
                  </a:lnTo>
                  <a:lnTo>
                    <a:pt x="2666" y="4572"/>
                  </a:lnTo>
                  <a:lnTo>
                    <a:pt x="1650" y="5206"/>
                  </a:lnTo>
                  <a:lnTo>
                    <a:pt x="1269" y="6604"/>
                  </a:lnTo>
                  <a:lnTo>
                    <a:pt x="635" y="7493"/>
                  </a:lnTo>
                  <a:lnTo>
                    <a:pt x="253" y="9017"/>
                  </a:lnTo>
                  <a:lnTo>
                    <a:pt x="0" y="10032"/>
                  </a:lnTo>
                  <a:lnTo>
                    <a:pt x="0" y="1117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57" name="object 80">
              <a:extLst>
                <a:ext uri="{FF2B5EF4-FFF2-40B4-BE49-F238E27FC236}">
                  <a16:creationId xmlns:a16="http://schemas.microsoft.com/office/drawing/2014/main" id="{D078961B-3013-4D89-AB51-FA9A06C59785}"/>
                </a:ext>
              </a:extLst>
            </p:cNvPr>
            <p:cNvSpPr>
              <a:spLocks/>
            </p:cNvSpPr>
            <p:nvPr/>
          </p:nvSpPr>
          <p:spPr bwMode="auto">
            <a:xfrm>
              <a:off x="4862829" y="4518952"/>
              <a:ext cx="24130" cy="1025525"/>
            </a:xfrm>
            <a:custGeom>
              <a:avLst/>
              <a:gdLst>
                <a:gd name="T0" fmla="*/ 23912 w 24129"/>
                <a:gd name="T1" fmla="*/ 0 h 1025525"/>
                <a:gd name="T2" fmla="*/ 0 w 24129"/>
                <a:gd name="T3" fmla="*/ 0 h 1025525"/>
                <a:gd name="T4" fmla="*/ 0 w 24129"/>
                <a:gd name="T5" fmla="*/ 1025105 h 1025525"/>
                <a:gd name="T6" fmla="*/ 23912 w 24129"/>
                <a:gd name="T7" fmla="*/ 1025105 h 1025525"/>
                <a:gd name="T8" fmla="*/ 23912 w 24129"/>
                <a:gd name="T9" fmla="*/ 0 h 10255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29" h="1025525">
                  <a:moveTo>
                    <a:pt x="23910" y="0"/>
                  </a:moveTo>
                  <a:lnTo>
                    <a:pt x="0" y="0"/>
                  </a:lnTo>
                  <a:lnTo>
                    <a:pt x="0" y="1025105"/>
                  </a:lnTo>
                  <a:lnTo>
                    <a:pt x="23910" y="1025105"/>
                  </a:lnTo>
                  <a:lnTo>
                    <a:pt x="239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58" name="object 81">
              <a:extLst>
                <a:ext uri="{FF2B5EF4-FFF2-40B4-BE49-F238E27FC236}">
                  <a16:creationId xmlns:a16="http://schemas.microsoft.com/office/drawing/2014/main" id="{B765F563-A140-4613-B43E-2A5DD0B52A7C}"/>
                </a:ext>
              </a:extLst>
            </p:cNvPr>
            <p:cNvSpPr>
              <a:spLocks/>
            </p:cNvSpPr>
            <p:nvPr/>
          </p:nvSpPr>
          <p:spPr bwMode="auto">
            <a:xfrm>
              <a:off x="4866258" y="4522089"/>
              <a:ext cx="24130" cy="1025525"/>
            </a:xfrm>
            <a:custGeom>
              <a:avLst/>
              <a:gdLst>
                <a:gd name="T0" fmla="*/ 24004 w 24129"/>
                <a:gd name="T1" fmla="*/ 0 h 1025525"/>
                <a:gd name="T2" fmla="*/ 11937 w 24129"/>
                <a:gd name="T3" fmla="*/ 0 h 1025525"/>
                <a:gd name="T4" fmla="*/ 0 w 24129"/>
                <a:gd name="T5" fmla="*/ 0 h 1025525"/>
                <a:gd name="T6" fmla="*/ 0 w 24129"/>
                <a:gd name="T7" fmla="*/ 1025144 h 1025525"/>
                <a:gd name="T8" fmla="*/ 11937 w 24129"/>
                <a:gd name="T9" fmla="*/ 1025144 h 1025525"/>
                <a:gd name="T10" fmla="*/ 24004 w 24129"/>
                <a:gd name="T11" fmla="*/ 1025144 h 1025525"/>
                <a:gd name="T12" fmla="*/ 24004 w 24129"/>
                <a:gd name="T13" fmla="*/ 0 h 10255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29" h="1025525">
                  <a:moveTo>
                    <a:pt x="24002" y="0"/>
                  </a:moveTo>
                  <a:lnTo>
                    <a:pt x="11937" y="0"/>
                  </a:lnTo>
                  <a:lnTo>
                    <a:pt x="0" y="0"/>
                  </a:lnTo>
                  <a:lnTo>
                    <a:pt x="0" y="1025144"/>
                  </a:lnTo>
                  <a:lnTo>
                    <a:pt x="11937" y="1025144"/>
                  </a:lnTo>
                  <a:lnTo>
                    <a:pt x="24002" y="1025144"/>
                  </a:lnTo>
                  <a:lnTo>
                    <a:pt x="2400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59" name="object 82">
              <a:extLst>
                <a:ext uri="{FF2B5EF4-FFF2-40B4-BE49-F238E27FC236}">
                  <a16:creationId xmlns:a16="http://schemas.microsoft.com/office/drawing/2014/main" id="{F626134D-6926-4EE2-9CA8-FFB25184D46B}"/>
                </a:ext>
              </a:extLst>
            </p:cNvPr>
            <p:cNvSpPr>
              <a:spLocks/>
            </p:cNvSpPr>
            <p:nvPr/>
          </p:nvSpPr>
          <p:spPr bwMode="auto">
            <a:xfrm>
              <a:off x="4862829" y="5544058"/>
              <a:ext cx="12065" cy="11430"/>
            </a:xfrm>
            <a:custGeom>
              <a:avLst/>
              <a:gdLst>
                <a:gd name="T0" fmla="*/ 11939 w 12064"/>
                <a:gd name="T1" fmla="*/ 0 h 11429"/>
                <a:gd name="T2" fmla="*/ 0 w 12064"/>
                <a:gd name="T3" fmla="*/ 0 h 11429"/>
                <a:gd name="T4" fmla="*/ 0 w 12064"/>
                <a:gd name="T5" fmla="*/ 1269 h 11429"/>
                <a:gd name="T6" fmla="*/ 254 w 12064"/>
                <a:gd name="T7" fmla="*/ 2412 h 11429"/>
                <a:gd name="T8" fmla="*/ 508 w 12064"/>
                <a:gd name="T9" fmla="*/ 3682 h 11429"/>
                <a:gd name="T10" fmla="*/ 1270 w 12064"/>
                <a:gd name="T11" fmla="*/ 4952 h 11429"/>
                <a:gd name="T12" fmla="*/ 1524 w 12064"/>
                <a:gd name="T13" fmla="*/ 5970 h 11429"/>
                <a:gd name="T14" fmla="*/ 2667 w 12064"/>
                <a:gd name="T15" fmla="*/ 6986 h 11429"/>
                <a:gd name="T16" fmla="*/ 3429 w 12064"/>
                <a:gd name="T17" fmla="*/ 8002 h 11429"/>
                <a:gd name="T18" fmla="*/ 5587 w 12064"/>
                <a:gd name="T19" fmla="*/ 9399 h 11429"/>
                <a:gd name="T20" fmla="*/ 6606 w 12064"/>
                <a:gd name="T21" fmla="*/ 9907 h 11429"/>
                <a:gd name="T22" fmla="*/ 8002 w 12064"/>
                <a:gd name="T23" fmla="*/ 10669 h 11429"/>
                <a:gd name="T24" fmla="*/ 9273 w 12064"/>
                <a:gd name="T25" fmla="*/ 10923 h 11429"/>
                <a:gd name="T26" fmla="*/ 10416 w 12064"/>
                <a:gd name="T27" fmla="*/ 11177 h 11429"/>
                <a:gd name="T28" fmla="*/ 11939 w 12064"/>
                <a:gd name="T29" fmla="*/ 11177 h 11429"/>
                <a:gd name="T30" fmla="*/ 11939 w 12064"/>
                <a:gd name="T31" fmla="*/ 0 h 114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64" h="11429">
                  <a:moveTo>
                    <a:pt x="11937" y="0"/>
                  </a:moveTo>
                  <a:lnTo>
                    <a:pt x="0" y="0"/>
                  </a:lnTo>
                  <a:lnTo>
                    <a:pt x="0" y="1269"/>
                  </a:lnTo>
                  <a:lnTo>
                    <a:pt x="254" y="2412"/>
                  </a:lnTo>
                  <a:lnTo>
                    <a:pt x="508" y="3682"/>
                  </a:lnTo>
                  <a:lnTo>
                    <a:pt x="1270" y="4952"/>
                  </a:lnTo>
                  <a:lnTo>
                    <a:pt x="1524" y="5968"/>
                  </a:lnTo>
                  <a:lnTo>
                    <a:pt x="2667" y="6984"/>
                  </a:lnTo>
                  <a:lnTo>
                    <a:pt x="3429" y="8000"/>
                  </a:lnTo>
                  <a:lnTo>
                    <a:pt x="5587" y="9397"/>
                  </a:lnTo>
                  <a:lnTo>
                    <a:pt x="6604" y="9905"/>
                  </a:lnTo>
                  <a:lnTo>
                    <a:pt x="8000" y="10667"/>
                  </a:lnTo>
                  <a:lnTo>
                    <a:pt x="9271" y="10921"/>
                  </a:lnTo>
                  <a:lnTo>
                    <a:pt x="10414" y="11175"/>
                  </a:lnTo>
                  <a:lnTo>
                    <a:pt x="11937" y="11175"/>
                  </a:lnTo>
                  <a:lnTo>
                    <a:pt x="119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60" name="object 83">
              <a:extLst>
                <a:ext uri="{FF2B5EF4-FFF2-40B4-BE49-F238E27FC236}">
                  <a16:creationId xmlns:a16="http://schemas.microsoft.com/office/drawing/2014/main" id="{D817F286-7585-45DD-A1A4-1B2AADDA50DF}"/>
                </a:ext>
              </a:extLst>
            </p:cNvPr>
            <p:cNvSpPr>
              <a:spLocks/>
            </p:cNvSpPr>
            <p:nvPr/>
          </p:nvSpPr>
          <p:spPr bwMode="auto">
            <a:xfrm>
              <a:off x="3481324" y="3241294"/>
              <a:ext cx="1397000" cy="2317750"/>
            </a:xfrm>
            <a:custGeom>
              <a:avLst/>
              <a:gdLst>
                <a:gd name="T0" fmla="*/ 1384935 w 1397000"/>
                <a:gd name="T1" fmla="*/ 2305938 h 2317750"/>
                <a:gd name="T2" fmla="*/ 1384935 w 1397000"/>
                <a:gd name="T3" fmla="*/ 2307209 h 2317750"/>
                <a:gd name="T4" fmla="*/ 1385189 w 1397000"/>
                <a:gd name="T5" fmla="*/ 2308479 h 2317750"/>
                <a:gd name="T6" fmla="*/ 1385570 w 1397000"/>
                <a:gd name="T7" fmla="*/ 2309748 h 2317750"/>
                <a:gd name="T8" fmla="*/ 1386204 w 1397000"/>
                <a:gd name="T9" fmla="*/ 2311018 h 2317750"/>
                <a:gd name="T10" fmla="*/ 1386586 w 1397000"/>
                <a:gd name="T11" fmla="*/ 2311907 h 2317750"/>
                <a:gd name="T12" fmla="*/ 1387602 w 1397000"/>
                <a:gd name="T13" fmla="*/ 2312923 h 2317750"/>
                <a:gd name="T14" fmla="*/ 1388364 w 1397000"/>
                <a:gd name="T15" fmla="*/ 2313940 h 2317750"/>
                <a:gd name="T16" fmla="*/ 1389506 w 1397000"/>
                <a:gd name="T17" fmla="*/ 2314701 h 2317750"/>
                <a:gd name="T18" fmla="*/ 1390523 w 1397000"/>
                <a:gd name="T19" fmla="*/ 2315463 h 2317750"/>
                <a:gd name="T20" fmla="*/ 1391665 w 1397000"/>
                <a:gd name="T21" fmla="*/ 2315972 h 2317750"/>
                <a:gd name="T22" fmla="*/ 1392936 w 1397000"/>
                <a:gd name="T23" fmla="*/ 2316734 h 2317750"/>
                <a:gd name="T24" fmla="*/ 1394205 w 1397000"/>
                <a:gd name="T25" fmla="*/ 2316987 h 2317750"/>
                <a:gd name="T26" fmla="*/ 1395349 w 1397000"/>
                <a:gd name="T27" fmla="*/ 2317241 h 2317750"/>
                <a:gd name="T28" fmla="*/ 1396873 w 1397000"/>
                <a:gd name="T29" fmla="*/ 2317241 h 2317750"/>
                <a:gd name="T30" fmla="*/ 547877 w 1397000"/>
                <a:gd name="T31" fmla="*/ 0 h 2317750"/>
                <a:gd name="T32" fmla="*/ 0 w 1397000"/>
                <a:gd name="T33" fmla="*/ 0 h 2317750"/>
                <a:gd name="T34" fmla="*/ 547877 w 1397000"/>
                <a:gd name="T35" fmla="*/ 1280794 h 2317750"/>
                <a:gd name="T36" fmla="*/ 0 w 1397000"/>
                <a:gd name="T37" fmla="*/ 1280794 h 2317750"/>
                <a:gd name="T38" fmla="*/ 98043 w 1397000"/>
                <a:gd name="T39" fmla="*/ 92075 h 2317750"/>
                <a:gd name="T40" fmla="*/ 98043 w 1397000"/>
                <a:gd name="T41" fmla="*/ 548131 h 23177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97000" h="2317750">
                  <a:moveTo>
                    <a:pt x="1384935" y="2305938"/>
                  </a:moveTo>
                  <a:lnTo>
                    <a:pt x="1384935" y="2307209"/>
                  </a:lnTo>
                  <a:lnTo>
                    <a:pt x="1385189" y="2308479"/>
                  </a:lnTo>
                  <a:lnTo>
                    <a:pt x="1385570" y="2309748"/>
                  </a:lnTo>
                  <a:lnTo>
                    <a:pt x="1386204" y="2311018"/>
                  </a:lnTo>
                  <a:lnTo>
                    <a:pt x="1386586" y="2311907"/>
                  </a:lnTo>
                  <a:lnTo>
                    <a:pt x="1387602" y="2312923"/>
                  </a:lnTo>
                  <a:lnTo>
                    <a:pt x="1388364" y="2313940"/>
                  </a:lnTo>
                  <a:lnTo>
                    <a:pt x="1389506" y="2314701"/>
                  </a:lnTo>
                  <a:lnTo>
                    <a:pt x="1390523" y="2315463"/>
                  </a:lnTo>
                  <a:lnTo>
                    <a:pt x="1391665" y="2315972"/>
                  </a:lnTo>
                  <a:lnTo>
                    <a:pt x="1392936" y="2316734"/>
                  </a:lnTo>
                  <a:lnTo>
                    <a:pt x="1394205" y="2316987"/>
                  </a:lnTo>
                  <a:lnTo>
                    <a:pt x="1395349" y="2317241"/>
                  </a:lnTo>
                  <a:lnTo>
                    <a:pt x="1396873" y="2317241"/>
                  </a:lnTo>
                </a:path>
                <a:path w="1397000" h="2317750">
                  <a:moveTo>
                    <a:pt x="547877" y="0"/>
                  </a:moveTo>
                  <a:lnTo>
                    <a:pt x="0" y="0"/>
                  </a:lnTo>
                </a:path>
                <a:path w="1397000" h="2317750">
                  <a:moveTo>
                    <a:pt x="547877" y="1280794"/>
                  </a:moveTo>
                  <a:lnTo>
                    <a:pt x="0" y="1280794"/>
                  </a:lnTo>
                </a:path>
                <a:path w="1397000" h="2317750">
                  <a:moveTo>
                    <a:pt x="98043" y="92075"/>
                  </a:moveTo>
                  <a:lnTo>
                    <a:pt x="98043" y="54813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61" name="object 84">
              <a:extLst>
                <a:ext uri="{FF2B5EF4-FFF2-40B4-BE49-F238E27FC236}">
                  <a16:creationId xmlns:a16="http://schemas.microsoft.com/office/drawing/2014/main" id="{1ECC17AF-C396-42F8-A146-535816E6D687}"/>
                </a:ext>
              </a:extLst>
            </p:cNvPr>
            <p:cNvSpPr>
              <a:spLocks/>
            </p:cNvSpPr>
            <p:nvPr/>
          </p:nvSpPr>
          <p:spPr bwMode="auto">
            <a:xfrm>
              <a:off x="3559428" y="3238119"/>
              <a:ext cx="33020" cy="92075"/>
            </a:xfrm>
            <a:custGeom>
              <a:avLst/>
              <a:gdLst>
                <a:gd name="T0" fmla="*/ 16510 w 33020"/>
                <a:gd name="T1" fmla="*/ 0 h 92075"/>
                <a:gd name="T2" fmla="*/ 0 w 33020"/>
                <a:gd name="T3" fmla="*/ 91947 h 92075"/>
                <a:gd name="T4" fmla="*/ 32766 w 33020"/>
                <a:gd name="T5" fmla="*/ 91947 h 92075"/>
                <a:gd name="T6" fmla="*/ 16510 w 33020"/>
                <a:gd name="T7" fmla="*/ 0 h 920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92075">
                  <a:moveTo>
                    <a:pt x="16510" y="0"/>
                  </a:moveTo>
                  <a:lnTo>
                    <a:pt x="0" y="91947"/>
                  </a:lnTo>
                  <a:lnTo>
                    <a:pt x="32766" y="91947"/>
                  </a:lnTo>
                  <a:lnTo>
                    <a:pt x="165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62" name="object 85">
              <a:extLst>
                <a:ext uri="{FF2B5EF4-FFF2-40B4-BE49-F238E27FC236}">
                  <a16:creationId xmlns:a16="http://schemas.microsoft.com/office/drawing/2014/main" id="{C7E993BF-5055-4989-8475-CA6C3D78C4F8}"/>
                </a:ext>
              </a:extLst>
            </p:cNvPr>
            <p:cNvSpPr>
              <a:spLocks/>
            </p:cNvSpPr>
            <p:nvPr/>
          </p:nvSpPr>
          <p:spPr bwMode="auto">
            <a:xfrm>
              <a:off x="3562858" y="3241294"/>
              <a:ext cx="33020" cy="92075"/>
            </a:xfrm>
            <a:custGeom>
              <a:avLst/>
              <a:gdLst>
                <a:gd name="T0" fmla="*/ 0 w 33020"/>
                <a:gd name="T1" fmla="*/ 92075 h 92075"/>
                <a:gd name="T2" fmla="*/ 32765 w 33020"/>
                <a:gd name="T3" fmla="*/ 92075 h 92075"/>
                <a:gd name="T4" fmla="*/ 16509 w 33020"/>
                <a:gd name="T5" fmla="*/ 0 h 92075"/>
                <a:gd name="T6" fmla="*/ 0 w 33020"/>
                <a:gd name="T7" fmla="*/ 92075 h 920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92075">
                  <a:moveTo>
                    <a:pt x="0" y="92075"/>
                  </a:moveTo>
                  <a:lnTo>
                    <a:pt x="32765" y="92075"/>
                  </a:lnTo>
                  <a:lnTo>
                    <a:pt x="16509" y="0"/>
                  </a:lnTo>
                  <a:lnTo>
                    <a:pt x="0" y="9207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63" name="object 86">
              <a:extLst>
                <a:ext uri="{FF2B5EF4-FFF2-40B4-BE49-F238E27FC236}">
                  <a16:creationId xmlns:a16="http://schemas.microsoft.com/office/drawing/2014/main" id="{5673D742-5C45-456D-9C01-DC7272A2A342}"/>
                </a:ext>
              </a:extLst>
            </p:cNvPr>
            <p:cNvSpPr>
              <a:spLocks/>
            </p:cNvSpPr>
            <p:nvPr/>
          </p:nvSpPr>
          <p:spPr bwMode="auto">
            <a:xfrm>
              <a:off x="3559428" y="4426839"/>
              <a:ext cx="33020" cy="92075"/>
            </a:xfrm>
            <a:custGeom>
              <a:avLst/>
              <a:gdLst>
                <a:gd name="T0" fmla="*/ 32766 w 33020"/>
                <a:gd name="T1" fmla="*/ 0 h 92075"/>
                <a:gd name="T2" fmla="*/ 0 w 33020"/>
                <a:gd name="T3" fmla="*/ 0 h 92075"/>
                <a:gd name="T4" fmla="*/ 16510 w 33020"/>
                <a:gd name="T5" fmla="*/ 92075 h 92075"/>
                <a:gd name="T6" fmla="*/ 32766 w 33020"/>
                <a:gd name="T7" fmla="*/ 0 h 920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92075">
                  <a:moveTo>
                    <a:pt x="32766" y="0"/>
                  </a:moveTo>
                  <a:lnTo>
                    <a:pt x="0" y="0"/>
                  </a:lnTo>
                  <a:lnTo>
                    <a:pt x="16510" y="92075"/>
                  </a:lnTo>
                  <a:lnTo>
                    <a:pt x="327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64" name="object 87">
              <a:extLst>
                <a:ext uri="{FF2B5EF4-FFF2-40B4-BE49-F238E27FC236}">
                  <a16:creationId xmlns:a16="http://schemas.microsoft.com/office/drawing/2014/main" id="{6D4AA154-8EEC-4906-BEE0-1A09624C3A34}"/>
                </a:ext>
              </a:extLst>
            </p:cNvPr>
            <p:cNvSpPr>
              <a:spLocks/>
            </p:cNvSpPr>
            <p:nvPr/>
          </p:nvSpPr>
          <p:spPr bwMode="auto">
            <a:xfrm>
              <a:off x="3562858" y="4430140"/>
              <a:ext cx="33020" cy="92075"/>
            </a:xfrm>
            <a:custGeom>
              <a:avLst/>
              <a:gdLst>
                <a:gd name="T0" fmla="*/ 0 w 33020"/>
                <a:gd name="T1" fmla="*/ 0 h 92075"/>
                <a:gd name="T2" fmla="*/ 32765 w 33020"/>
                <a:gd name="T3" fmla="*/ 0 h 92075"/>
                <a:gd name="T4" fmla="*/ 16509 w 33020"/>
                <a:gd name="T5" fmla="*/ 91948 h 92075"/>
                <a:gd name="T6" fmla="*/ 0 w 33020"/>
                <a:gd name="T7" fmla="*/ 0 h 920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92075">
                  <a:moveTo>
                    <a:pt x="0" y="0"/>
                  </a:moveTo>
                  <a:lnTo>
                    <a:pt x="32765" y="0"/>
                  </a:lnTo>
                  <a:lnTo>
                    <a:pt x="16509" y="91948"/>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65" name="object 88">
              <a:extLst>
                <a:ext uri="{FF2B5EF4-FFF2-40B4-BE49-F238E27FC236}">
                  <a16:creationId xmlns:a16="http://schemas.microsoft.com/office/drawing/2014/main" id="{ACC6F737-55F9-43F1-80C6-EFA5B3C525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3708" y="3834930"/>
              <a:ext cx="66501" cy="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66" name="object 89">
              <a:extLst>
                <a:ext uri="{FF2B5EF4-FFF2-40B4-BE49-F238E27FC236}">
                  <a16:creationId xmlns:a16="http://schemas.microsoft.com/office/drawing/2014/main" id="{1E9AAB04-533B-4B14-BCEB-000D0753FCBF}"/>
                </a:ext>
              </a:extLst>
            </p:cNvPr>
            <p:cNvSpPr>
              <a:spLocks/>
            </p:cNvSpPr>
            <p:nvPr/>
          </p:nvSpPr>
          <p:spPr bwMode="auto">
            <a:xfrm>
              <a:off x="3481324" y="3241294"/>
              <a:ext cx="582930" cy="2306320"/>
            </a:xfrm>
            <a:custGeom>
              <a:avLst/>
              <a:gdLst>
                <a:gd name="T0" fmla="*/ 130555 w 582929"/>
                <a:gd name="T1" fmla="*/ 625093 h 2306320"/>
                <a:gd name="T2" fmla="*/ 146812 w 582929"/>
                <a:gd name="T3" fmla="*/ 594359 h 2306320"/>
                <a:gd name="T4" fmla="*/ 163067 w 582929"/>
                <a:gd name="T5" fmla="*/ 594359 h 2306320"/>
                <a:gd name="T6" fmla="*/ 146812 w 582929"/>
                <a:gd name="T7" fmla="*/ 625093 h 2306320"/>
                <a:gd name="T8" fmla="*/ 582042 w 582929"/>
                <a:gd name="T9" fmla="*/ 0 h 2306320"/>
                <a:gd name="T10" fmla="*/ 582551 w 582929"/>
                <a:gd name="T11" fmla="*/ 0 h 2306320"/>
                <a:gd name="T12" fmla="*/ 582042 w 582929"/>
                <a:gd name="T13" fmla="*/ 1280794 h 2306320"/>
                <a:gd name="T14" fmla="*/ 582551 w 582929"/>
                <a:gd name="T15" fmla="*/ 1280794 h 2306320"/>
                <a:gd name="T16" fmla="*/ 98043 w 582929"/>
                <a:gd name="T17" fmla="*/ 1280794 h 2306320"/>
                <a:gd name="T18" fmla="*/ 98551 w 582929"/>
                <a:gd name="T19" fmla="*/ 1280794 h 2306320"/>
                <a:gd name="T20" fmla="*/ 547879 w 582929"/>
                <a:gd name="T21" fmla="*/ 1280794 h 2306320"/>
                <a:gd name="T22" fmla="*/ 0 w 582929"/>
                <a:gd name="T23" fmla="*/ 1280794 h 2306320"/>
                <a:gd name="T24" fmla="*/ 547879 w 582929"/>
                <a:gd name="T25" fmla="*/ 2305938 h 2306320"/>
                <a:gd name="T26" fmla="*/ 0 w 582929"/>
                <a:gd name="T27" fmla="*/ 2305938 h 2306320"/>
                <a:gd name="T28" fmla="*/ 98043 w 582929"/>
                <a:gd name="T29" fmla="*/ 2213991 h 2306320"/>
                <a:gd name="T30" fmla="*/ 98043 w 582929"/>
                <a:gd name="T31" fmla="*/ 1885949 h 23063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82929" h="2306320">
                  <a:moveTo>
                    <a:pt x="130555" y="625093"/>
                  </a:moveTo>
                  <a:lnTo>
                    <a:pt x="146812" y="594359"/>
                  </a:lnTo>
                </a:path>
                <a:path w="582929" h="2306320">
                  <a:moveTo>
                    <a:pt x="163067" y="594359"/>
                  </a:moveTo>
                  <a:lnTo>
                    <a:pt x="146812" y="625093"/>
                  </a:lnTo>
                </a:path>
                <a:path w="582929" h="2306320">
                  <a:moveTo>
                    <a:pt x="582040" y="0"/>
                  </a:moveTo>
                  <a:lnTo>
                    <a:pt x="582549" y="0"/>
                  </a:lnTo>
                </a:path>
                <a:path w="582929" h="2306320">
                  <a:moveTo>
                    <a:pt x="582040" y="1280794"/>
                  </a:moveTo>
                  <a:lnTo>
                    <a:pt x="582549" y="1280794"/>
                  </a:lnTo>
                </a:path>
                <a:path w="582929" h="2306320">
                  <a:moveTo>
                    <a:pt x="98043" y="1280794"/>
                  </a:moveTo>
                  <a:lnTo>
                    <a:pt x="98551" y="1280794"/>
                  </a:lnTo>
                </a:path>
                <a:path w="582929" h="2306320">
                  <a:moveTo>
                    <a:pt x="547877" y="1280794"/>
                  </a:moveTo>
                  <a:lnTo>
                    <a:pt x="0" y="1280794"/>
                  </a:lnTo>
                </a:path>
                <a:path w="582929" h="2306320">
                  <a:moveTo>
                    <a:pt x="547877" y="2305938"/>
                  </a:moveTo>
                  <a:lnTo>
                    <a:pt x="0" y="2305938"/>
                  </a:lnTo>
                </a:path>
                <a:path w="582929" h="2306320">
                  <a:moveTo>
                    <a:pt x="98043" y="2213991"/>
                  </a:moveTo>
                  <a:lnTo>
                    <a:pt x="98043" y="188594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67" name="object 90">
              <a:extLst>
                <a:ext uri="{FF2B5EF4-FFF2-40B4-BE49-F238E27FC236}">
                  <a16:creationId xmlns:a16="http://schemas.microsoft.com/office/drawing/2014/main" id="{31A0CB20-2C26-473B-9E63-EF6B275CE1E6}"/>
                </a:ext>
              </a:extLst>
            </p:cNvPr>
            <p:cNvSpPr>
              <a:spLocks/>
            </p:cNvSpPr>
            <p:nvPr/>
          </p:nvSpPr>
          <p:spPr bwMode="auto">
            <a:xfrm>
              <a:off x="3559428" y="4518914"/>
              <a:ext cx="33020" cy="92710"/>
            </a:xfrm>
            <a:custGeom>
              <a:avLst/>
              <a:gdLst>
                <a:gd name="T0" fmla="*/ 16510 w 33020"/>
                <a:gd name="T1" fmla="*/ 0 h 92710"/>
                <a:gd name="T2" fmla="*/ 0 w 33020"/>
                <a:gd name="T3" fmla="*/ 92456 h 92710"/>
                <a:gd name="T4" fmla="*/ 32766 w 33020"/>
                <a:gd name="T5" fmla="*/ 92456 h 92710"/>
                <a:gd name="T6" fmla="*/ 16510 w 33020"/>
                <a:gd name="T7" fmla="*/ 0 h 927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92710">
                  <a:moveTo>
                    <a:pt x="16510" y="0"/>
                  </a:moveTo>
                  <a:lnTo>
                    <a:pt x="0" y="92456"/>
                  </a:lnTo>
                  <a:lnTo>
                    <a:pt x="32766" y="92456"/>
                  </a:lnTo>
                  <a:lnTo>
                    <a:pt x="165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68" name="object 91">
              <a:extLst>
                <a:ext uri="{FF2B5EF4-FFF2-40B4-BE49-F238E27FC236}">
                  <a16:creationId xmlns:a16="http://schemas.microsoft.com/office/drawing/2014/main" id="{2814CA68-5EF5-4BC7-8C85-E1535A63E259}"/>
                </a:ext>
              </a:extLst>
            </p:cNvPr>
            <p:cNvSpPr>
              <a:spLocks/>
            </p:cNvSpPr>
            <p:nvPr/>
          </p:nvSpPr>
          <p:spPr bwMode="auto">
            <a:xfrm>
              <a:off x="3562858" y="4522089"/>
              <a:ext cx="33020" cy="92710"/>
            </a:xfrm>
            <a:custGeom>
              <a:avLst/>
              <a:gdLst>
                <a:gd name="T0" fmla="*/ 0 w 33020"/>
                <a:gd name="T1" fmla="*/ 92583 h 92710"/>
                <a:gd name="T2" fmla="*/ 32765 w 33020"/>
                <a:gd name="T3" fmla="*/ 92583 h 92710"/>
                <a:gd name="T4" fmla="*/ 16509 w 33020"/>
                <a:gd name="T5" fmla="*/ 0 h 92710"/>
                <a:gd name="T6" fmla="*/ 0 w 33020"/>
                <a:gd name="T7" fmla="*/ 92583 h 927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92710">
                  <a:moveTo>
                    <a:pt x="0" y="92583"/>
                  </a:moveTo>
                  <a:lnTo>
                    <a:pt x="32765" y="92583"/>
                  </a:lnTo>
                  <a:lnTo>
                    <a:pt x="16509" y="0"/>
                  </a:lnTo>
                  <a:lnTo>
                    <a:pt x="0" y="9258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69" name="object 92">
              <a:extLst>
                <a:ext uri="{FF2B5EF4-FFF2-40B4-BE49-F238E27FC236}">
                  <a16:creationId xmlns:a16="http://schemas.microsoft.com/office/drawing/2014/main" id="{75BDCD65-117F-47F2-9128-4F3EB48A6781}"/>
                </a:ext>
              </a:extLst>
            </p:cNvPr>
            <p:cNvSpPr>
              <a:spLocks/>
            </p:cNvSpPr>
            <p:nvPr/>
          </p:nvSpPr>
          <p:spPr bwMode="auto">
            <a:xfrm>
              <a:off x="3559428" y="5451983"/>
              <a:ext cx="33020" cy="92075"/>
            </a:xfrm>
            <a:custGeom>
              <a:avLst/>
              <a:gdLst>
                <a:gd name="T0" fmla="*/ 32766 w 33020"/>
                <a:gd name="T1" fmla="*/ 0 h 92075"/>
                <a:gd name="T2" fmla="*/ 0 w 33020"/>
                <a:gd name="T3" fmla="*/ 0 h 92075"/>
                <a:gd name="T4" fmla="*/ 16510 w 33020"/>
                <a:gd name="T5" fmla="*/ 92074 h 92075"/>
                <a:gd name="T6" fmla="*/ 32766 w 33020"/>
                <a:gd name="T7" fmla="*/ 0 h 920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92075">
                  <a:moveTo>
                    <a:pt x="32766" y="0"/>
                  </a:moveTo>
                  <a:lnTo>
                    <a:pt x="0" y="0"/>
                  </a:lnTo>
                  <a:lnTo>
                    <a:pt x="16510" y="92074"/>
                  </a:lnTo>
                  <a:lnTo>
                    <a:pt x="327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70" name="object 93">
              <a:extLst>
                <a:ext uri="{FF2B5EF4-FFF2-40B4-BE49-F238E27FC236}">
                  <a16:creationId xmlns:a16="http://schemas.microsoft.com/office/drawing/2014/main" id="{BEE0D508-C4A1-4AAF-B444-9AC23C0D5CF3}"/>
                </a:ext>
              </a:extLst>
            </p:cNvPr>
            <p:cNvSpPr>
              <a:spLocks/>
            </p:cNvSpPr>
            <p:nvPr/>
          </p:nvSpPr>
          <p:spPr bwMode="auto">
            <a:xfrm>
              <a:off x="3562858" y="5455284"/>
              <a:ext cx="33020" cy="92075"/>
            </a:xfrm>
            <a:custGeom>
              <a:avLst/>
              <a:gdLst>
                <a:gd name="T0" fmla="*/ 0 w 33020"/>
                <a:gd name="T1" fmla="*/ 0 h 92075"/>
                <a:gd name="T2" fmla="*/ 32765 w 33020"/>
                <a:gd name="T3" fmla="*/ 0 h 92075"/>
                <a:gd name="T4" fmla="*/ 16509 w 33020"/>
                <a:gd name="T5" fmla="*/ 91947 h 92075"/>
                <a:gd name="T6" fmla="*/ 0 w 33020"/>
                <a:gd name="T7" fmla="*/ 0 h 920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020" h="92075">
                  <a:moveTo>
                    <a:pt x="0" y="0"/>
                  </a:moveTo>
                  <a:lnTo>
                    <a:pt x="32765" y="0"/>
                  </a:lnTo>
                  <a:lnTo>
                    <a:pt x="16509" y="91947"/>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71" name="object 94">
              <a:extLst>
                <a:ext uri="{FF2B5EF4-FFF2-40B4-BE49-F238E27FC236}">
                  <a16:creationId xmlns:a16="http://schemas.microsoft.com/office/drawing/2014/main" id="{A782EBE9-CFE3-430D-B3AA-FBEED7CBD0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3708" y="4987961"/>
              <a:ext cx="66502" cy="9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72" name="object 95">
              <a:extLst>
                <a:ext uri="{FF2B5EF4-FFF2-40B4-BE49-F238E27FC236}">
                  <a16:creationId xmlns:a16="http://schemas.microsoft.com/office/drawing/2014/main" id="{55C2263F-B53A-4DA5-847E-1692F97B0484}"/>
                </a:ext>
              </a:extLst>
            </p:cNvPr>
            <p:cNvSpPr>
              <a:spLocks/>
            </p:cNvSpPr>
            <p:nvPr/>
          </p:nvSpPr>
          <p:spPr bwMode="auto">
            <a:xfrm>
              <a:off x="3579367" y="4522089"/>
              <a:ext cx="1299210" cy="1384935"/>
            </a:xfrm>
            <a:custGeom>
              <a:avLst/>
              <a:gdLst>
                <a:gd name="T0" fmla="*/ 32512 w 1299210"/>
                <a:gd name="T1" fmla="*/ 497331 h 1384935"/>
                <a:gd name="T2" fmla="*/ 48768 w 1299210"/>
                <a:gd name="T3" fmla="*/ 466725 h 1384935"/>
                <a:gd name="T4" fmla="*/ 65024 w 1299210"/>
                <a:gd name="T5" fmla="*/ 466725 h 1384935"/>
                <a:gd name="T6" fmla="*/ 48768 w 1299210"/>
                <a:gd name="T7" fmla="*/ 497331 h 1384935"/>
                <a:gd name="T8" fmla="*/ 483997 w 1299210"/>
                <a:gd name="T9" fmla="*/ 0 h 1384935"/>
                <a:gd name="T10" fmla="*/ 484505 w 1299210"/>
                <a:gd name="T11" fmla="*/ 0 h 1384935"/>
                <a:gd name="T12" fmla="*/ 483997 w 1299210"/>
                <a:gd name="T13" fmla="*/ 1025144 h 1384935"/>
                <a:gd name="T14" fmla="*/ 484505 w 1299210"/>
                <a:gd name="T15" fmla="*/ 1025144 h 1384935"/>
                <a:gd name="T16" fmla="*/ 0 w 1299210"/>
                <a:gd name="T17" fmla="*/ 1025144 h 1384935"/>
                <a:gd name="T18" fmla="*/ 508 w 1299210"/>
                <a:gd name="T19" fmla="*/ 1025144 h 1384935"/>
                <a:gd name="T20" fmla="*/ 466979 w 1299210"/>
                <a:gd name="T21" fmla="*/ 1057148 h 1384935"/>
                <a:gd name="T22" fmla="*/ 466979 w 1299210"/>
                <a:gd name="T23" fmla="*/ 1384427 h 1384935"/>
                <a:gd name="T24" fmla="*/ 1298829 w 1299210"/>
                <a:gd name="T25" fmla="*/ 1057148 h 1384935"/>
                <a:gd name="T26" fmla="*/ 1298829 w 1299210"/>
                <a:gd name="T27" fmla="*/ 1384427 h 1384935"/>
                <a:gd name="T28" fmla="*/ 564769 w 1299210"/>
                <a:gd name="T29" fmla="*/ 1292479 h 1384935"/>
                <a:gd name="T30" fmla="*/ 768858 w 1299210"/>
                <a:gd name="T31" fmla="*/ 1292479 h 1384935"/>
                <a:gd name="T32" fmla="*/ 1200912 w 1299210"/>
                <a:gd name="T33" fmla="*/ 1292479 h 1384935"/>
                <a:gd name="T34" fmla="*/ 996950 w 1299210"/>
                <a:gd name="T35" fmla="*/ 1292479 h 13849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9210" h="1384935">
                  <a:moveTo>
                    <a:pt x="32512" y="497331"/>
                  </a:moveTo>
                  <a:lnTo>
                    <a:pt x="48768" y="466725"/>
                  </a:lnTo>
                </a:path>
                <a:path w="1299210" h="1384935">
                  <a:moveTo>
                    <a:pt x="65024" y="466725"/>
                  </a:moveTo>
                  <a:lnTo>
                    <a:pt x="48768" y="497331"/>
                  </a:lnTo>
                </a:path>
                <a:path w="1299210" h="1384935">
                  <a:moveTo>
                    <a:pt x="483997" y="0"/>
                  </a:moveTo>
                  <a:lnTo>
                    <a:pt x="484505" y="0"/>
                  </a:lnTo>
                </a:path>
                <a:path w="1299210" h="1384935">
                  <a:moveTo>
                    <a:pt x="483997" y="1025144"/>
                  </a:moveTo>
                  <a:lnTo>
                    <a:pt x="484505" y="1025144"/>
                  </a:lnTo>
                </a:path>
                <a:path w="1299210" h="1384935">
                  <a:moveTo>
                    <a:pt x="0" y="1025144"/>
                  </a:moveTo>
                  <a:lnTo>
                    <a:pt x="508" y="1025144"/>
                  </a:lnTo>
                </a:path>
                <a:path w="1299210" h="1384935">
                  <a:moveTo>
                    <a:pt x="466979" y="1057148"/>
                  </a:moveTo>
                  <a:lnTo>
                    <a:pt x="466979" y="1384427"/>
                  </a:lnTo>
                </a:path>
                <a:path w="1299210" h="1384935">
                  <a:moveTo>
                    <a:pt x="1298829" y="1057148"/>
                  </a:moveTo>
                  <a:lnTo>
                    <a:pt x="1298829" y="1384427"/>
                  </a:lnTo>
                </a:path>
                <a:path w="1299210" h="1384935">
                  <a:moveTo>
                    <a:pt x="564769" y="1292479"/>
                  </a:moveTo>
                  <a:lnTo>
                    <a:pt x="768858" y="1292479"/>
                  </a:lnTo>
                </a:path>
                <a:path w="1299210" h="1384935">
                  <a:moveTo>
                    <a:pt x="1200912" y="1292479"/>
                  </a:moveTo>
                  <a:lnTo>
                    <a:pt x="996950" y="129247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73" name="object 96">
              <a:extLst>
                <a:ext uri="{FF2B5EF4-FFF2-40B4-BE49-F238E27FC236}">
                  <a16:creationId xmlns:a16="http://schemas.microsoft.com/office/drawing/2014/main" id="{7E0D5DF3-F6E7-40FF-B4F8-DE096BD74D0C}"/>
                </a:ext>
              </a:extLst>
            </p:cNvPr>
            <p:cNvSpPr>
              <a:spLocks/>
            </p:cNvSpPr>
            <p:nvPr/>
          </p:nvSpPr>
          <p:spPr bwMode="auto">
            <a:xfrm>
              <a:off x="4042791" y="5795771"/>
              <a:ext cx="97790" cy="31115"/>
            </a:xfrm>
            <a:custGeom>
              <a:avLst/>
              <a:gdLst>
                <a:gd name="T0" fmla="*/ 97791 w 97789"/>
                <a:gd name="T1" fmla="*/ 0 h 31114"/>
                <a:gd name="T2" fmla="*/ 0 w 97789"/>
                <a:gd name="T3" fmla="*/ 15493 h 31114"/>
                <a:gd name="T4" fmla="*/ 97791 w 97789"/>
                <a:gd name="T5" fmla="*/ 30735 h 31114"/>
                <a:gd name="T6" fmla="*/ 97791 w 97789"/>
                <a:gd name="T7" fmla="*/ 0 h 3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789" h="31114">
                  <a:moveTo>
                    <a:pt x="97789" y="0"/>
                  </a:moveTo>
                  <a:lnTo>
                    <a:pt x="0" y="15493"/>
                  </a:lnTo>
                  <a:lnTo>
                    <a:pt x="97789" y="30733"/>
                  </a:lnTo>
                  <a:lnTo>
                    <a:pt x="977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74" name="object 97">
              <a:extLst>
                <a:ext uri="{FF2B5EF4-FFF2-40B4-BE49-F238E27FC236}">
                  <a16:creationId xmlns:a16="http://schemas.microsoft.com/office/drawing/2014/main" id="{A41061E0-5FF5-44B0-B64C-7933F6F3D62E}"/>
                </a:ext>
              </a:extLst>
            </p:cNvPr>
            <p:cNvSpPr>
              <a:spLocks/>
            </p:cNvSpPr>
            <p:nvPr/>
          </p:nvSpPr>
          <p:spPr bwMode="auto">
            <a:xfrm>
              <a:off x="4046347" y="5799073"/>
              <a:ext cx="97790" cy="31115"/>
            </a:xfrm>
            <a:custGeom>
              <a:avLst/>
              <a:gdLst>
                <a:gd name="T0" fmla="*/ 97791 w 97789"/>
                <a:gd name="T1" fmla="*/ 0 h 31114"/>
                <a:gd name="T2" fmla="*/ 97791 w 97789"/>
                <a:gd name="T3" fmla="*/ 30735 h 31114"/>
                <a:gd name="T4" fmla="*/ 0 w 97789"/>
                <a:gd name="T5" fmla="*/ 15493 h 31114"/>
                <a:gd name="T6" fmla="*/ 97791 w 97789"/>
                <a:gd name="T7" fmla="*/ 0 h 3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789" h="31114">
                  <a:moveTo>
                    <a:pt x="97789" y="0"/>
                  </a:moveTo>
                  <a:lnTo>
                    <a:pt x="97789" y="30733"/>
                  </a:lnTo>
                  <a:lnTo>
                    <a:pt x="0" y="15493"/>
                  </a:lnTo>
                  <a:lnTo>
                    <a:pt x="9778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75" name="object 98">
              <a:extLst>
                <a:ext uri="{FF2B5EF4-FFF2-40B4-BE49-F238E27FC236}">
                  <a16:creationId xmlns:a16="http://schemas.microsoft.com/office/drawing/2014/main" id="{34C37478-F6FB-49B6-845E-FAE604A7A05B}"/>
                </a:ext>
              </a:extLst>
            </p:cNvPr>
            <p:cNvSpPr>
              <a:spLocks/>
            </p:cNvSpPr>
            <p:nvPr/>
          </p:nvSpPr>
          <p:spPr bwMode="auto">
            <a:xfrm>
              <a:off x="4776723" y="5795771"/>
              <a:ext cx="98425" cy="31115"/>
            </a:xfrm>
            <a:custGeom>
              <a:avLst/>
              <a:gdLst>
                <a:gd name="T0" fmla="*/ 0 w 98425"/>
                <a:gd name="T1" fmla="*/ 0 h 31114"/>
                <a:gd name="T2" fmla="*/ 0 w 98425"/>
                <a:gd name="T3" fmla="*/ 30735 h 31114"/>
                <a:gd name="T4" fmla="*/ 98043 w 98425"/>
                <a:gd name="T5" fmla="*/ 15493 h 31114"/>
                <a:gd name="T6" fmla="*/ 0 w 98425"/>
                <a:gd name="T7" fmla="*/ 0 h 3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25" h="31114">
                  <a:moveTo>
                    <a:pt x="0" y="0"/>
                  </a:moveTo>
                  <a:lnTo>
                    <a:pt x="0" y="30733"/>
                  </a:lnTo>
                  <a:lnTo>
                    <a:pt x="98043" y="1549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76" name="object 99">
              <a:extLst>
                <a:ext uri="{FF2B5EF4-FFF2-40B4-BE49-F238E27FC236}">
                  <a16:creationId xmlns:a16="http://schemas.microsoft.com/office/drawing/2014/main" id="{E112BE61-A87F-47D9-A5D8-3BD09EF81AC2}"/>
                </a:ext>
              </a:extLst>
            </p:cNvPr>
            <p:cNvSpPr>
              <a:spLocks/>
            </p:cNvSpPr>
            <p:nvPr/>
          </p:nvSpPr>
          <p:spPr bwMode="auto">
            <a:xfrm>
              <a:off x="4780279" y="5799073"/>
              <a:ext cx="98425" cy="31115"/>
            </a:xfrm>
            <a:custGeom>
              <a:avLst/>
              <a:gdLst>
                <a:gd name="T0" fmla="*/ 0 w 98425"/>
                <a:gd name="T1" fmla="*/ 0 h 31114"/>
                <a:gd name="T2" fmla="*/ 0 w 98425"/>
                <a:gd name="T3" fmla="*/ 30735 h 31114"/>
                <a:gd name="T4" fmla="*/ 97917 w 98425"/>
                <a:gd name="T5" fmla="*/ 15493 h 31114"/>
                <a:gd name="T6" fmla="*/ 0 w 98425"/>
                <a:gd name="T7" fmla="*/ 0 h 3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25" h="31114">
                  <a:moveTo>
                    <a:pt x="0" y="0"/>
                  </a:moveTo>
                  <a:lnTo>
                    <a:pt x="0" y="30733"/>
                  </a:lnTo>
                  <a:lnTo>
                    <a:pt x="97917" y="15493"/>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77" name="object 100">
              <a:extLst>
                <a:ext uri="{FF2B5EF4-FFF2-40B4-BE49-F238E27FC236}">
                  <a16:creationId xmlns:a16="http://schemas.microsoft.com/office/drawing/2014/main" id="{EE06BB21-A716-4684-848B-7B48B8588A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6232" y="5767565"/>
              <a:ext cx="66748" cy="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78" name="object 101">
              <a:extLst>
                <a:ext uri="{FF2B5EF4-FFF2-40B4-BE49-F238E27FC236}">
                  <a16:creationId xmlns:a16="http://schemas.microsoft.com/office/drawing/2014/main" id="{834900C0-F587-4988-9A59-971F3E8C305C}"/>
                </a:ext>
              </a:extLst>
            </p:cNvPr>
            <p:cNvSpPr>
              <a:spLocks/>
            </p:cNvSpPr>
            <p:nvPr/>
          </p:nvSpPr>
          <p:spPr bwMode="auto">
            <a:xfrm>
              <a:off x="4046347" y="5547233"/>
              <a:ext cx="1646555" cy="662305"/>
            </a:xfrm>
            <a:custGeom>
              <a:avLst/>
              <a:gdLst>
                <a:gd name="T0" fmla="*/ 448437 w 1646554"/>
                <a:gd name="T1" fmla="*/ 251840 h 662304"/>
                <a:gd name="T2" fmla="*/ 464692 w 1646554"/>
                <a:gd name="T3" fmla="*/ 221106 h 662304"/>
                <a:gd name="T4" fmla="*/ 480949 w 1646554"/>
                <a:gd name="T5" fmla="*/ 221106 h 662304"/>
                <a:gd name="T6" fmla="*/ 464692 w 1646554"/>
                <a:gd name="T7" fmla="*/ 251840 h 662304"/>
                <a:gd name="T8" fmla="*/ 0 w 1646554"/>
                <a:gd name="T9" fmla="*/ 0 h 662304"/>
                <a:gd name="T10" fmla="*/ 507 w 1646554"/>
                <a:gd name="T11" fmla="*/ 0 h 662304"/>
                <a:gd name="T12" fmla="*/ 831852 w 1646554"/>
                <a:gd name="T13" fmla="*/ 0 h 662304"/>
                <a:gd name="T14" fmla="*/ 832232 w 1646554"/>
                <a:gd name="T15" fmla="*/ 0 h 662304"/>
                <a:gd name="T16" fmla="*/ 831852 w 1646554"/>
                <a:gd name="T17" fmla="*/ 267334 h 662304"/>
                <a:gd name="T18" fmla="*/ 832232 w 1646554"/>
                <a:gd name="T19" fmla="*/ 267334 h 662304"/>
                <a:gd name="T20" fmla="*/ 0 w 1646554"/>
                <a:gd name="T21" fmla="*/ 32003 h 662304"/>
                <a:gd name="T22" fmla="*/ 0 w 1646554"/>
                <a:gd name="T23" fmla="*/ 662052 h 662304"/>
                <a:gd name="T24" fmla="*/ 1646556 w 1646554"/>
                <a:gd name="T25" fmla="*/ 32003 h 662304"/>
                <a:gd name="T26" fmla="*/ 1646556 w 1646554"/>
                <a:gd name="T27" fmla="*/ 662052 h 662304"/>
                <a:gd name="T28" fmla="*/ 97789 w 1646554"/>
                <a:gd name="T29" fmla="*/ 569850 h 662304"/>
                <a:gd name="T30" fmla="*/ 709040 w 1646554"/>
                <a:gd name="T31" fmla="*/ 569850 h 662304"/>
                <a:gd name="T32" fmla="*/ 1548766 w 1646554"/>
                <a:gd name="T33" fmla="*/ 569850 h 662304"/>
                <a:gd name="T34" fmla="*/ 937515 w 1646554"/>
                <a:gd name="T35" fmla="*/ 569850 h 6623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46554" h="662304">
                  <a:moveTo>
                    <a:pt x="448437" y="251840"/>
                  </a:moveTo>
                  <a:lnTo>
                    <a:pt x="464692" y="221106"/>
                  </a:lnTo>
                </a:path>
                <a:path w="1646554" h="662304">
                  <a:moveTo>
                    <a:pt x="480949" y="221106"/>
                  </a:moveTo>
                  <a:lnTo>
                    <a:pt x="464692" y="251840"/>
                  </a:lnTo>
                </a:path>
                <a:path w="1646554" h="662304">
                  <a:moveTo>
                    <a:pt x="0" y="0"/>
                  </a:moveTo>
                  <a:lnTo>
                    <a:pt x="507" y="0"/>
                  </a:lnTo>
                </a:path>
                <a:path w="1646554" h="662304">
                  <a:moveTo>
                    <a:pt x="831850" y="0"/>
                  </a:moveTo>
                  <a:lnTo>
                    <a:pt x="832230" y="0"/>
                  </a:lnTo>
                </a:path>
                <a:path w="1646554" h="662304">
                  <a:moveTo>
                    <a:pt x="831850" y="267334"/>
                  </a:moveTo>
                  <a:lnTo>
                    <a:pt x="832230" y="267334"/>
                  </a:lnTo>
                </a:path>
                <a:path w="1646554" h="662304">
                  <a:moveTo>
                    <a:pt x="0" y="32003"/>
                  </a:moveTo>
                  <a:lnTo>
                    <a:pt x="0" y="662050"/>
                  </a:lnTo>
                </a:path>
                <a:path w="1646554" h="662304">
                  <a:moveTo>
                    <a:pt x="1646554" y="32003"/>
                  </a:moveTo>
                  <a:lnTo>
                    <a:pt x="1646554" y="662050"/>
                  </a:lnTo>
                </a:path>
                <a:path w="1646554" h="662304">
                  <a:moveTo>
                    <a:pt x="97789" y="569848"/>
                  </a:moveTo>
                  <a:lnTo>
                    <a:pt x="709040" y="569848"/>
                  </a:lnTo>
                </a:path>
                <a:path w="1646554" h="662304">
                  <a:moveTo>
                    <a:pt x="1548764" y="569848"/>
                  </a:moveTo>
                  <a:lnTo>
                    <a:pt x="937513" y="56984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79" name="object 102">
              <a:extLst>
                <a:ext uri="{FF2B5EF4-FFF2-40B4-BE49-F238E27FC236}">
                  <a16:creationId xmlns:a16="http://schemas.microsoft.com/office/drawing/2014/main" id="{4B89E19D-9221-4AD8-8F54-8E12DD5547A2}"/>
                </a:ext>
              </a:extLst>
            </p:cNvPr>
            <p:cNvSpPr>
              <a:spLocks/>
            </p:cNvSpPr>
            <p:nvPr/>
          </p:nvSpPr>
          <p:spPr bwMode="auto">
            <a:xfrm>
              <a:off x="4042791" y="6098539"/>
              <a:ext cx="97790" cy="30480"/>
            </a:xfrm>
            <a:custGeom>
              <a:avLst/>
              <a:gdLst>
                <a:gd name="T0" fmla="*/ 97791 w 97789"/>
                <a:gd name="T1" fmla="*/ 0 h 30479"/>
                <a:gd name="T2" fmla="*/ 0 w 97789"/>
                <a:gd name="T3" fmla="*/ 15242 h 30479"/>
                <a:gd name="T4" fmla="*/ 97791 w 97789"/>
                <a:gd name="T5" fmla="*/ 30482 h 30479"/>
                <a:gd name="T6" fmla="*/ 97791 w 97789"/>
                <a:gd name="T7" fmla="*/ 0 h 30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789" h="30479">
                  <a:moveTo>
                    <a:pt x="97789" y="0"/>
                  </a:moveTo>
                  <a:lnTo>
                    <a:pt x="0" y="15240"/>
                  </a:lnTo>
                  <a:lnTo>
                    <a:pt x="97789" y="30480"/>
                  </a:lnTo>
                  <a:lnTo>
                    <a:pt x="977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80" name="object 103">
              <a:extLst>
                <a:ext uri="{FF2B5EF4-FFF2-40B4-BE49-F238E27FC236}">
                  <a16:creationId xmlns:a16="http://schemas.microsoft.com/office/drawing/2014/main" id="{6D6592A1-68E2-4F7D-B111-A5E8B2AC4155}"/>
                </a:ext>
              </a:extLst>
            </p:cNvPr>
            <p:cNvSpPr>
              <a:spLocks/>
            </p:cNvSpPr>
            <p:nvPr/>
          </p:nvSpPr>
          <p:spPr bwMode="auto">
            <a:xfrm>
              <a:off x="4046347" y="6101841"/>
              <a:ext cx="97790" cy="30480"/>
            </a:xfrm>
            <a:custGeom>
              <a:avLst/>
              <a:gdLst>
                <a:gd name="T0" fmla="*/ 97791 w 97789"/>
                <a:gd name="T1" fmla="*/ 0 h 30479"/>
                <a:gd name="T2" fmla="*/ 97791 w 97789"/>
                <a:gd name="T3" fmla="*/ 30482 h 30479"/>
                <a:gd name="T4" fmla="*/ 0 w 97789"/>
                <a:gd name="T5" fmla="*/ 15242 h 30479"/>
                <a:gd name="T6" fmla="*/ 97791 w 97789"/>
                <a:gd name="T7" fmla="*/ 0 h 30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789" h="30479">
                  <a:moveTo>
                    <a:pt x="97789" y="0"/>
                  </a:moveTo>
                  <a:lnTo>
                    <a:pt x="97789" y="30480"/>
                  </a:lnTo>
                  <a:lnTo>
                    <a:pt x="0" y="15240"/>
                  </a:lnTo>
                  <a:lnTo>
                    <a:pt x="9778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81" name="object 104">
              <a:extLst>
                <a:ext uri="{FF2B5EF4-FFF2-40B4-BE49-F238E27FC236}">
                  <a16:creationId xmlns:a16="http://schemas.microsoft.com/office/drawing/2014/main" id="{1C7C6414-05F5-48DF-AE38-B1C7E0E30DAF}"/>
                </a:ext>
              </a:extLst>
            </p:cNvPr>
            <p:cNvSpPr>
              <a:spLocks/>
            </p:cNvSpPr>
            <p:nvPr/>
          </p:nvSpPr>
          <p:spPr bwMode="auto">
            <a:xfrm>
              <a:off x="5591682" y="6098539"/>
              <a:ext cx="97790" cy="30480"/>
            </a:xfrm>
            <a:custGeom>
              <a:avLst/>
              <a:gdLst>
                <a:gd name="T0" fmla="*/ 0 w 97789"/>
                <a:gd name="T1" fmla="*/ 0 h 30479"/>
                <a:gd name="T2" fmla="*/ 0 w 97789"/>
                <a:gd name="T3" fmla="*/ 30482 h 30479"/>
                <a:gd name="T4" fmla="*/ 97791 w 97789"/>
                <a:gd name="T5" fmla="*/ 15242 h 30479"/>
                <a:gd name="T6" fmla="*/ 0 w 97789"/>
                <a:gd name="T7" fmla="*/ 0 h 30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789" h="30479">
                  <a:moveTo>
                    <a:pt x="0" y="0"/>
                  </a:moveTo>
                  <a:lnTo>
                    <a:pt x="0" y="30480"/>
                  </a:lnTo>
                  <a:lnTo>
                    <a:pt x="97789" y="152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82" name="object 105">
              <a:extLst>
                <a:ext uri="{FF2B5EF4-FFF2-40B4-BE49-F238E27FC236}">
                  <a16:creationId xmlns:a16="http://schemas.microsoft.com/office/drawing/2014/main" id="{83AD6E9A-3F47-444E-99D4-79688D76199A}"/>
                </a:ext>
              </a:extLst>
            </p:cNvPr>
            <p:cNvSpPr>
              <a:spLocks/>
            </p:cNvSpPr>
            <p:nvPr/>
          </p:nvSpPr>
          <p:spPr bwMode="auto">
            <a:xfrm>
              <a:off x="5595111" y="6101841"/>
              <a:ext cx="97790" cy="30480"/>
            </a:xfrm>
            <a:custGeom>
              <a:avLst/>
              <a:gdLst>
                <a:gd name="T0" fmla="*/ 0 w 97789"/>
                <a:gd name="T1" fmla="*/ 0 h 30479"/>
                <a:gd name="T2" fmla="*/ 0 w 97789"/>
                <a:gd name="T3" fmla="*/ 30482 h 30479"/>
                <a:gd name="T4" fmla="*/ 97791 w 97789"/>
                <a:gd name="T5" fmla="*/ 15242 h 30479"/>
                <a:gd name="T6" fmla="*/ 0 w 97789"/>
                <a:gd name="T7" fmla="*/ 0 h 304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789" h="30479">
                  <a:moveTo>
                    <a:pt x="0" y="0"/>
                  </a:moveTo>
                  <a:lnTo>
                    <a:pt x="0" y="30480"/>
                  </a:lnTo>
                  <a:lnTo>
                    <a:pt x="97789" y="1524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83" name="object 106">
              <a:extLst>
                <a:ext uri="{FF2B5EF4-FFF2-40B4-BE49-F238E27FC236}">
                  <a16:creationId xmlns:a16="http://schemas.microsoft.com/office/drawing/2014/main" id="{938B4266-7B8D-4A13-B298-B93201D451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3775" y="6070331"/>
              <a:ext cx="66748" cy="9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84" name="object 107">
              <a:extLst>
                <a:ext uri="{FF2B5EF4-FFF2-40B4-BE49-F238E27FC236}">
                  <a16:creationId xmlns:a16="http://schemas.microsoft.com/office/drawing/2014/main" id="{6FA840C5-46C8-4B17-923A-20AAE6552062}"/>
                </a:ext>
              </a:extLst>
            </p:cNvPr>
            <p:cNvSpPr>
              <a:spLocks/>
            </p:cNvSpPr>
            <p:nvPr/>
          </p:nvSpPr>
          <p:spPr bwMode="auto">
            <a:xfrm>
              <a:off x="3868800" y="3977639"/>
              <a:ext cx="1824989" cy="2139950"/>
            </a:xfrm>
            <a:custGeom>
              <a:avLst/>
              <a:gdLst>
                <a:gd name="T0" fmla="*/ 1033526 w 1824989"/>
                <a:gd name="T1" fmla="*/ 2124202 h 2139950"/>
                <a:gd name="T2" fmla="*/ 1049782 w 1824989"/>
                <a:gd name="T3" fmla="*/ 2093468 h 2139950"/>
                <a:gd name="T4" fmla="*/ 1066038 w 1824989"/>
                <a:gd name="T5" fmla="*/ 2093468 h 2139950"/>
                <a:gd name="T6" fmla="*/ 1049782 w 1824989"/>
                <a:gd name="T7" fmla="*/ 2124202 h 2139950"/>
                <a:gd name="T8" fmla="*/ 177546 w 1824989"/>
                <a:gd name="T9" fmla="*/ 1569593 h 2139950"/>
                <a:gd name="T10" fmla="*/ 178053 w 1824989"/>
                <a:gd name="T11" fmla="*/ 1569593 h 2139950"/>
                <a:gd name="T12" fmla="*/ 1824101 w 1824989"/>
                <a:gd name="T13" fmla="*/ 1569593 h 2139950"/>
                <a:gd name="T14" fmla="*/ 1824736 w 1824989"/>
                <a:gd name="T15" fmla="*/ 1569593 h 2139950"/>
                <a:gd name="T16" fmla="*/ 1824101 w 1824989"/>
                <a:gd name="T17" fmla="*/ 2139442 h 2139950"/>
                <a:gd name="T18" fmla="*/ 1824736 w 1824989"/>
                <a:gd name="T19" fmla="*/ 2139442 h 2139950"/>
                <a:gd name="T20" fmla="*/ 0 w 1824989"/>
                <a:gd name="T21" fmla="*/ 232537 h 2139950"/>
                <a:gd name="T22" fmla="*/ 48260 w 1824989"/>
                <a:gd name="T23" fmla="*/ 240284 h 2139950"/>
                <a:gd name="T24" fmla="*/ 96774 w 1824989"/>
                <a:gd name="T25" fmla="*/ 245491 h 2139950"/>
                <a:gd name="T26" fmla="*/ 813815 w 1824989"/>
                <a:gd name="T27" fmla="*/ 58038 h 2139950"/>
                <a:gd name="T28" fmla="*/ 852551 w 1824989"/>
                <a:gd name="T29" fmla="*/ 29972 h 2139950"/>
                <a:gd name="T30" fmla="*/ 889762 w 1824989"/>
                <a:gd name="T31" fmla="*/ 0 h 21399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24989" h="2139950">
                  <a:moveTo>
                    <a:pt x="1033526" y="2124202"/>
                  </a:moveTo>
                  <a:lnTo>
                    <a:pt x="1049782" y="2093468"/>
                  </a:lnTo>
                </a:path>
                <a:path w="1824989" h="2139950">
                  <a:moveTo>
                    <a:pt x="1066038" y="2093468"/>
                  </a:moveTo>
                  <a:lnTo>
                    <a:pt x="1049782" y="2124202"/>
                  </a:lnTo>
                </a:path>
                <a:path w="1824989" h="2139950">
                  <a:moveTo>
                    <a:pt x="177546" y="1569593"/>
                  </a:moveTo>
                  <a:lnTo>
                    <a:pt x="178053" y="1569593"/>
                  </a:lnTo>
                </a:path>
                <a:path w="1824989" h="2139950">
                  <a:moveTo>
                    <a:pt x="1824101" y="1569593"/>
                  </a:moveTo>
                  <a:lnTo>
                    <a:pt x="1824736" y="1569593"/>
                  </a:lnTo>
                </a:path>
                <a:path w="1824989" h="2139950">
                  <a:moveTo>
                    <a:pt x="1824101" y="2139442"/>
                  </a:moveTo>
                  <a:lnTo>
                    <a:pt x="1824736" y="2139442"/>
                  </a:lnTo>
                </a:path>
                <a:path w="1824989" h="2139950">
                  <a:moveTo>
                    <a:pt x="0" y="232537"/>
                  </a:moveTo>
                  <a:lnTo>
                    <a:pt x="48260" y="240284"/>
                  </a:lnTo>
                  <a:lnTo>
                    <a:pt x="96774" y="245491"/>
                  </a:lnTo>
                </a:path>
                <a:path w="1824989" h="2139950">
                  <a:moveTo>
                    <a:pt x="813815" y="58038"/>
                  </a:moveTo>
                  <a:lnTo>
                    <a:pt x="852551" y="29972"/>
                  </a:lnTo>
                  <a:lnTo>
                    <a:pt x="889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85" name="object 108">
              <a:extLst>
                <a:ext uri="{FF2B5EF4-FFF2-40B4-BE49-F238E27FC236}">
                  <a16:creationId xmlns:a16="http://schemas.microsoft.com/office/drawing/2014/main" id="{E94CD44A-2DB8-47E7-B012-7357A1E08509}"/>
                </a:ext>
              </a:extLst>
            </p:cNvPr>
            <p:cNvSpPr>
              <a:spLocks/>
            </p:cNvSpPr>
            <p:nvPr/>
          </p:nvSpPr>
          <p:spPr bwMode="auto">
            <a:xfrm>
              <a:off x="3961511" y="4204462"/>
              <a:ext cx="98425" cy="31115"/>
            </a:xfrm>
            <a:custGeom>
              <a:avLst/>
              <a:gdLst>
                <a:gd name="T0" fmla="*/ 1397 w 98425"/>
                <a:gd name="T1" fmla="*/ 0 h 31114"/>
                <a:gd name="T2" fmla="*/ 0 w 98425"/>
                <a:gd name="T3" fmla="*/ 30736 h 31114"/>
                <a:gd name="T4" fmla="*/ 98425 w 98425"/>
                <a:gd name="T5" fmla="*/ 19687 h 31114"/>
                <a:gd name="T6" fmla="*/ 1397 w 98425"/>
                <a:gd name="T7" fmla="*/ 0 h 3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25" h="31114">
                  <a:moveTo>
                    <a:pt x="1397" y="0"/>
                  </a:moveTo>
                  <a:lnTo>
                    <a:pt x="0" y="30734"/>
                  </a:lnTo>
                  <a:lnTo>
                    <a:pt x="98425" y="19685"/>
                  </a:lnTo>
                  <a:lnTo>
                    <a:pt x="13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86" name="object 109">
              <a:extLst>
                <a:ext uri="{FF2B5EF4-FFF2-40B4-BE49-F238E27FC236}">
                  <a16:creationId xmlns:a16="http://schemas.microsoft.com/office/drawing/2014/main" id="{097B17CE-BC84-4AB1-A56B-BD624F956BD1}"/>
                </a:ext>
              </a:extLst>
            </p:cNvPr>
            <p:cNvSpPr>
              <a:spLocks/>
            </p:cNvSpPr>
            <p:nvPr/>
          </p:nvSpPr>
          <p:spPr bwMode="auto">
            <a:xfrm>
              <a:off x="3965066" y="4207637"/>
              <a:ext cx="98425" cy="31115"/>
            </a:xfrm>
            <a:custGeom>
              <a:avLst/>
              <a:gdLst>
                <a:gd name="T0" fmla="*/ 1270 w 98425"/>
                <a:gd name="T1" fmla="*/ 0 h 31114"/>
                <a:gd name="T2" fmla="*/ 0 w 98425"/>
                <a:gd name="T3" fmla="*/ 30736 h 31114"/>
                <a:gd name="T4" fmla="*/ 98298 w 98425"/>
                <a:gd name="T5" fmla="*/ 19814 h 31114"/>
                <a:gd name="T6" fmla="*/ 1270 w 98425"/>
                <a:gd name="T7" fmla="*/ 0 h 3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25" h="31114">
                  <a:moveTo>
                    <a:pt x="1270" y="0"/>
                  </a:moveTo>
                  <a:lnTo>
                    <a:pt x="0" y="30734"/>
                  </a:lnTo>
                  <a:lnTo>
                    <a:pt x="98298" y="19812"/>
                  </a:lnTo>
                  <a:lnTo>
                    <a:pt x="127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387" name="object 110">
              <a:extLst>
                <a:ext uri="{FF2B5EF4-FFF2-40B4-BE49-F238E27FC236}">
                  <a16:creationId xmlns:a16="http://schemas.microsoft.com/office/drawing/2014/main" id="{2F4B8715-E594-4D3D-BDFF-E4F7A26C2399}"/>
                </a:ext>
              </a:extLst>
            </p:cNvPr>
            <p:cNvSpPr>
              <a:spLocks/>
            </p:cNvSpPr>
            <p:nvPr/>
          </p:nvSpPr>
          <p:spPr bwMode="auto">
            <a:xfrm>
              <a:off x="4597907" y="4019677"/>
              <a:ext cx="90170" cy="64135"/>
            </a:xfrm>
            <a:custGeom>
              <a:avLst/>
              <a:gdLst>
                <a:gd name="T0" fmla="*/ 72262 w 90170"/>
                <a:gd name="T1" fmla="*/ 0 h 64135"/>
                <a:gd name="T2" fmla="*/ 0 w 90170"/>
                <a:gd name="T3" fmla="*/ 64008 h 64135"/>
                <a:gd name="T4" fmla="*/ 90042 w 90170"/>
                <a:gd name="T5" fmla="*/ 25781 h 64135"/>
                <a:gd name="T6" fmla="*/ 72262 w 90170"/>
                <a:gd name="T7" fmla="*/ 0 h 64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170" h="64135">
                  <a:moveTo>
                    <a:pt x="72262" y="0"/>
                  </a:moveTo>
                  <a:lnTo>
                    <a:pt x="0" y="64008"/>
                  </a:lnTo>
                  <a:lnTo>
                    <a:pt x="90042" y="25781"/>
                  </a:lnTo>
                  <a:lnTo>
                    <a:pt x="722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88" name="object 111">
              <a:extLst>
                <a:ext uri="{FF2B5EF4-FFF2-40B4-BE49-F238E27FC236}">
                  <a16:creationId xmlns:a16="http://schemas.microsoft.com/office/drawing/2014/main" id="{08A41AB0-5557-4950-901E-DE167231C9F1}"/>
                </a:ext>
              </a:extLst>
            </p:cNvPr>
            <p:cNvSpPr>
              <a:spLocks/>
            </p:cNvSpPr>
            <p:nvPr/>
          </p:nvSpPr>
          <p:spPr bwMode="auto">
            <a:xfrm>
              <a:off x="4063364" y="3025394"/>
              <a:ext cx="1196340" cy="1496695"/>
            </a:xfrm>
            <a:custGeom>
              <a:avLst/>
              <a:gdLst>
                <a:gd name="T0" fmla="*/ 628144 w 1196339"/>
                <a:gd name="T1" fmla="*/ 1023238 h 1496695"/>
                <a:gd name="T2" fmla="*/ 610237 w 1196339"/>
                <a:gd name="T3" fmla="*/ 997584 h 1496695"/>
                <a:gd name="T4" fmla="*/ 537972 w 1196339"/>
                <a:gd name="T5" fmla="*/ 1061465 h 1496695"/>
                <a:gd name="T6" fmla="*/ 628144 w 1196339"/>
                <a:gd name="T7" fmla="*/ 1023238 h 1496695"/>
                <a:gd name="T8" fmla="*/ 183261 w 1196339"/>
                <a:gd name="T9" fmla="*/ 1132713 h 1496695"/>
                <a:gd name="T10" fmla="*/ 199262 w 1196339"/>
                <a:gd name="T11" fmla="*/ 1117345 h 1496695"/>
                <a:gd name="T12" fmla="*/ 232156 w 1196339"/>
                <a:gd name="T13" fmla="*/ 1117345 h 1496695"/>
                <a:gd name="T14" fmla="*/ 248412 w 1196339"/>
                <a:gd name="T15" fmla="*/ 1132713 h 1496695"/>
                <a:gd name="T16" fmla="*/ 248412 w 1196339"/>
                <a:gd name="T17" fmla="*/ 1148206 h 1496695"/>
                <a:gd name="T18" fmla="*/ 232156 w 1196339"/>
                <a:gd name="T19" fmla="*/ 1163573 h 1496695"/>
                <a:gd name="T20" fmla="*/ 215773 w 1196339"/>
                <a:gd name="T21" fmla="*/ 1163573 h 1496695"/>
                <a:gd name="T22" fmla="*/ 232156 w 1196339"/>
                <a:gd name="T23" fmla="*/ 1163573 h 1496695"/>
                <a:gd name="T24" fmla="*/ 248412 w 1196339"/>
                <a:gd name="T25" fmla="*/ 1179067 h 1496695"/>
                <a:gd name="T26" fmla="*/ 248412 w 1196339"/>
                <a:gd name="T27" fmla="*/ 1194307 h 1496695"/>
                <a:gd name="T28" fmla="*/ 232156 w 1196339"/>
                <a:gd name="T29" fmla="*/ 1209802 h 1496695"/>
                <a:gd name="T30" fmla="*/ 199262 w 1196339"/>
                <a:gd name="T31" fmla="*/ 1209802 h 1496695"/>
                <a:gd name="T32" fmla="*/ 183261 w 1196339"/>
                <a:gd name="T33" fmla="*/ 1194307 h 1496695"/>
                <a:gd name="T34" fmla="*/ 297307 w 1196339"/>
                <a:gd name="T35" fmla="*/ 1209802 h 1496695"/>
                <a:gd name="T36" fmla="*/ 280924 w 1196339"/>
                <a:gd name="T37" fmla="*/ 1194307 h 1496695"/>
                <a:gd name="T38" fmla="*/ 280924 w 1196339"/>
                <a:gd name="T39" fmla="*/ 1132713 h 1496695"/>
                <a:gd name="T40" fmla="*/ 297307 w 1196339"/>
                <a:gd name="T41" fmla="*/ 1117345 h 1496695"/>
                <a:gd name="T42" fmla="*/ 313563 w 1196339"/>
                <a:gd name="T43" fmla="*/ 1117345 h 1496695"/>
                <a:gd name="T44" fmla="*/ 329946 w 1196339"/>
                <a:gd name="T45" fmla="*/ 1132713 h 1496695"/>
                <a:gd name="T46" fmla="*/ 329946 w 1196339"/>
                <a:gd name="T47" fmla="*/ 1194307 h 1496695"/>
                <a:gd name="T48" fmla="*/ 313563 w 1196339"/>
                <a:gd name="T49" fmla="*/ 1209802 h 1496695"/>
                <a:gd name="T50" fmla="*/ 297307 w 1196339"/>
                <a:gd name="T51" fmla="*/ 1209802 h 1496695"/>
                <a:gd name="T52" fmla="*/ 362458 w 1196339"/>
                <a:gd name="T53" fmla="*/ 1132713 h 1496695"/>
                <a:gd name="T54" fmla="*/ 378713 w 1196339"/>
                <a:gd name="T55" fmla="*/ 1117345 h 1496695"/>
                <a:gd name="T56" fmla="*/ 394970 w 1196339"/>
                <a:gd name="T57" fmla="*/ 1132713 h 1496695"/>
                <a:gd name="T58" fmla="*/ 378713 w 1196339"/>
                <a:gd name="T59" fmla="*/ 1148206 h 1496695"/>
                <a:gd name="T60" fmla="*/ 362458 w 1196339"/>
                <a:gd name="T61" fmla="*/ 1132713 h 1496695"/>
                <a:gd name="T62" fmla="*/ 187325 w 1196339"/>
                <a:gd name="T63" fmla="*/ 1186306 h 1496695"/>
                <a:gd name="T64" fmla="*/ 187833 w 1196339"/>
                <a:gd name="T65" fmla="*/ 1186306 h 1496695"/>
                <a:gd name="T66" fmla="*/ 0 w 1196339"/>
                <a:gd name="T67" fmla="*/ 215900 h 1496695"/>
                <a:gd name="T68" fmla="*/ 508 w 1196339"/>
                <a:gd name="T69" fmla="*/ 215900 h 1496695"/>
                <a:gd name="T70" fmla="*/ 0 w 1196339"/>
                <a:gd name="T71" fmla="*/ 1496694 h 1496695"/>
                <a:gd name="T72" fmla="*/ 508 w 1196339"/>
                <a:gd name="T73" fmla="*/ 1496694 h 1496695"/>
                <a:gd name="T74" fmla="*/ 0 w 1196339"/>
                <a:gd name="T75" fmla="*/ 215900 h 1496695"/>
                <a:gd name="T76" fmla="*/ 508 w 1196339"/>
                <a:gd name="T77" fmla="*/ 215900 h 1496695"/>
                <a:gd name="T78" fmla="*/ 814834 w 1196339"/>
                <a:gd name="T79" fmla="*/ 1496694 h 1496695"/>
                <a:gd name="T80" fmla="*/ 815215 w 1196339"/>
                <a:gd name="T81" fmla="*/ 1496694 h 1496695"/>
                <a:gd name="T82" fmla="*/ 29083 w 1196339"/>
                <a:gd name="T83" fmla="*/ 199262 h 1496695"/>
                <a:gd name="T84" fmla="*/ 381381 w 1196339"/>
                <a:gd name="T85" fmla="*/ 0 h 1496695"/>
                <a:gd name="T86" fmla="*/ 843916 w 1196339"/>
                <a:gd name="T87" fmla="*/ 1480565 h 1496695"/>
                <a:gd name="T88" fmla="*/ 1195961 w 1196339"/>
                <a:gd name="T89" fmla="*/ 1281302 h 1496695"/>
                <a:gd name="T90" fmla="*/ 347725 w 1196339"/>
                <a:gd name="T91" fmla="*/ 126491 h 1496695"/>
                <a:gd name="T92" fmla="*/ 645924 w 1196339"/>
                <a:gd name="T93" fmla="*/ 595756 h 1496695"/>
                <a:gd name="T94" fmla="*/ 1061595 w 1196339"/>
                <a:gd name="T95" fmla="*/ 1249552 h 1496695"/>
                <a:gd name="T96" fmla="*/ 763526 w 1196339"/>
                <a:gd name="T97" fmla="*/ 780288 h 14966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96339" h="1496695">
                  <a:moveTo>
                    <a:pt x="628142" y="1023238"/>
                  </a:moveTo>
                  <a:lnTo>
                    <a:pt x="610235" y="997584"/>
                  </a:lnTo>
                  <a:lnTo>
                    <a:pt x="537972" y="1061465"/>
                  </a:lnTo>
                  <a:lnTo>
                    <a:pt x="628142" y="1023238"/>
                  </a:lnTo>
                  <a:close/>
                </a:path>
                <a:path w="1196339" h="1496695">
                  <a:moveTo>
                    <a:pt x="183261" y="1132713"/>
                  </a:moveTo>
                  <a:lnTo>
                    <a:pt x="199262" y="1117345"/>
                  </a:lnTo>
                  <a:lnTo>
                    <a:pt x="232156" y="1117345"/>
                  </a:lnTo>
                  <a:lnTo>
                    <a:pt x="248412" y="1132713"/>
                  </a:lnTo>
                  <a:lnTo>
                    <a:pt x="248412" y="1148206"/>
                  </a:lnTo>
                  <a:lnTo>
                    <a:pt x="232156" y="1163573"/>
                  </a:lnTo>
                  <a:lnTo>
                    <a:pt x="215773" y="1163573"/>
                  </a:lnTo>
                </a:path>
                <a:path w="1196339" h="1496695">
                  <a:moveTo>
                    <a:pt x="232156" y="1163573"/>
                  </a:moveTo>
                  <a:lnTo>
                    <a:pt x="248412" y="1179067"/>
                  </a:lnTo>
                  <a:lnTo>
                    <a:pt x="248412" y="1194307"/>
                  </a:lnTo>
                  <a:lnTo>
                    <a:pt x="232156" y="1209802"/>
                  </a:lnTo>
                  <a:lnTo>
                    <a:pt x="199262" y="1209802"/>
                  </a:lnTo>
                  <a:lnTo>
                    <a:pt x="183261" y="1194307"/>
                  </a:lnTo>
                </a:path>
                <a:path w="1196339" h="1496695">
                  <a:moveTo>
                    <a:pt x="297307" y="1209802"/>
                  </a:moveTo>
                  <a:lnTo>
                    <a:pt x="280924" y="1194307"/>
                  </a:lnTo>
                  <a:lnTo>
                    <a:pt x="280924" y="1132713"/>
                  </a:lnTo>
                  <a:lnTo>
                    <a:pt x="297307" y="1117345"/>
                  </a:lnTo>
                  <a:lnTo>
                    <a:pt x="313563" y="1117345"/>
                  </a:lnTo>
                  <a:lnTo>
                    <a:pt x="329946" y="1132713"/>
                  </a:lnTo>
                  <a:lnTo>
                    <a:pt x="329946" y="1194307"/>
                  </a:lnTo>
                  <a:lnTo>
                    <a:pt x="313563" y="1209802"/>
                  </a:lnTo>
                  <a:lnTo>
                    <a:pt x="297307" y="1209802"/>
                  </a:lnTo>
                  <a:close/>
                </a:path>
                <a:path w="1196339" h="1496695">
                  <a:moveTo>
                    <a:pt x="362458" y="1132713"/>
                  </a:moveTo>
                  <a:lnTo>
                    <a:pt x="378713" y="1117345"/>
                  </a:lnTo>
                  <a:lnTo>
                    <a:pt x="394970" y="1132713"/>
                  </a:lnTo>
                  <a:lnTo>
                    <a:pt x="378713" y="1148206"/>
                  </a:lnTo>
                  <a:lnTo>
                    <a:pt x="362458" y="1132713"/>
                  </a:lnTo>
                  <a:close/>
                </a:path>
                <a:path w="1196339" h="1496695">
                  <a:moveTo>
                    <a:pt x="187325" y="1186306"/>
                  </a:moveTo>
                  <a:lnTo>
                    <a:pt x="187833" y="1186306"/>
                  </a:lnTo>
                </a:path>
                <a:path w="1196339" h="1496695">
                  <a:moveTo>
                    <a:pt x="0" y="215900"/>
                  </a:moveTo>
                  <a:lnTo>
                    <a:pt x="508" y="215900"/>
                  </a:lnTo>
                </a:path>
                <a:path w="1196339" h="1496695">
                  <a:moveTo>
                    <a:pt x="0" y="1496694"/>
                  </a:moveTo>
                  <a:lnTo>
                    <a:pt x="508" y="1496694"/>
                  </a:lnTo>
                </a:path>
                <a:path w="1196339" h="1496695">
                  <a:moveTo>
                    <a:pt x="0" y="215900"/>
                  </a:moveTo>
                  <a:lnTo>
                    <a:pt x="508" y="215900"/>
                  </a:lnTo>
                </a:path>
                <a:path w="1196339" h="1496695">
                  <a:moveTo>
                    <a:pt x="814832" y="1496694"/>
                  </a:moveTo>
                  <a:lnTo>
                    <a:pt x="815213" y="1496694"/>
                  </a:lnTo>
                </a:path>
                <a:path w="1196339" h="1496695">
                  <a:moveTo>
                    <a:pt x="29083" y="199262"/>
                  </a:moveTo>
                  <a:lnTo>
                    <a:pt x="381381" y="0"/>
                  </a:lnTo>
                </a:path>
                <a:path w="1196339" h="1496695">
                  <a:moveTo>
                    <a:pt x="843914" y="1480565"/>
                  </a:moveTo>
                  <a:lnTo>
                    <a:pt x="1195959" y="1281302"/>
                  </a:lnTo>
                </a:path>
                <a:path w="1196339" h="1496695">
                  <a:moveTo>
                    <a:pt x="347725" y="126491"/>
                  </a:moveTo>
                  <a:lnTo>
                    <a:pt x="645922" y="595756"/>
                  </a:lnTo>
                </a:path>
                <a:path w="1196339" h="1496695">
                  <a:moveTo>
                    <a:pt x="1061593" y="1249552"/>
                  </a:moveTo>
                  <a:lnTo>
                    <a:pt x="763524" y="78028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89" name="object 112">
              <a:extLst>
                <a:ext uri="{FF2B5EF4-FFF2-40B4-BE49-F238E27FC236}">
                  <a16:creationId xmlns:a16="http://schemas.microsoft.com/office/drawing/2014/main" id="{682B9CF5-1A65-48C3-869D-EC8C8172EB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57242" y="3069624"/>
              <a:ext cx="68700" cy="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90" name="object 113">
              <a:extLst>
                <a:ext uri="{FF2B5EF4-FFF2-40B4-BE49-F238E27FC236}">
                  <a16:creationId xmlns:a16="http://schemas.microsoft.com/office/drawing/2014/main" id="{B50D80B2-9AE5-4315-B19F-CD875295E3FF}"/>
                </a:ext>
              </a:extLst>
            </p:cNvPr>
            <p:cNvSpPr>
              <a:spLocks/>
            </p:cNvSpPr>
            <p:nvPr/>
          </p:nvSpPr>
          <p:spPr bwMode="auto">
            <a:xfrm>
              <a:off x="5107939" y="4263644"/>
              <a:ext cx="64769" cy="86995"/>
            </a:xfrm>
            <a:custGeom>
              <a:avLst/>
              <a:gdLst>
                <a:gd name="T0" fmla="*/ 27686 w 64770"/>
                <a:gd name="T1" fmla="*/ 0 h 86995"/>
                <a:gd name="T2" fmla="*/ 0 w 64770"/>
                <a:gd name="T3" fmla="*/ 16001 h 86995"/>
                <a:gd name="T4" fmla="*/ 64260 w 64770"/>
                <a:gd name="T5" fmla="*/ 86994 h 86995"/>
                <a:gd name="T6" fmla="*/ 27686 w 64770"/>
                <a:gd name="T7" fmla="*/ 0 h 869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 h="86995">
                  <a:moveTo>
                    <a:pt x="27686" y="0"/>
                  </a:moveTo>
                  <a:lnTo>
                    <a:pt x="0" y="16001"/>
                  </a:lnTo>
                  <a:lnTo>
                    <a:pt x="64262" y="86994"/>
                  </a:lnTo>
                  <a:lnTo>
                    <a:pt x="276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4391" name="object 114">
              <a:extLst>
                <a:ext uri="{FF2B5EF4-FFF2-40B4-BE49-F238E27FC236}">
                  <a16:creationId xmlns:a16="http://schemas.microsoft.com/office/drawing/2014/main" id="{BB14ACAF-D33D-4565-8F0C-6678DF72EAB4}"/>
                </a:ext>
              </a:extLst>
            </p:cNvPr>
            <p:cNvSpPr>
              <a:spLocks/>
            </p:cNvSpPr>
            <p:nvPr/>
          </p:nvSpPr>
          <p:spPr bwMode="auto">
            <a:xfrm>
              <a:off x="5111495" y="4266819"/>
              <a:ext cx="64135" cy="87630"/>
            </a:xfrm>
            <a:custGeom>
              <a:avLst/>
              <a:gdLst>
                <a:gd name="T0" fmla="*/ 27558 w 64135"/>
                <a:gd name="T1" fmla="*/ 0 h 87629"/>
                <a:gd name="T2" fmla="*/ 0 w 64135"/>
                <a:gd name="T3" fmla="*/ 16128 h 87629"/>
                <a:gd name="T4" fmla="*/ 64134 w 64135"/>
                <a:gd name="T5" fmla="*/ 87123 h 87629"/>
                <a:gd name="T6" fmla="*/ 27558 w 64135"/>
                <a:gd name="T7" fmla="*/ 0 h 876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135" h="87629">
                  <a:moveTo>
                    <a:pt x="27558" y="0"/>
                  </a:moveTo>
                  <a:lnTo>
                    <a:pt x="0" y="16128"/>
                  </a:lnTo>
                  <a:lnTo>
                    <a:pt x="64134" y="87121"/>
                  </a:lnTo>
                  <a:lnTo>
                    <a:pt x="2755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4392" name="object 115">
              <a:extLst>
                <a:ext uri="{FF2B5EF4-FFF2-40B4-BE49-F238E27FC236}">
                  <a16:creationId xmlns:a16="http://schemas.microsoft.com/office/drawing/2014/main" id="{2803DDB8-313A-429E-BFA1-2CA5BFC9822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02175" y="3666602"/>
              <a:ext cx="66748" cy="9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93" name="object 116">
              <a:extLst>
                <a:ext uri="{FF2B5EF4-FFF2-40B4-BE49-F238E27FC236}">
                  <a16:creationId xmlns:a16="http://schemas.microsoft.com/office/drawing/2014/main" id="{DDDAF729-B26E-4B48-BB72-BD23C06D7784}"/>
                </a:ext>
              </a:extLst>
            </p:cNvPr>
            <p:cNvSpPr>
              <a:spLocks/>
            </p:cNvSpPr>
            <p:nvPr/>
          </p:nvSpPr>
          <p:spPr bwMode="auto">
            <a:xfrm>
              <a:off x="4800726" y="3667378"/>
              <a:ext cx="375285" cy="854710"/>
            </a:xfrm>
            <a:custGeom>
              <a:avLst/>
              <a:gdLst>
                <a:gd name="T0" fmla="*/ 0 w 375285"/>
                <a:gd name="T1" fmla="*/ 30734 h 854710"/>
                <a:gd name="T2" fmla="*/ 16256 w 375285"/>
                <a:gd name="T3" fmla="*/ 0 h 854710"/>
                <a:gd name="T4" fmla="*/ 32512 w 375285"/>
                <a:gd name="T5" fmla="*/ 0 h 854710"/>
                <a:gd name="T6" fmla="*/ 16256 w 375285"/>
                <a:gd name="T7" fmla="*/ 30734 h 854710"/>
                <a:gd name="T8" fmla="*/ 77470 w 375285"/>
                <a:gd name="T9" fmla="*/ 854710 h 854710"/>
                <a:gd name="T10" fmla="*/ 77850 w 375285"/>
                <a:gd name="T11" fmla="*/ 854710 h 854710"/>
                <a:gd name="T12" fmla="*/ 374903 w 375285"/>
                <a:gd name="T13" fmla="*/ 686562 h 854710"/>
                <a:gd name="T14" fmla="*/ 375285 w 375285"/>
                <a:gd name="T15" fmla="*/ 686562 h 8547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5285" h="854710">
                  <a:moveTo>
                    <a:pt x="0" y="30734"/>
                  </a:moveTo>
                  <a:lnTo>
                    <a:pt x="16256" y="0"/>
                  </a:lnTo>
                </a:path>
                <a:path w="375285" h="854710">
                  <a:moveTo>
                    <a:pt x="32512" y="0"/>
                  </a:moveTo>
                  <a:lnTo>
                    <a:pt x="16256" y="30734"/>
                  </a:lnTo>
                </a:path>
                <a:path w="375285" h="854710">
                  <a:moveTo>
                    <a:pt x="77470" y="854710"/>
                  </a:moveTo>
                  <a:lnTo>
                    <a:pt x="77850" y="854710"/>
                  </a:lnTo>
                </a:path>
                <a:path w="375285" h="854710">
                  <a:moveTo>
                    <a:pt x="374903" y="686562"/>
                  </a:moveTo>
                  <a:lnTo>
                    <a:pt x="375285" y="68656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17" name="object 117">
            <a:extLst>
              <a:ext uri="{FF2B5EF4-FFF2-40B4-BE49-F238E27FC236}">
                <a16:creationId xmlns:a16="http://schemas.microsoft.com/office/drawing/2014/main" id="{F3868BDD-A522-457E-9871-C9D4D7FAE75F}"/>
              </a:ext>
            </a:extLst>
          </p:cNvPr>
          <p:cNvSpPr txBox="1"/>
          <p:nvPr/>
        </p:nvSpPr>
        <p:spPr>
          <a:xfrm>
            <a:off x="4421188" y="936625"/>
            <a:ext cx="835025" cy="177800"/>
          </a:xfrm>
          <a:prstGeom prst="rect">
            <a:avLst/>
          </a:prstGeom>
        </p:spPr>
        <p:txBody>
          <a:bodyPr lIns="0" tIns="12065" rIns="0" bIns="0">
            <a:spAutoFit/>
          </a:bodyPr>
          <a:lstStyle/>
          <a:p>
            <a:pPr marL="12700" eaLnBrk="1" fontAlgn="auto" hangingPunct="1">
              <a:spcBef>
                <a:spcPts val="95"/>
              </a:spcBef>
              <a:spcAft>
                <a:spcPts val="0"/>
              </a:spcAft>
              <a:defRPr/>
            </a:pPr>
            <a:r>
              <a:rPr sz="1000" kern="0" spc="-10" dirty="0">
                <a:solidFill>
                  <a:sysClr val="windowText" lastClr="000000"/>
                </a:solidFill>
                <a:latin typeface="Times New Roman"/>
                <a:cs typeface="Times New Roman"/>
              </a:rPr>
              <a:t>Dimension</a:t>
            </a:r>
            <a:r>
              <a:rPr sz="1000" kern="0" spc="15" dirty="0">
                <a:solidFill>
                  <a:sysClr val="windowText" lastClr="000000"/>
                </a:solidFill>
                <a:latin typeface="Times New Roman"/>
                <a:cs typeface="Times New Roman"/>
              </a:rPr>
              <a:t> </a:t>
            </a:r>
            <a:r>
              <a:rPr sz="1000" kern="0" spc="-20" dirty="0">
                <a:solidFill>
                  <a:sysClr val="windowText" lastClr="000000"/>
                </a:solidFill>
                <a:latin typeface="Times New Roman"/>
                <a:cs typeface="Times New Roman"/>
              </a:rPr>
              <a:t>Line</a:t>
            </a:r>
            <a:endParaRPr sz="1000" kern="0">
              <a:solidFill>
                <a:sysClr val="windowText" lastClr="000000"/>
              </a:solidFill>
              <a:latin typeface="Times New Roman"/>
              <a:cs typeface="Times New Roman"/>
            </a:endParaRPr>
          </a:p>
        </p:txBody>
      </p:sp>
      <p:sp>
        <p:nvSpPr>
          <p:cNvPr id="54279" name="object 118">
            <a:extLst>
              <a:ext uri="{FF2B5EF4-FFF2-40B4-BE49-F238E27FC236}">
                <a16:creationId xmlns:a16="http://schemas.microsoft.com/office/drawing/2014/main" id="{88142754-F6AB-4006-9E06-B3118407CA37}"/>
              </a:ext>
            </a:extLst>
          </p:cNvPr>
          <p:cNvSpPr txBox="1">
            <a:spLocks noChangeArrowheads="1"/>
          </p:cNvSpPr>
          <p:nvPr/>
        </p:nvSpPr>
        <p:spPr bwMode="auto">
          <a:xfrm>
            <a:off x="2627313" y="2095500"/>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225" rIns="0" bIns="0">
            <a:spAutoFit/>
          </a:bodyPr>
          <a:lstStyle>
            <a:lvl1pPr marL="12700" indent="301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150"/>
              </a:lnSpc>
              <a:spcBef>
                <a:spcPts val="175"/>
              </a:spcBef>
            </a:pPr>
            <a:r>
              <a:rPr lang="en-US" altLang="en-US" sz="1000">
                <a:solidFill>
                  <a:srgbClr val="000000"/>
                </a:solidFill>
                <a:latin typeface="Times New Roman" panose="02020603050405020304" pitchFamily="18" charset="0"/>
                <a:cs typeface="Times New Roman" panose="02020603050405020304" pitchFamily="18" charset="0"/>
              </a:rPr>
              <a:t>Extension Line origin</a:t>
            </a:r>
          </a:p>
        </p:txBody>
      </p:sp>
      <p:sp>
        <p:nvSpPr>
          <p:cNvPr id="54280" name="object 119">
            <a:extLst>
              <a:ext uri="{FF2B5EF4-FFF2-40B4-BE49-F238E27FC236}">
                <a16:creationId xmlns:a16="http://schemas.microsoft.com/office/drawing/2014/main" id="{35C79030-33A8-4D93-93F7-A8F9FE3ADEE6}"/>
              </a:ext>
            </a:extLst>
          </p:cNvPr>
          <p:cNvSpPr txBox="1">
            <a:spLocks noChangeArrowheads="1"/>
          </p:cNvSpPr>
          <p:nvPr/>
        </p:nvSpPr>
        <p:spPr bwMode="auto">
          <a:xfrm>
            <a:off x="6397625" y="2095500"/>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225" rIns="0" bIns="0">
            <a:spAutoFit/>
          </a:bodyPr>
          <a:lstStyle>
            <a:lvl1pPr marL="12700" indent="301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150"/>
              </a:lnSpc>
              <a:spcBef>
                <a:spcPts val="175"/>
              </a:spcBef>
            </a:pPr>
            <a:r>
              <a:rPr lang="en-US" altLang="en-US" sz="1000">
                <a:solidFill>
                  <a:srgbClr val="000000"/>
                </a:solidFill>
                <a:latin typeface="Times New Roman" panose="02020603050405020304" pitchFamily="18" charset="0"/>
                <a:cs typeface="Times New Roman" panose="02020603050405020304" pitchFamily="18" charset="0"/>
              </a:rPr>
              <a:t>Extension Line origin</a:t>
            </a:r>
          </a:p>
        </p:txBody>
      </p:sp>
      <p:sp>
        <p:nvSpPr>
          <p:cNvPr id="120" name="object 120">
            <a:extLst>
              <a:ext uri="{FF2B5EF4-FFF2-40B4-BE49-F238E27FC236}">
                <a16:creationId xmlns:a16="http://schemas.microsoft.com/office/drawing/2014/main" id="{83B4FAFB-F420-4781-887A-B982042E90A7}"/>
              </a:ext>
            </a:extLst>
          </p:cNvPr>
          <p:cNvSpPr txBox="1"/>
          <p:nvPr/>
        </p:nvSpPr>
        <p:spPr>
          <a:xfrm>
            <a:off x="3045136" y="4338574"/>
            <a:ext cx="318135" cy="521334"/>
          </a:xfrm>
          <a:prstGeom prst="rect">
            <a:avLst/>
          </a:prstGeom>
        </p:spPr>
        <p:txBody>
          <a:bodyPr vert="vert270" lIns="0" tIns="3175" rIns="0" bIns="0">
            <a:spAutoFit/>
          </a:bodyPr>
          <a:lstStyle/>
          <a:p>
            <a:pPr marL="152400" marR="5080" indent="-140335" eaLnBrk="1" fontAlgn="auto" hangingPunct="1">
              <a:lnSpc>
                <a:spcPts val="1200"/>
              </a:lnSpc>
              <a:spcBef>
                <a:spcPts val="25"/>
              </a:spcBef>
              <a:spcAft>
                <a:spcPts val="0"/>
              </a:spcAft>
              <a:defRPr/>
            </a:pPr>
            <a:r>
              <a:rPr sz="1000" kern="0" spc="-20" dirty="0">
                <a:solidFill>
                  <a:sysClr val="windowText" lastClr="000000"/>
                </a:solidFill>
                <a:latin typeface="Times New Roman"/>
                <a:cs typeface="Times New Roman"/>
              </a:rPr>
              <a:t>Extension Line</a:t>
            </a:r>
            <a:endParaRPr sz="1000" kern="0">
              <a:solidFill>
                <a:sysClr val="windowText" lastClr="000000"/>
              </a:solidFill>
              <a:latin typeface="Times New Roman"/>
              <a:cs typeface="Times New Roman"/>
            </a:endParaRPr>
          </a:p>
        </p:txBody>
      </p:sp>
      <p:sp>
        <p:nvSpPr>
          <p:cNvPr id="121" name="object 121">
            <a:extLst>
              <a:ext uri="{FF2B5EF4-FFF2-40B4-BE49-F238E27FC236}">
                <a16:creationId xmlns:a16="http://schemas.microsoft.com/office/drawing/2014/main" id="{0DC4A946-2271-48AB-9920-4C506C5B930B}"/>
              </a:ext>
            </a:extLst>
          </p:cNvPr>
          <p:cNvSpPr txBox="1"/>
          <p:nvPr/>
        </p:nvSpPr>
        <p:spPr>
          <a:xfrm>
            <a:off x="6466770" y="4189222"/>
            <a:ext cx="316865" cy="521334"/>
          </a:xfrm>
          <a:prstGeom prst="rect">
            <a:avLst/>
          </a:prstGeom>
        </p:spPr>
        <p:txBody>
          <a:bodyPr vert="vert270" lIns="0" tIns="4445" rIns="0" bIns="0">
            <a:spAutoFit/>
          </a:bodyPr>
          <a:lstStyle/>
          <a:p>
            <a:pPr marL="152400" marR="5080" indent="-140335" eaLnBrk="1" fontAlgn="auto" hangingPunct="1">
              <a:lnSpc>
                <a:spcPts val="1190"/>
              </a:lnSpc>
              <a:spcBef>
                <a:spcPts val="35"/>
              </a:spcBef>
              <a:spcAft>
                <a:spcPts val="0"/>
              </a:spcAft>
              <a:defRPr/>
            </a:pPr>
            <a:r>
              <a:rPr sz="1000" kern="0" spc="-20" dirty="0">
                <a:solidFill>
                  <a:sysClr val="windowText" lastClr="000000"/>
                </a:solidFill>
                <a:latin typeface="Times New Roman"/>
                <a:cs typeface="Times New Roman"/>
              </a:rPr>
              <a:t>Extension Line</a:t>
            </a:r>
            <a:endParaRPr sz="1000" kern="0">
              <a:solidFill>
                <a:sysClr val="windowText" lastClr="000000"/>
              </a:solidFill>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bject 2">
            <a:extLst>
              <a:ext uri="{FF2B5EF4-FFF2-40B4-BE49-F238E27FC236}">
                <a16:creationId xmlns:a16="http://schemas.microsoft.com/office/drawing/2014/main" id="{F2F25BD1-9630-4EAB-87C0-01B5023C2089}"/>
              </a:ext>
            </a:extLst>
          </p:cNvPr>
          <p:cNvSpPr txBox="1">
            <a:spLocks noChangeArrowheads="1"/>
          </p:cNvSpPr>
          <p:nvPr/>
        </p:nvSpPr>
        <p:spPr bwMode="auto">
          <a:xfrm>
            <a:off x="688975" y="641350"/>
            <a:ext cx="30146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200">
                <a:solidFill>
                  <a:srgbClr val="000000"/>
                </a:solidFill>
                <a:latin typeface="Times New Roman" panose="02020603050405020304" pitchFamily="18" charset="0"/>
                <a:cs typeface="Times New Roman" panose="02020603050405020304" pitchFamily="18" charset="0"/>
              </a:rPr>
              <a:t>2.  </a:t>
            </a:r>
            <a:r>
              <a:rPr lang="en-US" altLang="en-US" sz="1400" b="1">
                <a:solidFill>
                  <a:srgbClr val="000000"/>
                </a:solidFill>
                <a:latin typeface="Times New Roman" panose="02020603050405020304" pitchFamily="18" charset="0"/>
                <a:cs typeface="Times New Roman" panose="02020603050405020304" pitchFamily="18" charset="0"/>
              </a:rPr>
              <a:t>Aligned</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25"/>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Click at first extension line origin Click at second extension line origin</a:t>
            </a:r>
          </a:p>
        </p:txBody>
      </p:sp>
      <p:sp>
        <p:nvSpPr>
          <p:cNvPr id="3" name="object 3">
            <a:extLst>
              <a:ext uri="{FF2B5EF4-FFF2-40B4-BE49-F238E27FC236}">
                <a16:creationId xmlns:a16="http://schemas.microsoft.com/office/drawing/2014/main" id="{6A3CE34E-4850-4490-A6DD-DA89E1520181}"/>
              </a:ext>
            </a:extLst>
          </p:cNvPr>
          <p:cNvSpPr txBox="1"/>
          <p:nvPr/>
        </p:nvSpPr>
        <p:spPr>
          <a:xfrm>
            <a:off x="4102100" y="1050925"/>
            <a:ext cx="2547938"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Click</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fix</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dimension</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line</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location</a:t>
            </a:r>
            <a:endParaRPr sz="1400" kern="0">
              <a:solidFill>
                <a:sysClr val="windowText" lastClr="000000"/>
              </a:solidFill>
              <a:latin typeface="Times New Roman"/>
              <a:cs typeface="Times New Roman"/>
            </a:endParaRPr>
          </a:p>
        </p:txBody>
      </p:sp>
      <p:sp>
        <p:nvSpPr>
          <p:cNvPr id="55300" name="object 4">
            <a:extLst>
              <a:ext uri="{FF2B5EF4-FFF2-40B4-BE49-F238E27FC236}">
                <a16:creationId xmlns:a16="http://schemas.microsoft.com/office/drawing/2014/main" id="{E66BF8CA-93FE-4D43-8AED-6ACCDB357731}"/>
              </a:ext>
            </a:extLst>
          </p:cNvPr>
          <p:cNvSpPr txBox="1">
            <a:spLocks noChangeArrowheads="1"/>
          </p:cNvSpPr>
          <p:nvPr/>
        </p:nvSpPr>
        <p:spPr bwMode="auto">
          <a:xfrm>
            <a:off x="688975" y="1460500"/>
            <a:ext cx="483711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38125" indent="-227013">
              <a:tabLst>
                <a:tab pos="239713" algn="l"/>
              </a:tabLst>
              <a:defRPr>
                <a:solidFill>
                  <a:schemeClr val="tx1"/>
                </a:solidFill>
                <a:latin typeface="Arial" panose="020B0604020202020204" pitchFamily="34" charset="0"/>
              </a:defRPr>
            </a:lvl1pPr>
            <a:lvl2pPr marL="1143000" indent="-227013">
              <a:tabLst>
                <a:tab pos="239713" algn="l"/>
              </a:tabLst>
              <a:defRPr>
                <a:solidFill>
                  <a:schemeClr val="tx1"/>
                </a:solidFill>
                <a:latin typeface="Arial" panose="020B0604020202020204" pitchFamily="34" charset="0"/>
              </a:defRPr>
            </a:lvl2pPr>
            <a:lvl3pPr marL="1143000" indent="-228600">
              <a:tabLst>
                <a:tab pos="239713" algn="l"/>
              </a:tabLst>
              <a:defRPr>
                <a:solidFill>
                  <a:schemeClr val="tx1"/>
                </a:solidFill>
                <a:latin typeface="Arial" panose="020B0604020202020204" pitchFamily="34" charset="0"/>
              </a:defRPr>
            </a:lvl3pPr>
            <a:lvl4pPr marL="1600200" indent="-228600">
              <a:tabLst>
                <a:tab pos="239713" algn="l"/>
              </a:tabLst>
              <a:defRPr>
                <a:solidFill>
                  <a:schemeClr val="tx1"/>
                </a:solidFill>
                <a:latin typeface="Arial" panose="020B0604020202020204" pitchFamily="34" charset="0"/>
              </a:defRPr>
            </a:lvl4pPr>
            <a:lvl5pPr marL="2057400" indent="-228600">
              <a:tabLst>
                <a:tab pos="239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9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9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9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9713" algn="l"/>
              </a:tabLst>
              <a:defRPr>
                <a:solidFill>
                  <a:schemeClr val="tx1"/>
                </a:solidFill>
                <a:latin typeface="Arial" panose="020B0604020202020204" pitchFamily="34" charset="0"/>
              </a:defRPr>
            </a:lvl9pPr>
          </a:lstStyle>
          <a:p>
            <a:pPr eaLnBrk="1" hangingPunct="1">
              <a:lnSpc>
                <a:spcPts val="1650"/>
              </a:lnSpc>
              <a:spcBef>
                <a:spcPts val="100"/>
              </a:spcBef>
              <a:buSzPct val="86000"/>
              <a:buFont typeface="Times New Roman" panose="02020603050405020304" pitchFamily="18" charset="0"/>
              <a:buAutoNum type="arabicPeriod" startAt="3"/>
            </a:pPr>
            <a:r>
              <a:rPr lang="en-US" altLang="en-US" sz="1400" b="1">
                <a:solidFill>
                  <a:srgbClr val="000000"/>
                </a:solidFill>
                <a:latin typeface="Times New Roman" panose="02020603050405020304" pitchFamily="18" charset="0"/>
                <a:cs typeface="Times New Roman" panose="02020603050405020304" pitchFamily="18" charset="0"/>
              </a:rPr>
              <a:t>Continue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Continue from last dimension</a:t>
            </a:r>
          </a:p>
          <a:p>
            <a:pPr lvl="1" eaLnBrk="1" hangingPunct="1">
              <a:lnSpc>
                <a:spcPts val="1650"/>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Click at only second extension line origin and so on</a:t>
            </a:r>
          </a:p>
          <a:p>
            <a:pPr eaLnBrk="1" hangingPunct="1">
              <a:spcBef>
                <a:spcPts val="938"/>
              </a:spcBef>
            </a:pPr>
            <a:r>
              <a:rPr lang="en-US" altLang="en-US" sz="1400">
                <a:solidFill>
                  <a:srgbClr val="000000"/>
                </a:solidFill>
                <a:latin typeface="Times New Roman" panose="02020603050405020304" pitchFamily="18" charset="0"/>
                <a:cs typeface="Times New Roman" panose="02020603050405020304" pitchFamily="18" charset="0"/>
              </a:rPr>
              <a:t>Or</a:t>
            </a:r>
          </a:p>
          <a:p>
            <a:pPr eaLnBrk="1" hangingPunct="1">
              <a:lnSpc>
                <a:spcPts val="1650"/>
              </a:lnSpc>
              <a:spcBef>
                <a:spcPts val="925"/>
              </a:spcBef>
            </a:pPr>
            <a:r>
              <a:rPr lang="en-US" altLang="en-US" sz="1400">
                <a:solidFill>
                  <a:srgbClr val="000000"/>
                </a:solidFill>
                <a:latin typeface="Times New Roman" panose="02020603050405020304" pitchFamily="18" charset="0"/>
                <a:cs typeface="Times New Roman" panose="02020603050405020304" pitchFamily="18" charset="0"/>
              </a:rPr>
              <a:t>Continue from any dimension</a:t>
            </a:r>
          </a:p>
          <a:p>
            <a:pPr eaLnBrk="1" hangingPunct="1">
              <a:lnSpc>
                <a:spcPts val="1650"/>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Types (to select a dimension)</a:t>
            </a:r>
          </a:p>
          <a:p>
            <a:pPr eaLnBrk="1" hangingPunct="1">
              <a:lnSpc>
                <a:spcPts val="1675"/>
              </a:lnSpc>
              <a:spcBef>
                <a:spcPts val="125"/>
              </a:spcBef>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38"/>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Select desired dimension</a:t>
            </a:r>
          </a:p>
          <a:p>
            <a:pPr eaLnBrk="1" hangingPunct="1">
              <a:lnSpc>
                <a:spcPts val="1650"/>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Click at only second extension line origin and so on</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200">
                <a:solidFill>
                  <a:srgbClr val="000000"/>
                </a:solidFill>
                <a:latin typeface="Times New Roman" panose="02020603050405020304" pitchFamily="18" charset="0"/>
                <a:cs typeface="Times New Roman" panose="02020603050405020304" pitchFamily="18" charset="0"/>
              </a:rPr>
              <a:t>4.  </a:t>
            </a:r>
            <a:r>
              <a:rPr lang="en-US" altLang="en-US" sz="1400" b="1">
                <a:solidFill>
                  <a:srgbClr val="000000"/>
                </a:solidFill>
                <a:latin typeface="Times New Roman" panose="02020603050405020304" pitchFamily="18" charset="0"/>
                <a:cs typeface="Times New Roman" panose="02020603050405020304" pitchFamily="18" charset="0"/>
              </a:rPr>
              <a:t>Angle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25"/>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Select the first line Select the second line</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Click to fix dimension line (arc) location</a:t>
            </a:r>
          </a:p>
        </p:txBody>
      </p:sp>
      <p:sp>
        <p:nvSpPr>
          <p:cNvPr id="5" name="object 5">
            <a:extLst>
              <a:ext uri="{FF2B5EF4-FFF2-40B4-BE49-F238E27FC236}">
                <a16:creationId xmlns:a16="http://schemas.microsoft.com/office/drawing/2014/main" id="{23D9FB08-4735-4689-AF08-5C549446EC44}"/>
              </a:ext>
            </a:extLst>
          </p:cNvPr>
          <p:cNvSpPr txBox="1"/>
          <p:nvPr/>
        </p:nvSpPr>
        <p:spPr>
          <a:xfrm>
            <a:off x="688975" y="5481638"/>
            <a:ext cx="3543300" cy="647700"/>
          </a:xfrm>
          <a:prstGeom prst="rect">
            <a:avLst/>
          </a:prstGeom>
        </p:spPr>
        <p:txBody>
          <a:bodyPr lIns="0" tIns="12700" rIns="0" bIns="0">
            <a:spAutoFit/>
          </a:bodyPr>
          <a:lstStyle/>
          <a:p>
            <a:pPr marL="12700" eaLnBrk="1" fontAlgn="auto" hangingPunct="1">
              <a:lnSpc>
                <a:spcPts val="1645"/>
              </a:lnSpc>
              <a:spcBef>
                <a:spcPts val="100"/>
              </a:spcBef>
              <a:spcAft>
                <a:spcPts val="0"/>
              </a:spcAft>
              <a:defRPr/>
            </a:pPr>
            <a:r>
              <a:rPr sz="1200" kern="0" dirty="0">
                <a:solidFill>
                  <a:sysClr val="windowText" lastClr="000000"/>
                </a:solidFill>
                <a:latin typeface="Times New Roman"/>
                <a:cs typeface="Times New Roman"/>
              </a:rPr>
              <a:t>5.</a:t>
            </a:r>
            <a:r>
              <a:rPr sz="1200" kern="0" spc="14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Radius</a:t>
            </a:r>
            <a:endParaRPr sz="1400" kern="0">
              <a:solidFill>
                <a:sysClr val="windowText" lastClr="000000"/>
              </a:solidFill>
              <a:latin typeface="Times New Roman"/>
              <a:cs typeface="Times New Roman"/>
            </a:endParaRPr>
          </a:p>
          <a:p>
            <a:pPr marL="422909" eaLnBrk="1" fontAlgn="auto" hangingPunct="1">
              <a:lnSpc>
                <a:spcPts val="1610"/>
              </a:lnSpc>
              <a:spcBef>
                <a:spcPts val="0"/>
              </a:spcBef>
              <a:spcAft>
                <a:spcPts val="0"/>
              </a:spcAft>
              <a:defRPr/>
            </a:pPr>
            <a:r>
              <a:rPr sz="1400" kern="0" dirty="0">
                <a:solidFill>
                  <a:sysClr val="windowText" lastClr="000000"/>
                </a:solidFill>
                <a:latin typeface="Times New Roman"/>
                <a:cs typeface="Times New Roman"/>
              </a:rPr>
              <a:t>Select</a:t>
            </a:r>
            <a:r>
              <a:rPr sz="1400" kern="0" spc="-4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circle</a:t>
            </a:r>
            <a:endParaRPr sz="1400" kern="0">
              <a:solidFill>
                <a:sysClr val="windowText" lastClr="000000"/>
              </a:solidFill>
              <a:latin typeface="Times New Roman"/>
              <a:cs typeface="Times New Roman"/>
            </a:endParaRPr>
          </a:p>
          <a:p>
            <a:pPr marL="422909"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Click</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fix</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dimension</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line</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(leader)</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location</a:t>
            </a:r>
            <a:endParaRPr sz="1400" kern="0">
              <a:solidFill>
                <a:sysClr val="windowText" lastClr="000000"/>
              </a:solidFill>
              <a:latin typeface="Times New Roman"/>
              <a:cs typeface="Times New Roman"/>
            </a:endParaRPr>
          </a:p>
        </p:txBody>
      </p:sp>
      <p:pic>
        <p:nvPicPr>
          <p:cNvPr id="55302" name="object 6">
            <a:extLst>
              <a:ext uri="{FF2B5EF4-FFF2-40B4-BE49-F238E27FC236}">
                <a16:creationId xmlns:a16="http://schemas.microsoft.com/office/drawing/2014/main" id="{4A5B9EE0-E2C9-4EC1-9F04-BAEF6C429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91916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object 7">
            <a:extLst>
              <a:ext uri="{FF2B5EF4-FFF2-40B4-BE49-F238E27FC236}">
                <a16:creationId xmlns:a16="http://schemas.microsoft.com/office/drawing/2014/main" id="{460DF268-CB84-49EE-ADFD-3CC0C2C13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1239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object 8">
            <a:extLst>
              <a:ext uri="{FF2B5EF4-FFF2-40B4-BE49-F238E27FC236}">
                <a16:creationId xmlns:a16="http://schemas.microsoft.com/office/drawing/2014/main" id="{916E809C-8FEE-47FE-A73D-B17F75A0F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11239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object 9">
            <a:extLst>
              <a:ext uri="{FF2B5EF4-FFF2-40B4-BE49-F238E27FC236}">
                <a16:creationId xmlns:a16="http://schemas.microsoft.com/office/drawing/2014/main" id="{51439F3F-F6CE-4A82-8749-BB8FA698C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7383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object 10">
            <a:extLst>
              <a:ext uri="{FF2B5EF4-FFF2-40B4-BE49-F238E27FC236}">
                <a16:creationId xmlns:a16="http://schemas.microsoft.com/office/drawing/2014/main" id="{63CD6AA0-BA44-47B1-9BE1-3876AF56C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26050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object 11">
            <a:extLst>
              <a:ext uri="{FF2B5EF4-FFF2-40B4-BE49-F238E27FC236}">
                <a16:creationId xmlns:a16="http://schemas.microsoft.com/office/drawing/2014/main" id="{E9B9B617-17EB-4566-B59B-F329C1703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3259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object 12">
            <a:extLst>
              <a:ext uri="{FF2B5EF4-FFF2-40B4-BE49-F238E27FC236}">
                <a16:creationId xmlns:a16="http://schemas.microsoft.com/office/drawing/2014/main" id="{8BC5FA95-393B-4B18-8192-689A09C1E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5307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object 13">
            <a:extLst>
              <a:ext uri="{FF2B5EF4-FFF2-40B4-BE49-F238E27FC236}">
                <a16:creationId xmlns:a16="http://schemas.microsoft.com/office/drawing/2014/main" id="{28205669-4500-4F02-92FA-ED8E8ABD2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7339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object 14">
            <a:extLst>
              <a:ext uri="{FF2B5EF4-FFF2-40B4-BE49-F238E27FC236}">
                <a16:creationId xmlns:a16="http://schemas.microsoft.com/office/drawing/2014/main" id="{E156F92B-B5A3-4ED5-A8F1-49888C156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75786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object 15">
            <a:extLst>
              <a:ext uri="{FF2B5EF4-FFF2-40B4-BE49-F238E27FC236}">
                <a16:creationId xmlns:a16="http://schemas.microsoft.com/office/drawing/2014/main" id="{902BC3CC-67B6-405F-9AA9-ADA601EAE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96106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CFF7FF8-1F14-4C08-9E14-B51A65D86A79}"/>
              </a:ext>
            </a:extLst>
          </p:cNvPr>
          <p:cNvSpPr txBox="1"/>
          <p:nvPr/>
        </p:nvSpPr>
        <p:spPr>
          <a:xfrm>
            <a:off x="688975" y="468313"/>
            <a:ext cx="3543300" cy="649287"/>
          </a:xfrm>
          <a:prstGeom prst="rect">
            <a:avLst/>
          </a:prstGeom>
        </p:spPr>
        <p:txBody>
          <a:bodyPr lIns="0" tIns="12700" rIns="0" bIns="0">
            <a:spAutoFit/>
          </a:bodyPr>
          <a:lstStyle/>
          <a:p>
            <a:pPr marL="12700" eaLnBrk="1" fontAlgn="auto" hangingPunct="1">
              <a:lnSpc>
                <a:spcPts val="1645"/>
              </a:lnSpc>
              <a:spcBef>
                <a:spcPts val="100"/>
              </a:spcBef>
              <a:spcAft>
                <a:spcPts val="0"/>
              </a:spcAft>
              <a:defRPr/>
            </a:pPr>
            <a:r>
              <a:rPr sz="1200" kern="0" dirty="0">
                <a:solidFill>
                  <a:sysClr val="windowText" lastClr="000000"/>
                </a:solidFill>
                <a:latin typeface="Times New Roman"/>
                <a:cs typeface="Times New Roman"/>
              </a:rPr>
              <a:t>6.</a:t>
            </a:r>
            <a:r>
              <a:rPr sz="1200" kern="0" spc="14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Diameter</a:t>
            </a:r>
            <a:endParaRPr sz="1400" kern="0">
              <a:solidFill>
                <a:sysClr val="windowText" lastClr="000000"/>
              </a:solidFill>
              <a:latin typeface="Times New Roman"/>
              <a:cs typeface="Times New Roman"/>
            </a:endParaRPr>
          </a:p>
          <a:p>
            <a:pPr marL="422909" eaLnBrk="1" fontAlgn="auto" hangingPunct="1">
              <a:lnSpc>
                <a:spcPts val="1610"/>
              </a:lnSpc>
              <a:spcBef>
                <a:spcPts val="0"/>
              </a:spcBef>
              <a:spcAft>
                <a:spcPts val="0"/>
              </a:spcAft>
              <a:defRPr/>
            </a:pPr>
            <a:r>
              <a:rPr sz="1400" kern="0" dirty="0">
                <a:solidFill>
                  <a:sysClr val="windowText" lastClr="000000"/>
                </a:solidFill>
                <a:latin typeface="Times New Roman"/>
                <a:cs typeface="Times New Roman"/>
              </a:rPr>
              <a:t>Select</a:t>
            </a:r>
            <a:r>
              <a:rPr sz="1400" kern="0" spc="-4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circle</a:t>
            </a:r>
            <a:endParaRPr sz="1400" kern="0">
              <a:solidFill>
                <a:sysClr val="windowText" lastClr="000000"/>
              </a:solidFill>
              <a:latin typeface="Times New Roman"/>
              <a:cs typeface="Times New Roman"/>
            </a:endParaRPr>
          </a:p>
          <a:p>
            <a:pPr marL="422909"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Click</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fix</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dimension</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line</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(leader)</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location</a:t>
            </a:r>
            <a:endParaRPr sz="1400" kern="0">
              <a:solidFill>
                <a:sysClr val="windowText" lastClr="000000"/>
              </a:solidFill>
              <a:latin typeface="Times New Roman"/>
              <a:cs typeface="Times New Roman"/>
            </a:endParaRPr>
          </a:p>
        </p:txBody>
      </p:sp>
      <p:sp>
        <p:nvSpPr>
          <p:cNvPr id="56323" name="object 3">
            <a:extLst>
              <a:ext uri="{FF2B5EF4-FFF2-40B4-BE49-F238E27FC236}">
                <a16:creationId xmlns:a16="http://schemas.microsoft.com/office/drawing/2014/main" id="{D77FF9FE-90AD-48CA-878D-A5D9D2AEFD28}"/>
              </a:ext>
            </a:extLst>
          </p:cNvPr>
          <p:cNvSpPr txBox="1">
            <a:spLocks noChangeArrowheads="1"/>
          </p:cNvSpPr>
          <p:nvPr/>
        </p:nvSpPr>
        <p:spPr bwMode="auto">
          <a:xfrm>
            <a:off x="4102100" y="1881188"/>
            <a:ext cx="26606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127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Input text width (default is ok) Type first line of annotation text</a:t>
            </a:r>
          </a:p>
        </p:txBody>
      </p:sp>
      <p:sp>
        <p:nvSpPr>
          <p:cNvPr id="56324" name="object 4">
            <a:extLst>
              <a:ext uri="{FF2B5EF4-FFF2-40B4-BE49-F238E27FC236}">
                <a16:creationId xmlns:a16="http://schemas.microsoft.com/office/drawing/2014/main" id="{B9ED86CE-86FB-40BB-84FE-7034F2F0EC7C}"/>
              </a:ext>
            </a:extLst>
          </p:cNvPr>
          <p:cNvSpPr txBox="1">
            <a:spLocks noChangeArrowheads="1"/>
          </p:cNvSpPr>
          <p:nvPr/>
        </p:nvSpPr>
        <p:spPr bwMode="auto">
          <a:xfrm>
            <a:off x="688975" y="1287463"/>
            <a:ext cx="34067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200">
                <a:solidFill>
                  <a:srgbClr val="000000"/>
                </a:solidFill>
                <a:latin typeface="Times New Roman" panose="02020603050405020304" pitchFamily="18" charset="0"/>
                <a:cs typeface="Times New Roman" panose="02020603050405020304" pitchFamily="18" charset="0"/>
              </a:rPr>
              <a:t>7.  </a:t>
            </a:r>
            <a:r>
              <a:rPr lang="en-US" altLang="en-US" sz="1400" b="1">
                <a:solidFill>
                  <a:srgbClr val="000000"/>
                </a:solidFill>
                <a:latin typeface="Times New Roman" panose="02020603050405020304" pitchFamily="18" charset="0"/>
                <a:cs typeface="Times New Roman" panose="02020603050405020304" pitchFamily="18" charset="0"/>
              </a:rPr>
              <a:t>Quick Leader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Click at first leader point Click at next point of leader</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Click at next point of leader (if necessary)</a:t>
            </a:r>
          </a:p>
          <a:p>
            <a:pPr eaLnBrk="1" hangingPunct="1">
              <a:lnSpc>
                <a:spcPts val="186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56325" name="object 5">
            <a:extLst>
              <a:ext uri="{FF2B5EF4-FFF2-40B4-BE49-F238E27FC236}">
                <a16:creationId xmlns:a16="http://schemas.microsoft.com/office/drawing/2014/main" id="{BCCC4117-DD24-45E2-B3A6-BE9D66EC6E76}"/>
              </a:ext>
            </a:extLst>
          </p:cNvPr>
          <p:cNvSpPr txBox="1">
            <a:spLocks noChangeArrowheads="1"/>
          </p:cNvSpPr>
          <p:nvPr/>
        </p:nvSpPr>
        <p:spPr bwMode="auto">
          <a:xfrm>
            <a:off x="1098550" y="2619375"/>
            <a:ext cx="58372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tabLst>
                <a:tab pos="4845050" algn="l"/>
              </a:tabLst>
              <a:defRPr>
                <a:solidFill>
                  <a:schemeClr val="tx1"/>
                </a:solidFill>
                <a:latin typeface="Arial" panose="020B0604020202020204" pitchFamily="34" charset="0"/>
              </a:defRPr>
            </a:lvl1pPr>
            <a:lvl2pPr marL="742950" indent="-285750">
              <a:tabLst>
                <a:tab pos="4845050" algn="l"/>
              </a:tabLst>
              <a:defRPr>
                <a:solidFill>
                  <a:schemeClr val="tx1"/>
                </a:solidFill>
                <a:latin typeface="Arial" panose="020B0604020202020204" pitchFamily="34" charset="0"/>
              </a:defRPr>
            </a:lvl2pPr>
            <a:lvl3pPr marL="1143000" indent="-228600">
              <a:tabLst>
                <a:tab pos="4845050" algn="l"/>
              </a:tabLst>
              <a:defRPr>
                <a:solidFill>
                  <a:schemeClr val="tx1"/>
                </a:solidFill>
                <a:latin typeface="Arial" panose="020B0604020202020204" pitchFamily="34" charset="0"/>
              </a:defRPr>
            </a:lvl3pPr>
            <a:lvl4pPr marL="1600200" indent="-228600">
              <a:tabLst>
                <a:tab pos="4845050" algn="l"/>
              </a:tabLst>
              <a:defRPr>
                <a:solidFill>
                  <a:schemeClr val="tx1"/>
                </a:solidFill>
                <a:latin typeface="Arial" panose="020B0604020202020204" pitchFamily="34" charset="0"/>
              </a:defRPr>
            </a:lvl4pPr>
            <a:lvl5pPr marL="2057400" indent="-228600">
              <a:tabLst>
                <a:tab pos="48450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8450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8450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8450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845050" algn="l"/>
              </a:tabLst>
              <a:defRPr>
                <a:solidFill>
                  <a:schemeClr val="tx1"/>
                </a:solidFill>
                <a:latin typeface="Arial" panose="020B0604020202020204" pitchFamily="34" charset="0"/>
              </a:defRPr>
            </a:lvl9pPr>
          </a:lstStyle>
          <a:p>
            <a:pPr eaLnBrk="1" hangingPunct="1">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Type second line of annotation text (if necessary, otherwise skip)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p>
        </p:txBody>
      </p:sp>
      <p:sp>
        <p:nvSpPr>
          <p:cNvPr id="6" name="object 6">
            <a:extLst>
              <a:ext uri="{FF2B5EF4-FFF2-40B4-BE49-F238E27FC236}">
                <a16:creationId xmlns:a16="http://schemas.microsoft.com/office/drawing/2014/main" id="{F0F70821-00A4-4BE5-AE33-6BD1BF9EAAB9}"/>
              </a:ext>
            </a:extLst>
          </p:cNvPr>
          <p:cNvSpPr txBox="1"/>
          <p:nvPr/>
        </p:nvSpPr>
        <p:spPr>
          <a:xfrm>
            <a:off x="7304088" y="2619375"/>
            <a:ext cx="1300162" cy="239713"/>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a:t>
            </a:r>
            <a:r>
              <a:rPr sz="1400" b="1" kern="0" spc="19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 the</a:t>
            </a:r>
            <a:r>
              <a:rPr sz="1400" kern="0" spc="-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keyboard</a:t>
            </a:r>
            <a:endParaRPr sz="1400" kern="0">
              <a:solidFill>
                <a:sysClr val="windowText" lastClr="000000"/>
              </a:solidFill>
              <a:latin typeface="Times New Roman"/>
              <a:cs typeface="Times New Roman"/>
            </a:endParaRPr>
          </a:p>
        </p:txBody>
      </p:sp>
      <p:sp>
        <p:nvSpPr>
          <p:cNvPr id="56327" name="object 7">
            <a:extLst>
              <a:ext uri="{FF2B5EF4-FFF2-40B4-BE49-F238E27FC236}">
                <a16:creationId xmlns:a16="http://schemas.microsoft.com/office/drawing/2014/main" id="{0E67BC79-7344-4DBB-A225-8BAD0F42A119}"/>
              </a:ext>
            </a:extLst>
          </p:cNvPr>
          <p:cNvSpPr txBox="1">
            <a:spLocks noChangeArrowheads="1"/>
          </p:cNvSpPr>
          <p:nvPr/>
        </p:nvSpPr>
        <p:spPr bwMode="auto">
          <a:xfrm>
            <a:off x="688975" y="3035300"/>
            <a:ext cx="36814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238125" indent="-227013">
              <a:tabLst>
                <a:tab pos="239713" algn="l"/>
              </a:tabLst>
              <a:defRPr>
                <a:solidFill>
                  <a:schemeClr val="tx1"/>
                </a:solidFill>
                <a:latin typeface="Arial" panose="020B0604020202020204" pitchFamily="34" charset="0"/>
              </a:defRPr>
            </a:lvl1pPr>
            <a:lvl2pPr marL="742950" indent="-285750">
              <a:tabLst>
                <a:tab pos="239713" algn="l"/>
              </a:tabLst>
              <a:defRPr>
                <a:solidFill>
                  <a:schemeClr val="tx1"/>
                </a:solidFill>
                <a:latin typeface="Arial" panose="020B0604020202020204" pitchFamily="34" charset="0"/>
              </a:defRPr>
            </a:lvl2pPr>
            <a:lvl3pPr marL="1143000" indent="-228600">
              <a:tabLst>
                <a:tab pos="239713" algn="l"/>
              </a:tabLst>
              <a:defRPr>
                <a:solidFill>
                  <a:schemeClr val="tx1"/>
                </a:solidFill>
                <a:latin typeface="Arial" panose="020B0604020202020204" pitchFamily="34" charset="0"/>
              </a:defRPr>
            </a:lvl3pPr>
            <a:lvl4pPr marL="1600200" indent="-228600">
              <a:tabLst>
                <a:tab pos="239713" algn="l"/>
              </a:tabLst>
              <a:defRPr>
                <a:solidFill>
                  <a:schemeClr val="tx1"/>
                </a:solidFill>
                <a:latin typeface="Arial" panose="020B0604020202020204" pitchFamily="34" charset="0"/>
              </a:defRPr>
            </a:lvl4pPr>
            <a:lvl5pPr marL="2057400" indent="-228600">
              <a:tabLst>
                <a:tab pos="239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9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9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9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9713" algn="l"/>
              </a:tabLst>
              <a:defRPr>
                <a:solidFill>
                  <a:schemeClr val="tx1"/>
                </a:solidFill>
                <a:latin typeface="Arial" panose="020B0604020202020204" pitchFamily="34" charset="0"/>
              </a:defRPr>
            </a:lvl9pPr>
          </a:lstStyle>
          <a:p>
            <a:pPr eaLnBrk="1" hangingPunct="1">
              <a:lnSpc>
                <a:spcPts val="1650"/>
              </a:lnSpc>
              <a:spcBef>
                <a:spcPts val="100"/>
              </a:spcBef>
              <a:buSzPct val="86000"/>
              <a:buFont typeface="Times New Roman" panose="02020603050405020304" pitchFamily="18" charset="0"/>
              <a:buAutoNum type="arabicPeriod" startAt="8"/>
            </a:pPr>
            <a:r>
              <a:rPr lang="en-US" altLang="en-US" sz="1400" b="1">
                <a:solidFill>
                  <a:srgbClr val="000000"/>
                </a:solidFill>
                <a:latin typeface="Times New Roman" panose="02020603050405020304" pitchFamily="18" charset="0"/>
                <a:cs typeface="Times New Roman" panose="02020603050405020304" pitchFamily="18" charset="0"/>
              </a:rPr>
              <a:t>Dimension Text Edit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Select dimension</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Click at desired location to set dimension text</a:t>
            </a:r>
          </a:p>
          <a:p>
            <a:pPr eaLnBrk="1" hangingPunct="1">
              <a:lnSpc>
                <a:spcPts val="1650"/>
              </a:lnSpc>
              <a:spcBef>
                <a:spcPts val="1300"/>
              </a:spcBef>
              <a:buSzPct val="86000"/>
              <a:buFont typeface="Times New Roman" panose="02020603050405020304" pitchFamily="18" charset="0"/>
              <a:buAutoNum type="arabicPeriod" startAt="9"/>
            </a:pPr>
            <a:r>
              <a:rPr lang="en-US" altLang="en-US" sz="1400" b="1">
                <a:solidFill>
                  <a:srgbClr val="000000"/>
                </a:solidFill>
                <a:latin typeface="Times New Roman" panose="02020603050405020304" pitchFamily="18" charset="0"/>
                <a:cs typeface="Times New Roman" panose="02020603050405020304" pitchFamily="18" charset="0"/>
              </a:rPr>
              <a:t>Dimension Edit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25"/>
              </a:lnSpc>
            </a:pPr>
            <a:r>
              <a:rPr lang="en-US" altLang="en-US" sz="1400">
                <a:solidFill>
                  <a:srgbClr val="000000"/>
                </a:solidFill>
                <a:latin typeface="Times New Roman" panose="02020603050405020304" pitchFamily="18" charset="0"/>
                <a:cs typeface="Times New Roman" panose="02020603050405020304" pitchFamily="18" charset="0"/>
              </a:rPr>
              <a:t>Press “New”</a:t>
            </a:r>
          </a:p>
          <a:p>
            <a:pPr eaLnBrk="1" hangingPunct="1">
              <a:lnSpc>
                <a:spcPts val="1663"/>
              </a:lnSpc>
            </a:pPr>
            <a:r>
              <a:rPr lang="en-US" altLang="en-US" sz="1400">
                <a:solidFill>
                  <a:srgbClr val="000000"/>
                </a:solidFill>
                <a:latin typeface="Times New Roman" panose="02020603050405020304" pitchFamily="18" charset="0"/>
                <a:cs typeface="Times New Roman" panose="02020603050405020304" pitchFamily="18" charset="0"/>
              </a:rPr>
              <a:t>Select and delete “ 0</a:t>
            </a:r>
            <a:r>
              <a:rPr lang="en-US" altLang="en-US" sz="1400">
                <a:solidFill>
                  <a:srgbClr val="000000"/>
                </a:solidFill>
                <a:latin typeface="Calibri" panose="020F0502020204030204" pitchFamily="34" charset="0"/>
                <a:cs typeface="Calibri" panose="020F0502020204030204" pitchFamily="34" charset="0"/>
              </a:rPr>
              <a:t>” </a:t>
            </a:r>
            <a:r>
              <a:rPr lang="en-US" altLang="en-US" sz="1400">
                <a:solidFill>
                  <a:srgbClr val="000000"/>
                </a:solidFill>
                <a:latin typeface="Times New Roman" panose="02020603050405020304" pitchFamily="18" charset="0"/>
                <a:cs typeface="Times New Roman" panose="02020603050405020304" pitchFamily="18" charset="0"/>
              </a:rPr>
              <a:t>”</a:t>
            </a:r>
          </a:p>
          <a:p>
            <a:pPr eaLnBrk="1" hangingPunct="1">
              <a:lnSpc>
                <a:spcPts val="1613"/>
              </a:lnSpc>
              <a:spcBef>
                <a:spcPts val="113"/>
              </a:spcBef>
            </a:pPr>
            <a:r>
              <a:rPr lang="en-US" altLang="en-US" sz="1400">
                <a:solidFill>
                  <a:srgbClr val="000000"/>
                </a:solidFill>
                <a:latin typeface="Times New Roman" panose="02020603050405020304" pitchFamily="18" charset="0"/>
                <a:cs typeface="Times New Roman" panose="02020603050405020304" pitchFamily="18" charset="0"/>
              </a:rPr>
              <a:t>Type desired dimension with unit or text Press “ok”</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Select dimension to be changed</a:t>
            </a:r>
          </a:p>
        </p:txBody>
      </p:sp>
      <p:sp>
        <p:nvSpPr>
          <p:cNvPr id="56328" name="object 8">
            <a:extLst>
              <a:ext uri="{FF2B5EF4-FFF2-40B4-BE49-F238E27FC236}">
                <a16:creationId xmlns:a16="http://schemas.microsoft.com/office/drawing/2014/main" id="{894AF43F-F74E-4C63-9F6F-D366D343ED0A}"/>
              </a:ext>
            </a:extLst>
          </p:cNvPr>
          <p:cNvSpPr txBox="1">
            <a:spLocks noChangeArrowheads="1"/>
          </p:cNvSpPr>
          <p:nvPr/>
        </p:nvSpPr>
        <p:spPr bwMode="auto">
          <a:xfrm>
            <a:off x="1098550" y="5070475"/>
            <a:ext cx="1171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2384"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5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a:t>
            </a:r>
          </a:p>
          <a:p>
            <a:pPr algn="r" eaLnBrk="1" hangingPunct="1">
              <a:spcBef>
                <a:spcPts val="150"/>
              </a:spcBef>
            </a:pPr>
            <a:r>
              <a:rPr lang="en-US" altLang="en-US" sz="1400">
                <a:solidFill>
                  <a:srgbClr val="000000"/>
                </a:solidFill>
                <a:latin typeface="Times New Roman" panose="02020603050405020304" pitchFamily="18" charset="0"/>
                <a:cs typeface="Times New Roman" panose="02020603050405020304" pitchFamily="18" charset="0"/>
              </a:rPr>
              <a:t>Or</a:t>
            </a:r>
          </a:p>
        </p:txBody>
      </p:sp>
      <p:sp>
        <p:nvSpPr>
          <p:cNvPr id="9" name="object 9">
            <a:extLst>
              <a:ext uri="{FF2B5EF4-FFF2-40B4-BE49-F238E27FC236}">
                <a16:creationId xmlns:a16="http://schemas.microsoft.com/office/drawing/2014/main" id="{6C3A1C6F-58FD-41C3-A919-E423D7208E1B}"/>
              </a:ext>
            </a:extLst>
          </p:cNvPr>
          <p:cNvSpPr txBox="1"/>
          <p:nvPr/>
        </p:nvSpPr>
        <p:spPr>
          <a:xfrm>
            <a:off x="2251075" y="5070475"/>
            <a:ext cx="1517650" cy="492125"/>
          </a:xfrm>
          <a:prstGeom prst="rect">
            <a:avLst/>
          </a:prstGeom>
        </p:spPr>
        <p:txBody>
          <a:bodyPr lIns="0" tIns="32384" rIns="0" bIns="0">
            <a:spAutoFit/>
          </a:bodyPr>
          <a:lstStyle/>
          <a:p>
            <a:pPr marL="12700" eaLnBrk="1" fontAlgn="auto" hangingPunct="1">
              <a:spcBef>
                <a:spcPts val="254"/>
              </a:spcBef>
              <a:spcAft>
                <a:spcPts val="0"/>
              </a:spcAft>
              <a:defRPr/>
            </a:pPr>
            <a:r>
              <a:rPr sz="1400" b="1" kern="0" dirty="0">
                <a:solidFill>
                  <a:sysClr val="windowText" lastClr="000000"/>
                </a:solidFill>
                <a:latin typeface="Times New Roman"/>
                <a:cs typeface="Times New Roman"/>
              </a:rPr>
              <a:t>)</a:t>
            </a:r>
            <a:r>
              <a:rPr sz="1400" b="1" kern="0" spc="28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 the</a:t>
            </a:r>
            <a:r>
              <a:rPr sz="1400" kern="0" spc="-1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keyboard</a:t>
            </a:r>
            <a:endParaRPr sz="1400" kern="0">
              <a:solidFill>
                <a:sysClr val="windowText" lastClr="000000"/>
              </a:solidFill>
              <a:latin typeface="Times New Roman"/>
              <a:cs typeface="Times New Roman"/>
            </a:endParaRPr>
          </a:p>
          <a:p>
            <a:pPr marL="492759" eaLnBrk="1" fontAlgn="auto" hangingPunct="1">
              <a:spcBef>
                <a:spcPts val="155"/>
              </a:spcBef>
              <a:spcAft>
                <a:spcPts val="0"/>
              </a:spcAft>
              <a:defRPr/>
            </a:pPr>
            <a:r>
              <a:rPr sz="1400" kern="0" dirty="0">
                <a:solidFill>
                  <a:sysClr val="windowText" lastClr="000000"/>
                </a:solidFill>
                <a:latin typeface="Times New Roman"/>
                <a:cs typeface="Times New Roman"/>
              </a:rPr>
              <a:t>Type</a:t>
            </a:r>
            <a:r>
              <a:rPr sz="1400" kern="0" spc="-10" dirty="0">
                <a:solidFill>
                  <a:sysClr val="windowText" lastClr="000000"/>
                </a:solidFill>
                <a:latin typeface="Times New Roman"/>
                <a:cs typeface="Times New Roman"/>
              </a:rPr>
              <a:t> “ddedit”</a:t>
            </a:r>
            <a:endParaRPr sz="1400" kern="0">
              <a:solidFill>
                <a:sysClr val="windowText" lastClr="000000"/>
              </a:solidFill>
              <a:latin typeface="Times New Roman"/>
              <a:cs typeface="Times New Roman"/>
            </a:endParaRPr>
          </a:p>
        </p:txBody>
      </p:sp>
      <p:sp>
        <p:nvSpPr>
          <p:cNvPr id="56330" name="object 10">
            <a:extLst>
              <a:ext uri="{FF2B5EF4-FFF2-40B4-BE49-F238E27FC236}">
                <a16:creationId xmlns:a16="http://schemas.microsoft.com/office/drawing/2014/main" id="{5E4E412C-0AEC-4E2F-A537-47042EC42FE2}"/>
              </a:ext>
            </a:extLst>
          </p:cNvPr>
          <p:cNvSpPr txBox="1">
            <a:spLocks noChangeArrowheads="1"/>
          </p:cNvSpPr>
          <p:nvPr/>
        </p:nvSpPr>
        <p:spPr bwMode="auto">
          <a:xfrm>
            <a:off x="1098550" y="5553075"/>
            <a:ext cx="29114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320" rIns="0" bIns="0">
            <a:spAutoFit/>
          </a:bodyPr>
          <a:lstStyle>
            <a:lvl1pPr marL="12700">
              <a:tabLst>
                <a:tab pos="1163638" algn="l"/>
              </a:tabLst>
              <a:defRPr>
                <a:solidFill>
                  <a:schemeClr val="tx1"/>
                </a:solidFill>
                <a:latin typeface="Arial" panose="020B0604020202020204" pitchFamily="34" charset="0"/>
              </a:defRPr>
            </a:lvl1pPr>
            <a:lvl2pPr marL="742950" indent="-285750">
              <a:tabLst>
                <a:tab pos="1163638" algn="l"/>
              </a:tabLst>
              <a:defRPr>
                <a:solidFill>
                  <a:schemeClr val="tx1"/>
                </a:solidFill>
                <a:latin typeface="Arial" panose="020B0604020202020204" pitchFamily="34" charset="0"/>
              </a:defRPr>
            </a:lvl2pPr>
            <a:lvl3pPr marL="1143000" indent="-228600">
              <a:tabLst>
                <a:tab pos="1163638" algn="l"/>
              </a:tabLst>
              <a:defRPr>
                <a:solidFill>
                  <a:schemeClr val="tx1"/>
                </a:solidFill>
                <a:latin typeface="Arial" panose="020B0604020202020204" pitchFamily="34" charset="0"/>
              </a:defRPr>
            </a:lvl3pPr>
            <a:lvl4pPr marL="1600200" indent="-228600">
              <a:tabLst>
                <a:tab pos="1163638" algn="l"/>
              </a:tabLst>
              <a:defRPr>
                <a:solidFill>
                  <a:schemeClr val="tx1"/>
                </a:solidFill>
                <a:latin typeface="Arial" panose="020B0604020202020204" pitchFamily="34" charset="0"/>
              </a:defRPr>
            </a:lvl4pPr>
            <a:lvl5pPr marL="2057400" indent="-228600">
              <a:tabLst>
                <a:tab pos="11636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1636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1636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1636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163638" algn="l"/>
              </a:tabLst>
              <a:defRPr>
                <a:solidFill>
                  <a:schemeClr val="tx1"/>
                </a:solidFill>
                <a:latin typeface="Arial" panose="020B0604020202020204" pitchFamily="34" charset="0"/>
              </a:defRPr>
            </a:lvl9pPr>
          </a:lstStyle>
          <a:p>
            <a:pPr eaLnBrk="1" hangingPunct="1">
              <a:lnSpc>
                <a:spcPct val="97000"/>
              </a:lnSpc>
              <a:spcBef>
                <a:spcPts val="163"/>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Select existing dimension and delete Type desired dimension with unit or text Press “ok”</a:t>
            </a:r>
          </a:p>
        </p:txBody>
      </p:sp>
      <p:pic>
        <p:nvPicPr>
          <p:cNvPr id="56331" name="object 11">
            <a:extLst>
              <a:ext uri="{FF2B5EF4-FFF2-40B4-BE49-F238E27FC236}">
                <a16:creationId xmlns:a16="http://schemas.microsoft.com/office/drawing/2014/main" id="{CC3E508B-2355-467A-98FE-16798427B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7461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object 12">
            <a:extLst>
              <a:ext uri="{FF2B5EF4-FFF2-40B4-BE49-F238E27FC236}">
                <a16:creationId xmlns:a16="http://schemas.microsoft.com/office/drawing/2014/main" id="{92EE6C7B-B1BE-49C3-A323-A8012DB01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9509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object 13">
            <a:extLst>
              <a:ext uri="{FF2B5EF4-FFF2-40B4-BE49-F238E27FC236}">
                <a16:creationId xmlns:a16="http://schemas.microsoft.com/office/drawing/2014/main" id="{7F3D8C85-A3F8-46DF-83AD-B92D25B7B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5636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object 14">
            <a:extLst>
              <a:ext uri="{FF2B5EF4-FFF2-40B4-BE49-F238E27FC236}">
                <a16:creationId xmlns:a16="http://schemas.microsoft.com/office/drawing/2014/main" id="{D1B6CEF5-873D-4673-B663-EC8D35B7D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768475"/>
            <a:ext cx="12541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object 15">
            <a:extLst>
              <a:ext uri="{FF2B5EF4-FFF2-40B4-BE49-F238E27FC236}">
                <a16:creationId xmlns:a16="http://schemas.microsoft.com/office/drawing/2014/main" id="{9F6D5F55-FDE5-4119-8C6F-8376AC24D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97326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object 16">
            <a:extLst>
              <a:ext uri="{FF2B5EF4-FFF2-40B4-BE49-F238E27FC236}">
                <a16:creationId xmlns:a16="http://schemas.microsoft.com/office/drawing/2014/main" id="{80B9EA2F-AC68-42DB-B7E4-192D58A7F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2205038"/>
            <a:ext cx="125413"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object 17">
            <a:extLst>
              <a:ext uri="{FF2B5EF4-FFF2-40B4-BE49-F238E27FC236}">
                <a16:creationId xmlns:a16="http://schemas.microsoft.com/office/drawing/2014/main" id="{512CBBAB-1AFD-4B12-AD2F-2F67EB8F1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300" y="2205038"/>
            <a:ext cx="127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8" name="object 18">
            <a:extLst>
              <a:ext uri="{FF2B5EF4-FFF2-40B4-BE49-F238E27FC236}">
                <a16:creationId xmlns:a16="http://schemas.microsoft.com/office/drawing/2014/main" id="{4FCABDEA-E2D2-4668-9BE3-D4DE3E4AC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26924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9" name="object 19">
            <a:extLst>
              <a:ext uri="{FF2B5EF4-FFF2-40B4-BE49-F238E27FC236}">
                <a16:creationId xmlns:a16="http://schemas.microsoft.com/office/drawing/2014/main" id="{590222FE-F080-4915-88ED-AA5D48E9C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325" y="26924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0" name="object 20">
            <a:extLst>
              <a:ext uri="{FF2B5EF4-FFF2-40B4-BE49-F238E27FC236}">
                <a16:creationId xmlns:a16="http://schemas.microsoft.com/office/drawing/2014/main" id="{0ACE57D0-7EAE-4BC9-B065-CC763ED8B7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3311525"/>
            <a:ext cx="12541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1" name="object 21">
            <a:extLst>
              <a:ext uri="{FF2B5EF4-FFF2-40B4-BE49-F238E27FC236}">
                <a16:creationId xmlns:a16="http://schemas.microsoft.com/office/drawing/2014/main" id="{58737B00-AE70-4A14-827D-5EC6A3356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3516313"/>
            <a:ext cx="125413"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2" name="object 22">
            <a:extLst>
              <a:ext uri="{FF2B5EF4-FFF2-40B4-BE49-F238E27FC236}">
                <a16:creationId xmlns:a16="http://schemas.microsoft.com/office/drawing/2014/main" id="{0F0C56B0-BE28-43FD-871B-F1FFD8CF6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09892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3" name="object 23">
            <a:extLst>
              <a:ext uri="{FF2B5EF4-FFF2-40B4-BE49-F238E27FC236}">
                <a16:creationId xmlns:a16="http://schemas.microsoft.com/office/drawing/2014/main" id="{666322C1-5F3A-420A-B7B0-9201D34CA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3084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object 24">
            <a:extLst>
              <a:ext uri="{FF2B5EF4-FFF2-40B4-BE49-F238E27FC236}">
                <a16:creationId xmlns:a16="http://schemas.microsoft.com/office/drawing/2014/main" id="{2DE3E76C-CF38-4C37-99E9-71BED3489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52120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5" name="object 25">
            <a:extLst>
              <a:ext uri="{FF2B5EF4-FFF2-40B4-BE49-F238E27FC236}">
                <a16:creationId xmlns:a16="http://schemas.microsoft.com/office/drawing/2014/main" id="{BA999A4C-11BB-4539-AFA1-92C9E77D5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72598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6" name="object 26">
            <a:extLst>
              <a:ext uri="{FF2B5EF4-FFF2-40B4-BE49-F238E27FC236}">
                <a16:creationId xmlns:a16="http://schemas.microsoft.com/office/drawing/2014/main" id="{EF30F934-E98F-442D-BEA1-870709038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4930775"/>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7" name="object 27">
            <a:extLst>
              <a:ext uri="{FF2B5EF4-FFF2-40B4-BE49-F238E27FC236}">
                <a16:creationId xmlns:a16="http://schemas.microsoft.com/office/drawing/2014/main" id="{B3E2A057-6C9D-4042-8AEE-081318457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16096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48" name="object 28">
            <a:extLst>
              <a:ext uri="{FF2B5EF4-FFF2-40B4-BE49-F238E27FC236}">
                <a16:creationId xmlns:a16="http://schemas.microsoft.com/office/drawing/2014/main" id="{7DA6A617-D1C8-41DA-BFAC-EBF488A7A648}"/>
              </a:ext>
            </a:extLst>
          </p:cNvPr>
          <p:cNvGrpSpPr>
            <a:grpSpLocks/>
          </p:cNvGrpSpPr>
          <p:nvPr/>
        </p:nvGrpSpPr>
        <p:grpSpPr bwMode="auto">
          <a:xfrm>
            <a:off x="2293938" y="1973263"/>
            <a:ext cx="1960562" cy="3538537"/>
            <a:chOff x="2293239" y="1973326"/>
            <a:chExt cx="1960880" cy="3538854"/>
          </a:xfrm>
        </p:grpSpPr>
        <p:pic>
          <p:nvPicPr>
            <p:cNvPr id="56353" name="object 29">
              <a:extLst>
                <a:ext uri="{FF2B5EF4-FFF2-40B4-BE49-F238E27FC236}">
                  <a16:creationId xmlns:a16="http://schemas.microsoft.com/office/drawing/2014/main" id="{692F204F-725B-44C2-8151-B162EB89E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627" y="1973326"/>
              <a:ext cx="125916"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4" name="object 30">
              <a:extLst>
                <a:ext uri="{FF2B5EF4-FFF2-40B4-BE49-F238E27FC236}">
                  <a16:creationId xmlns:a16="http://schemas.microsoft.com/office/drawing/2014/main" id="{0EDC3B8F-8FB3-4CD6-A80F-B3AFD3A2C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62" y="2205609"/>
              <a:ext cx="125915"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5" name="object 31">
              <a:extLst>
                <a:ext uri="{FF2B5EF4-FFF2-40B4-BE49-F238E27FC236}">
                  <a16:creationId xmlns:a16="http://schemas.microsoft.com/office/drawing/2014/main" id="{A4C51EBE-A552-4947-9A91-452732409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239" y="5394197"/>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49" name="object 32">
            <a:extLst>
              <a:ext uri="{FF2B5EF4-FFF2-40B4-BE49-F238E27FC236}">
                <a16:creationId xmlns:a16="http://schemas.microsoft.com/office/drawing/2014/main" id="{FF2D6BE5-BF16-4A8F-9A47-C375D51D7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624513"/>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0" name="object 33">
            <a:extLst>
              <a:ext uri="{FF2B5EF4-FFF2-40B4-BE49-F238E27FC236}">
                <a16:creationId xmlns:a16="http://schemas.microsoft.com/office/drawing/2014/main" id="{F8CBAB4E-9A74-48C0-A899-2429E9F01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58356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1" name="object 34">
            <a:extLst>
              <a:ext uri="{FF2B5EF4-FFF2-40B4-BE49-F238E27FC236}">
                <a16:creationId xmlns:a16="http://schemas.microsoft.com/office/drawing/2014/main" id="{3AA52BC8-726F-4E6D-98AA-8B5452B41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6038850"/>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2" name="object 35">
            <a:extLst>
              <a:ext uri="{FF2B5EF4-FFF2-40B4-BE49-F238E27FC236}">
                <a16:creationId xmlns:a16="http://schemas.microsoft.com/office/drawing/2014/main" id="{354929DE-F33B-4A7E-A4C7-0F9C48F12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6243638"/>
            <a:ext cx="125413"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2">
            <a:extLst>
              <a:ext uri="{FF2B5EF4-FFF2-40B4-BE49-F238E27FC236}">
                <a16:creationId xmlns:a16="http://schemas.microsoft.com/office/drawing/2014/main" id="{57339A80-A4A6-4FE3-985F-27FFE08107AD}"/>
              </a:ext>
            </a:extLst>
          </p:cNvPr>
          <p:cNvSpPr txBox="1">
            <a:spLocks noChangeArrowheads="1"/>
          </p:cNvSpPr>
          <p:nvPr/>
        </p:nvSpPr>
        <p:spPr bwMode="auto">
          <a:xfrm>
            <a:off x="460375" y="673100"/>
            <a:ext cx="634523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Miscellaneous commands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7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1. Polyline (pl)</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Specify first point (click at any point)	Specify next point (click at any point) or</a:t>
            </a:r>
          </a:p>
        </p:txBody>
      </p:sp>
      <p:sp>
        <p:nvSpPr>
          <p:cNvPr id="3" name="object 3">
            <a:extLst>
              <a:ext uri="{FF2B5EF4-FFF2-40B4-BE49-F238E27FC236}">
                <a16:creationId xmlns:a16="http://schemas.microsoft.com/office/drawing/2014/main" id="{F10FD5F6-29BE-438E-A8C7-18792A7FB7E9}"/>
              </a:ext>
            </a:extLst>
          </p:cNvPr>
          <p:cNvSpPr txBox="1"/>
          <p:nvPr/>
        </p:nvSpPr>
        <p:spPr>
          <a:xfrm>
            <a:off x="4124325" y="1757363"/>
            <a:ext cx="2613025"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Input</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length</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(type</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length</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1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line)</a:t>
            </a:r>
            <a:endParaRPr sz="1400" kern="0">
              <a:solidFill>
                <a:sysClr val="windowText" lastClr="000000"/>
              </a:solidFill>
              <a:latin typeface="Times New Roman"/>
              <a:cs typeface="Times New Roman"/>
            </a:endParaRPr>
          </a:p>
        </p:txBody>
      </p:sp>
      <p:sp>
        <p:nvSpPr>
          <p:cNvPr id="57348" name="object 4">
            <a:extLst>
              <a:ext uri="{FF2B5EF4-FFF2-40B4-BE49-F238E27FC236}">
                <a16:creationId xmlns:a16="http://schemas.microsoft.com/office/drawing/2014/main" id="{CCE1D77F-68A0-4699-8D82-EF982A029FB9}"/>
              </a:ext>
            </a:extLst>
          </p:cNvPr>
          <p:cNvSpPr txBox="1">
            <a:spLocks noChangeArrowheads="1"/>
          </p:cNvSpPr>
          <p:nvPr/>
        </p:nvSpPr>
        <p:spPr bwMode="auto">
          <a:xfrm>
            <a:off x="4232275" y="2208213"/>
            <a:ext cx="25415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tabLst>
                <a:tab pos="1254125" algn="l"/>
              </a:tabLst>
              <a:defRPr>
                <a:solidFill>
                  <a:schemeClr val="tx1"/>
                </a:solidFill>
                <a:latin typeface="Arial" panose="020B0604020202020204" pitchFamily="34" charset="0"/>
              </a:defRPr>
            </a:lvl1pPr>
            <a:lvl2pPr marL="742950" indent="-285750">
              <a:tabLst>
                <a:tab pos="1254125" algn="l"/>
              </a:tabLst>
              <a:defRPr>
                <a:solidFill>
                  <a:schemeClr val="tx1"/>
                </a:solidFill>
                <a:latin typeface="Arial" panose="020B0604020202020204" pitchFamily="34" charset="0"/>
              </a:defRPr>
            </a:lvl2pPr>
            <a:lvl3pPr marL="1143000" indent="-228600">
              <a:tabLst>
                <a:tab pos="1254125" algn="l"/>
              </a:tabLst>
              <a:defRPr>
                <a:solidFill>
                  <a:schemeClr val="tx1"/>
                </a:solidFill>
                <a:latin typeface="Arial" panose="020B0604020202020204" pitchFamily="34" charset="0"/>
              </a:defRPr>
            </a:lvl3pPr>
            <a:lvl4pPr marL="1600200" indent="-228600">
              <a:tabLst>
                <a:tab pos="1254125" algn="l"/>
              </a:tabLst>
              <a:defRPr>
                <a:solidFill>
                  <a:schemeClr val="tx1"/>
                </a:solidFill>
                <a:latin typeface="Arial" panose="020B0604020202020204" pitchFamily="34" charset="0"/>
              </a:defRPr>
            </a:lvl4pPr>
            <a:lvl5pPr marL="2057400" indent="-228600">
              <a:tabLst>
                <a:tab pos="12541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2541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2541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2541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254125" algn="l"/>
              </a:tabLst>
              <a:defRPr>
                <a:solidFill>
                  <a:schemeClr val="tx1"/>
                </a:solidFill>
                <a:latin typeface="Arial" panose="020B0604020202020204" pitchFamily="34" charset="0"/>
              </a:defRPr>
            </a:lvl9pPr>
          </a:lstStyle>
          <a:p>
            <a:pPr eaLnBrk="1" hangingPunct="1">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sp>
        <p:nvSpPr>
          <p:cNvPr id="57349" name="object 5">
            <a:extLst>
              <a:ext uri="{FF2B5EF4-FFF2-40B4-BE49-F238E27FC236}">
                <a16:creationId xmlns:a16="http://schemas.microsoft.com/office/drawing/2014/main" id="{64DBCABC-E0CF-43A2-BEAE-FBC7D5540B1E}"/>
              </a:ext>
            </a:extLst>
          </p:cNvPr>
          <p:cNvSpPr txBox="1">
            <a:spLocks noChangeArrowheads="1"/>
          </p:cNvSpPr>
          <p:nvPr/>
        </p:nvSpPr>
        <p:spPr bwMode="auto">
          <a:xfrm>
            <a:off x="765175" y="1757363"/>
            <a:ext cx="32289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279400" indent="1238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Specify first point (click at any point). Press “Tab” on the keyboard</a:t>
            </a:r>
          </a:p>
          <a:p>
            <a:pPr eaLnBrk="1" hangingPunct="1">
              <a:spcBef>
                <a:spcPts val="225"/>
              </a:spcBef>
            </a:pPr>
            <a:r>
              <a:rPr lang="en-US" altLang="en-US" sz="1400">
                <a:solidFill>
                  <a:srgbClr val="000000"/>
                </a:solidFill>
                <a:latin typeface="Times New Roman" panose="02020603050405020304" pitchFamily="18" charset="0"/>
                <a:cs typeface="Times New Roman" panose="02020603050405020304" pitchFamily="18" charset="0"/>
              </a:rPr>
              <a:t>Input angle (type angle with the X axis)</a:t>
            </a:r>
          </a:p>
          <a:p>
            <a:pPr eaLnBrk="1" hangingPunct="1">
              <a:spcBef>
                <a:spcPts val="963"/>
              </a:spcBef>
            </a:pPr>
            <a:r>
              <a:rPr lang="en-US" altLang="en-US" sz="1400">
                <a:solidFill>
                  <a:srgbClr val="000000"/>
                </a:solidFill>
                <a:latin typeface="Times New Roman" panose="02020603050405020304" pitchFamily="18" charset="0"/>
                <a:cs typeface="Times New Roman" panose="02020603050405020304" pitchFamily="18" charset="0"/>
              </a:rPr>
              <a:t>Special note</a:t>
            </a:r>
          </a:p>
        </p:txBody>
      </p:sp>
      <p:sp>
        <p:nvSpPr>
          <p:cNvPr id="57350" name="object 6">
            <a:extLst>
              <a:ext uri="{FF2B5EF4-FFF2-40B4-BE49-F238E27FC236}">
                <a16:creationId xmlns:a16="http://schemas.microsoft.com/office/drawing/2014/main" id="{2CBB557A-F05A-403E-85D7-5079A2D868D4}"/>
              </a:ext>
            </a:extLst>
          </p:cNvPr>
          <p:cNvSpPr txBox="1">
            <a:spLocks noChangeArrowheads="1"/>
          </p:cNvSpPr>
          <p:nvPr/>
        </p:nvSpPr>
        <p:spPr bwMode="auto">
          <a:xfrm>
            <a:off x="688975" y="2874963"/>
            <a:ext cx="7408863"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584200" indent="-228600">
              <a:tabLst>
                <a:tab pos="584200" algn="l"/>
              </a:tabLst>
              <a:defRPr>
                <a:solidFill>
                  <a:schemeClr val="tx1"/>
                </a:solidFill>
                <a:latin typeface="Arial" panose="020B0604020202020204" pitchFamily="34" charset="0"/>
              </a:defRPr>
            </a:lvl1pPr>
            <a:lvl2pPr marL="742950" indent="-285750">
              <a:tabLst>
                <a:tab pos="584200" algn="l"/>
              </a:tabLst>
              <a:defRPr>
                <a:solidFill>
                  <a:schemeClr val="tx1"/>
                </a:solidFill>
                <a:latin typeface="Arial" panose="020B0604020202020204" pitchFamily="34" charset="0"/>
              </a:defRPr>
            </a:lvl2pPr>
            <a:lvl3pPr marL="1143000" indent="-228600">
              <a:tabLst>
                <a:tab pos="584200" algn="l"/>
              </a:tabLst>
              <a:defRPr>
                <a:solidFill>
                  <a:schemeClr val="tx1"/>
                </a:solidFill>
                <a:latin typeface="Arial" panose="020B0604020202020204" pitchFamily="34" charset="0"/>
              </a:defRPr>
            </a:lvl3pPr>
            <a:lvl4pPr marL="1600200" indent="-228600">
              <a:tabLst>
                <a:tab pos="584200" algn="l"/>
              </a:tabLst>
              <a:defRPr>
                <a:solidFill>
                  <a:schemeClr val="tx1"/>
                </a:solidFill>
                <a:latin typeface="Arial" panose="020B0604020202020204" pitchFamily="34" charset="0"/>
              </a:defRPr>
            </a:lvl4pPr>
            <a:lvl5pPr marL="2057400" indent="-228600">
              <a:tabLst>
                <a:tab pos="584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84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84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84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84200" algn="l"/>
              </a:tabLst>
              <a:defRPr>
                <a:solidFill>
                  <a:schemeClr val="tx1"/>
                </a:solidFill>
                <a:latin typeface="Arial" panose="020B0604020202020204" pitchFamily="34" charset="0"/>
              </a:defRPr>
            </a:lvl9pPr>
          </a:lstStyle>
          <a:p>
            <a:pPr eaLnBrk="1" hangingPunct="1">
              <a:spcBef>
                <a:spcPts val="100"/>
              </a:spcBef>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You can draw arc, line with certain width using polyline. For this just look at the command line.</a:t>
            </a:r>
          </a:p>
          <a:p>
            <a:pPr eaLnBrk="1" hangingPunct="1">
              <a:lnSpc>
                <a:spcPts val="1650"/>
              </a:lnSpc>
              <a:spcBef>
                <a:spcPts val="1300"/>
              </a:spcBef>
              <a:buFontTx/>
              <a:buAutoNum type="arabicPeriod" startAt="2"/>
            </a:pPr>
            <a:r>
              <a:rPr lang="en-US" altLang="en-US" sz="1400" b="1">
                <a:solidFill>
                  <a:srgbClr val="000000"/>
                </a:solidFill>
                <a:latin typeface="Times New Roman" panose="02020603050405020304" pitchFamily="18" charset="0"/>
                <a:cs typeface="Times New Roman" panose="02020603050405020304" pitchFamily="18" charset="0"/>
              </a:rPr>
              <a:t>Multiline (ml)</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Press “s” to input parallel line distance</a:t>
            </a:r>
          </a:p>
          <a:p>
            <a:pPr eaLnBrk="1" hangingPunct="1">
              <a:lnSpc>
                <a:spcPts val="1675"/>
              </a:lnSpc>
              <a:spcBef>
                <a:spcPts val="13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13"/>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Press “j” to select zero (centerline)/top/bottom length Press “z” or “t” or “b”</a:t>
            </a:r>
          </a:p>
          <a:p>
            <a:pPr eaLnBrk="1" hangingPunct="1">
              <a:lnSpc>
                <a:spcPts val="1675"/>
              </a:lnSpc>
              <a:spcBef>
                <a:spcPts val="8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75"/>
              </a:lnSpc>
            </a:pPr>
            <a:r>
              <a:rPr lang="en-US" altLang="en-US" sz="1400">
                <a:solidFill>
                  <a:srgbClr val="000000"/>
                </a:solidFill>
                <a:latin typeface="Times New Roman" panose="02020603050405020304" pitchFamily="18" charset="0"/>
                <a:cs typeface="Times New Roman" panose="02020603050405020304" pitchFamily="18" charset="0"/>
              </a:rPr>
              <a:t>Specify first point (click at any point)	Input length (type length of the line)</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spcBef>
                <a:spcPts val="1188"/>
              </a:spcBef>
              <a:buFontTx/>
              <a:buAutoNum type="arabicPeriod" startAt="3"/>
            </a:pPr>
            <a:r>
              <a:rPr lang="en-US" altLang="en-US" sz="1400" b="1">
                <a:solidFill>
                  <a:srgbClr val="000000"/>
                </a:solidFill>
                <a:latin typeface="Times New Roman" panose="02020603050405020304" pitchFamily="18" charset="0"/>
                <a:cs typeface="Times New Roman" panose="02020603050405020304" pitchFamily="18" charset="0"/>
              </a:rPr>
              <a:t>Divide (div) [Draw &gt; Point &gt; Divide]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Select object to divide Input number of segments</a:t>
            </a:r>
          </a:p>
          <a:p>
            <a:pPr eaLnBrk="1" hangingPunct="1">
              <a:spcBef>
                <a:spcPts val="8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pic>
        <p:nvPicPr>
          <p:cNvPr id="57351" name="object 7">
            <a:extLst>
              <a:ext uri="{FF2B5EF4-FFF2-40B4-BE49-F238E27FC236}">
                <a16:creationId xmlns:a16="http://schemas.microsoft.com/office/drawing/2014/main" id="{6EEC5937-EE1C-4DFD-B364-ACC2D1423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9225"/>
            <a:ext cx="127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object 8">
            <a:extLst>
              <a:ext uri="{FF2B5EF4-FFF2-40B4-BE49-F238E27FC236}">
                <a16:creationId xmlns:a16="http://schemas.microsoft.com/office/drawing/2014/main" id="{C35F32E7-8F27-43F5-8A44-154ED3D34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19225"/>
            <a:ext cx="125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object 9">
            <a:extLst>
              <a:ext uri="{FF2B5EF4-FFF2-40B4-BE49-F238E27FC236}">
                <a16:creationId xmlns:a16="http://schemas.microsoft.com/office/drawing/2014/main" id="{0ACED266-BBE9-4CD9-B6A0-8E8A229EB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828800"/>
            <a:ext cx="127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object 10">
            <a:extLst>
              <a:ext uri="{FF2B5EF4-FFF2-40B4-BE49-F238E27FC236}">
                <a16:creationId xmlns:a16="http://schemas.microsoft.com/office/drawing/2014/main" id="{6F6EC6AA-65E5-4201-913E-A5C0528C3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688" y="1828800"/>
            <a:ext cx="125412"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object 11">
            <a:extLst>
              <a:ext uri="{FF2B5EF4-FFF2-40B4-BE49-F238E27FC236}">
                <a16:creationId xmlns:a16="http://schemas.microsoft.com/office/drawing/2014/main" id="{AF6DC29B-0C9F-4506-B15A-CA5BF0D1C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279650"/>
            <a:ext cx="127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object 12">
            <a:extLst>
              <a:ext uri="{FF2B5EF4-FFF2-40B4-BE49-F238E27FC236}">
                <a16:creationId xmlns:a16="http://schemas.microsoft.com/office/drawing/2014/main" id="{B4E6E6BE-C0E2-4045-B126-0443CC474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5306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object 13">
            <a:extLst>
              <a:ext uri="{FF2B5EF4-FFF2-40B4-BE49-F238E27FC236}">
                <a16:creationId xmlns:a16="http://schemas.microsoft.com/office/drawing/2014/main" id="{513D37CA-993B-465B-89C3-31E1C8741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607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object 14">
            <a:extLst>
              <a:ext uri="{FF2B5EF4-FFF2-40B4-BE49-F238E27FC236}">
                <a16:creationId xmlns:a16="http://schemas.microsoft.com/office/drawing/2014/main" id="{F9FEC656-ACE2-451B-8464-4D26B6E18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9703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object 15">
            <a:extLst>
              <a:ext uri="{FF2B5EF4-FFF2-40B4-BE49-F238E27FC236}">
                <a16:creationId xmlns:a16="http://schemas.microsoft.com/office/drawing/2014/main" id="{355311C2-5DE4-4516-98FC-9B1B04907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1751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object 16">
            <a:extLst>
              <a:ext uri="{FF2B5EF4-FFF2-40B4-BE49-F238E27FC236}">
                <a16:creationId xmlns:a16="http://schemas.microsoft.com/office/drawing/2014/main" id="{8119B8E9-A452-47A1-B379-452CDBE7B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4053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object 17">
            <a:extLst>
              <a:ext uri="{FF2B5EF4-FFF2-40B4-BE49-F238E27FC236}">
                <a16:creationId xmlns:a16="http://schemas.microsoft.com/office/drawing/2014/main" id="{8E25A9CC-BE30-4CE5-B861-271A05471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6164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362" name="object 18">
            <a:extLst>
              <a:ext uri="{FF2B5EF4-FFF2-40B4-BE49-F238E27FC236}">
                <a16:creationId xmlns:a16="http://schemas.microsoft.com/office/drawing/2014/main" id="{ADCFAFE2-4E1B-4BBC-95B0-9EA53AB03654}"/>
              </a:ext>
            </a:extLst>
          </p:cNvPr>
          <p:cNvGrpSpPr>
            <a:grpSpLocks/>
          </p:cNvGrpSpPr>
          <p:nvPr/>
        </p:nvGrpSpPr>
        <p:grpSpPr bwMode="auto">
          <a:xfrm>
            <a:off x="3871913" y="1828800"/>
            <a:ext cx="279400" cy="2905125"/>
            <a:chOff x="3872484" y="1829180"/>
            <a:chExt cx="278765" cy="2905125"/>
          </a:xfrm>
        </p:grpSpPr>
        <p:pic>
          <p:nvPicPr>
            <p:cNvPr id="57366" name="object 19">
              <a:extLst>
                <a:ext uri="{FF2B5EF4-FFF2-40B4-BE49-F238E27FC236}">
                  <a16:creationId xmlns:a16="http://schemas.microsoft.com/office/drawing/2014/main" id="{A7787C61-3829-40A0-BB63-0476C4771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934" y="1829180"/>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7" name="object 20">
              <a:extLst>
                <a:ext uri="{FF2B5EF4-FFF2-40B4-BE49-F238E27FC236}">
                  <a16:creationId xmlns:a16="http://schemas.microsoft.com/office/drawing/2014/main" id="{F5CDFAF6-220A-4A1B-9B73-BCBAAFB43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84" y="2279904"/>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8" name="object 21">
              <a:extLst>
                <a:ext uri="{FF2B5EF4-FFF2-40B4-BE49-F238E27FC236}">
                  <a16:creationId xmlns:a16="http://schemas.microsoft.com/office/drawing/2014/main" id="{33FDAB27-5BE7-40BB-88EB-C41B2D86A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484" y="4616323"/>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363" name="object 22">
            <a:extLst>
              <a:ext uri="{FF2B5EF4-FFF2-40B4-BE49-F238E27FC236}">
                <a16:creationId xmlns:a16="http://schemas.microsoft.com/office/drawing/2014/main" id="{E0513F45-B2B5-4F2F-8C22-0999E9495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4022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4" name="object 23">
            <a:extLst>
              <a:ext uri="{FF2B5EF4-FFF2-40B4-BE49-F238E27FC236}">
                <a16:creationId xmlns:a16="http://schemas.microsoft.com/office/drawing/2014/main" id="{23F13818-B81B-4004-B422-860547841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60705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5" name="object 24">
            <a:extLst>
              <a:ext uri="{FF2B5EF4-FFF2-40B4-BE49-F238E27FC236}">
                <a16:creationId xmlns:a16="http://schemas.microsoft.com/office/drawing/2014/main" id="{24452D91-E520-43B5-B520-B25F5C70A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83723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bject 2">
            <a:extLst>
              <a:ext uri="{FF2B5EF4-FFF2-40B4-BE49-F238E27FC236}">
                <a16:creationId xmlns:a16="http://schemas.microsoft.com/office/drawing/2014/main" id="{883215BA-7404-40EA-8BCD-027CEF54D8A7}"/>
              </a:ext>
            </a:extLst>
          </p:cNvPr>
          <p:cNvSpPr txBox="1">
            <a:spLocks noChangeArrowheads="1"/>
          </p:cNvSpPr>
          <p:nvPr/>
        </p:nvSpPr>
        <p:spPr bwMode="auto">
          <a:xfrm>
            <a:off x="460375" y="882650"/>
            <a:ext cx="9409113"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1445" rIns="0" bIns="0">
            <a:spAutoFit/>
          </a:bodyPr>
          <a:lstStyle>
            <a:lvl1pPr marL="12700">
              <a:defRPr>
                <a:solidFill>
                  <a:schemeClr val="tx1"/>
                </a:solidFill>
                <a:latin typeface="Arial" panose="020B0604020202020204" pitchFamily="34" charset="0"/>
              </a:defRPr>
            </a:lvl1pPr>
            <a:lvl2pPr marL="812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38"/>
              </a:spcBef>
            </a:pPr>
            <a:r>
              <a:rPr lang="en-US" altLang="en-US" sz="1400">
                <a:solidFill>
                  <a:srgbClr val="000000"/>
                </a:solidFill>
                <a:latin typeface="Times New Roman" panose="02020603050405020304" pitchFamily="18" charset="0"/>
                <a:cs typeface="Times New Roman" panose="02020603050405020304" pitchFamily="18" charset="0"/>
              </a:rPr>
              <a:t>Special notes:</a:t>
            </a:r>
          </a:p>
          <a:p>
            <a:pPr eaLnBrk="1" hangingPunct="1">
              <a:lnSpc>
                <a:spcPts val="1650"/>
              </a:lnSpc>
              <a:spcBef>
                <a:spcPts val="938"/>
              </a:spcBef>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To see the points on the line, create point style</a:t>
            </a:r>
          </a:p>
          <a:p>
            <a:pPr eaLnBrk="1" hangingPunct="1">
              <a:lnSpc>
                <a:spcPts val="1650"/>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Format &gt; Point style &gt; Choose point icon &gt; ok</a:t>
            </a:r>
          </a:p>
          <a:p>
            <a:pPr eaLnBrk="1" hangingPunct="1">
              <a:lnSpc>
                <a:spcPts val="1650"/>
              </a:lnSpc>
              <a:spcBef>
                <a:spcPts val="1313"/>
              </a:spcBef>
              <a:buFontTx/>
              <a:buAutoNum type="arabicPeriod" startAt="4"/>
            </a:pPr>
            <a:r>
              <a:rPr lang="en-US" altLang="en-US" sz="1400" b="1">
                <a:solidFill>
                  <a:srgbClr val="000000"/>
                </a:solidFill>
                <a:latin typeface="Times New Roman" panose="02020603050405020304" pitchFamily="18" charset="0"/>
                <a:cs typeface="Times New Roman" panose="02020603050405020304" pitchFamily="18" charset="0"/>
              </a:rPr>
              <a:t>Measure (me) [Draw &gt; Point &gt; Measure]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object to measure	Input length of segments</a:t>
            </a:r>
          </a:p>
          <a:p>
            <a:pPr eaLnBrk="1" hangingPunct="1">
              <a:spcBef>
                <a:spcPts val="13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50"/>
              </a:lnSpc>
              <a:spcBef>
                <a:spcPts val="938"/>
              </a:spcBef>
            </a:pPr>
            <a:r>
              <a:rPr lang="en-US" altLang="en-US" sz="1400">
                <a:solidFill>
                  <a:srgbClr val="000000"/>
                </a:solidFill>
                <a:latin typeface="Times New Roman" panose="02020603050405020304" pitchFamily="18" charset="0"/>
                <a:cs typeface="Times New Roman" panose="02020603050405020304" pitchFamily="18" charset="0"/>
              </a:rPr>
              <a:t>Special notes:</a:t>
            </a:r>
          </a:p>
          <a:p>
            <a:pPr lvl="1"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To see the points on the line create point style</a:t>
            </a:r>
          </a:p>
          <a:p>
            <a:pPr lvl="1" eaLnBrk="1" hangingPunct="1">
              <a:lnSpc>
                <a:spcPts val="1613"/>
              </a:lnSpc>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Format &gt; Point style &gt; Choose point icon &gt; ok</a:t>
            </a:r>
          </a:p>
          <a:p>
            <a:pPr lvl="1" eaLnBrk="1" hangingPunct="1">
              <a:lnSpc>
                <a:spcPts val="1613"/>
              </a:lnSpc>
              <a:spcBef>
                <a:spcPts val="75"/>
              </a:spcBef>
              <a:buSzPct val="86000"/>
              <a:buFont typeface="Symbol" panose="05050102010706020507" pitchFamily="18" charset="2"/>
              <a:buChar char=""/>
            </a:pPr>
            <a:r>
              <a:rPr lang="en-US" altLang="en-US" sz="1400">
                <a:solidFill>
                  <a:srgbClr val="000000"/>
                </a:solidFill>
                <a:latin typeface="Times New Roman" panose="02020603050405020304" pitchFamily="18" charset="0"/>
                <a:cs typeface="Times New Roman" panose="02020603050405020304" pitchFamily="18" charset="0"/>
              </a:rPr>
              <a:t>If total length is not a multiple of the length of segments then AutoCAD measures segments from the left side. Right most segment will be the remainder.</a:t>
            </a:r>
          </a:p>
        </p:txBody>
      </p:sp>
      <p:sp>
        <p:nvSpPr>
          <p:cNvPr id="3" name="object 3">
            <a:extLst>
              <a:ext uri="{FF2B5EF4-FFF2-40B4-BE49-F238E27FC236}">
                <a16:creationId xmlns:a16="http://schemas.microsoft.com/office/drawing/2014/main" id="{5572E3E7-7D02-4018-8E35-6D93AAA4AD01}"/>
              </a:ext>
            </a:extLst>
          </p:cNvPr>
          <p:cNvSpPr txBox="1"/>
          <p:nvPr/>
        </p:nvSpPr>
        <p:spPr>
          <a:xfrm>
            <a:off x="3778250" y="4346575"/>
            <a:ext cx="1817688"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Specify</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first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source</a:t>
            </a:r>
            <a:r>
              <a:rPr sz="1400" kern="0" spc="-20" dirty="0">
                <a:solidFill>
                  <a:sysClr val="windowText" lastClr="000000"/>
                </a:solidFill>
                <a:latin typeface="Times New Roman"/>
                <a:cs typeface="Times New Roman"/>
              </a:rPr>
              <a:t> point</a:t>
            </a:r>
            <a:endParaRPr sz="1400" kern="0">
              <a:solidFill>
                <a:sysClr val="windowText" lastClr="000000"/>
              </a:solidFill>
              <a:latin typeface="Times New Roman"/>
              <a:cs typeface="Times New Roman"/>
            </a:endParaRPr>
          </a:p>
        </p:txBody>
      </p:sp>
      <p:sp>
        <p:nvSpPr>
          <p:cNvPr id="58372" name="object 4">
            <a:extLst>
              <a:ext uri="{FF2B5EF4-FFF2-40B4-BE49-F238E27FC236}">
                <a16:creationId xmlns:a16="http://schemas.microsoft.com/office/drawing/2014/main" id="{2D5BA634-5E5D-4B7F-9BCC-E62C562A50EF}"/>
              </a:ext>
            </a:extLst>
          </p:cNvPr>
          <p:cNvSpPr txBox="1">
            <a:spLocks noChangeArrowheads="1"/>
          </p:cNvSpPr>
          <p:nvPr/>
        </p:nvSpPr>
        <p:spPr bwMode="auto">
          <a:xfrm>
            <a:off x="688975" y="3913188"/>
            <a:ext cx="284956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5. Align (al)</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Select objects</a:t>
            </a:r>
          </a:p>
          <a:p>
            <a:pPr eaLnBrk="1" hangingPunct="1">
              <a:lnSpc>
                <a:spcPts val="1663"/>
              </a:lnSpc>
              <a:spcBef>
                <a:spcPts val="20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Specify first destination point</a:t>
            </a:r>
          </a:p>
        </p:txBody>
      </p:sp>
      <p:sp>
        <p:nvSpPr>
          <p:cNvPr id="5" name="object 5">
            <a:extLst>
              <a:ext uri="{FF2B5EF4-FFF2-40B4-BE49-F238E27FC236}">
                <a16:creationId xmlns:a16="http://schemas.microsoft.com/office/drawing/2014/main" id="{56C98156-2AE6-47E2-BB11-554CCB90CED0}"/>
              </a:ext>
            </a:extLst>
          </p:cNvPr>
          <p:cNvSpPr txBox="1"/>
          <p:nvPr/>
        </p:nvSpPr>
        <p:spPr>
          <a:xfrm>
            <a:off x="3517900" y="4557713"/>
            <a:ext cx="2025650" cy="238125"/>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Specify</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second</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source</a:t>
            </a:r>
            <a:r>
              <a:rPr sz="1400" kern="0" spc="-3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point</a:t>
            </a:r>
            <a:endParaRPr sz="1400" kern="0">
              <a:solidFill>
                <a:sysClr val="windowText" lastClr="000000"/>
              </a:solidFill>
              <a:latin typeface="Times New Roman"/>
              <a:cs typeface="Times New Roman"/>
            </a:endParaRPr>
          </a:p>
        </p:txBody>
      </p:sp>
      <p:sp>
        <p:nvSpPr>
          <p:cNvPr id="58374" name="object 6">
            <a:extLst>
              <a:ext uri="{FF2B5EF4-FFF2-40B4-BE49-F238E27FC236}">
                <a16:creationId xmlns:a16="http://schemas.microsoft.com/office/drawing/2014/main" id="{D292A2B6-0E3C-4052-8697-20D8DEE167E5}"/>
              </a:ext>
            </a:extLst>
          </p:cNvPr>
          <p:cNvSpPr txBox="1">
            <a:spLocks noChangeArrowheads="1"/>
          </p:cNvSpPr>
          <p:nvPr/>
        </p:nvSpPr>
        <p:spPr bwMode="auto">
          <a:xfrm>
            <a:off x="1157288" y="4800600"/>
            <a:ext cx="51482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225" rIns="0" bIns="0">
            <a:spAutoFit/>
          </a:bodyPr>
          <a:lstStyle>
            <a:lvl1pPr marL="12700">
              <a:tabLst>
                <a:tab pos="2590800" algn="l"/>
                <a:tab pos="3871913" algn="l"/>
              </a:tabLst>
              <a:defRPr>
                <a:solidFill>
                  <a:schemeClr val="tx1"/>
                </a:solidFill>
                <a:latin typeface="Arial" panose="020B0604020202020204" pitchFamily="34" charset="0"/>
              </a:defRPr>
            </a:lvl1pPr>
            <a:lvl2pPr marL="742950" indent="-285750">
              <a:tabLst>
                <a:tab pos="2590800" algn="l"/>
                <a:tab pos="3871913" algn="l"/>
              </a:tabLst>
              <a:defRPr>
                <a:solidFill>
                  <a:schemeClr val="tx1"/>
                </a:solidFill>
                <a:latin typeface="Arial" panose="020B0604020202020204" pitchFamily="34" charset="0"/>
              </a:defRPr>
            </a:lvl2pPr>
            <a:lvl3pPr marL="1143000" indent="-228600">
              <a:tabLst>
                <a:tab pos="2590800" algn="l"/>
                <a:tab pos="3871913" algn="l"/>
              </a:tabLst>
              <a:defRPr>
                <a:solidFill>
                  <a:schemeClr val="tx1"/>
                </a:solidFill>
                <a:latin typeface="Arial" panose="020B0604020202020204" pitchFamily="34" charset="0"/>
              </a:defRPr>
            </a:lvl3pPr>
            <a:lvl4pPr marL="1600200" indent="-228600">
              <a:tabLst>
                <a:tab pos="2590800" algn="l"/>
                <a:tab pos="3871913" algn="l"/>
              </a:tabLst>
              <a:defRPr>
                <a:solidFill>
                  <a:schemeClr val="tx1"/>
                </a:solidFill>
                <a:latin typeface="Arial" panose="020B0604020202020204" pitchFamily="34" charset="0"/>
              </a:defRPr>
            </a:lvl4pPr>
            <a:lvl5pPr marL="2057400" indent="-228600">
              <a:tabLst>
                <a:tab pos="2590800" algn="l"/>
                <a:tab pos="38719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590800" algn="l"/>
                <a:tab pos="38719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590800" algn="l"/>
                <a:tab pos="38719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590800" algn="l"/>
                <a:tab pos="38719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590800" algn="l"/>
                <a:tab pos="3871913" algn="l"/>
              </a:tabLst>
              <a:defRPr>
                <a:solidFill>
                  <a:schemeClr val="tx1"/>
                </a:solidFill>
                <a:latin typeface="Arial" panose="020B0604020202020204" pitchFamily="34" charset="0"/>
              </a:defRPr>
            </a:lvl9pPr>
          </a:lstStyle>
          <a:p>
            <a:pPr eaLnBrk="1" hangingPunct="1">
              <a:lnSpc>
                <a:spcPts val="1663"/>
              </a:lnSpc>
              <a:spcBef>
                <a:spcPts val="175"/>
              </a:spcBef>
            </a:pPr>
            <a:r>
              <a:rPr lang="en-US" altLang="en-US" sz="1400">
                <a:solidFill>
                  <a:srgbClr val="000000"/>
                </a:solidFill>
                <a:latin typeface="Times New Roman" panose="02020603050405020304" pitchFamily="18" charset="0"/>
                <a:cs typeface="Times New Roman" panose="02020603050405020304" pitchFamily="18" charset="0"/>
              </a:rPr>
              <a:t>Specify second destination point	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Scale objects based on alignment points?</a:t>
            </a:r>
          </a:p>
          <a:p>
            <a:pPr eaLnBrk="1" hangingPunct="1">
              <a:lnSpc>
                <a:spcPts val="1513"/>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Yes (distribute and scale objects within the destination points)</a:t>
            </a:r>
          </a:p>
          <a:p>
            <a:pPr eaLnBrk="1" hangingPunct="1">
              <a:lnSpc>
                <a:spcPts val="1650"/>
              </a:lnSpc>
              <a:buSzPct val="86000"/>
              <a:buFont typeface="Wingdings" panose="05000000000000000000" pitchFamily="2" charset="2"/>
              <a:buChar char=""/>
            </a:pPr>
            <a:r>
              <a:rPr lang="en-US" altLang="en-US" sz="1400">
                <a:solidFill>
                  <a:srgbClr val="000000"/>
                </a:solidFill>
                <a:latin typeface="Times New Roman" panose="02020603050405020304" pitchFamily="18" charset="0"/>
                <a:cs typeface="Times New Roman" panose="02020603050405020304" pitchFamily="18" charset="0"/>
              </a:rPr>
              <a:t>No ( only align objects without scaling)</a:t>
            </a:r>
          </a:p>
        </p:txBody>
      </p:sp>
      <p:pic>
        <p:nvPicPr>
          <p:cNvPr id="58375" name="object 7">
            <a:extLst>
              <a:ext uri="{FF2B5EF4-FFF2-40B4-BE49-F238E27FC236}">
                <a16:creationId xmlns:a16="http://schemas.microsoft.com/office/drawing/2014/main" id="{F1B1FC70-7448-4AC7-8B46-BB25F2A51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1939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object 8">
            <a:extLst>
              <a:ext uri="{FF2B5EF4-FFF2-40B4-BE49-F238E27FC236}">
                <a16:creationId xmlns:a16="http://schemas.microsoft.com/office/drawing/2014/main" id="{977B2130-B25E-4C8C-8AE1-C85F3DC19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241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object 9">
            <a:extLst>
              <a:ext uri="{FF2B5EF4-FFF2-40B4-BE49-F238E27FC236}">
                <a16:creationId xmlns:a16="http://schemas.microsoft.com/office/drawing/2014/main" id="{BC24F820-045E-4ADF-BF92-BFBB6C9C1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187825"/>
            <a:ext cx="127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object 10">
            <a:extLst>
              <a:ext uri="{FF2B5EF4-FFF2-40B4-BE49-F238E27FC236}">
                <a16:creationId xmlns:a16="http://schemas.microsoft.com/office/drawing/2014/main" id="{F20F3996-F2DD-48E5-B495-763E5A973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418013"/>
            <a:ext cx="127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object 11">
            <a:extLst>
              <a:ext uri="{FF2B5EF4-FFF2-40B4-BE49-F238E27FC236}">
                <a16:creationId xmlns:a16="http://schemas.microsoft.com/office/drawing/2014/main" id="{4633AD41-1E47-4E41-86B8-1C001A1DC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629150"/>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object 12">
            <a:extLst>
              <a:ext uri="{FF2B5EF4-FFF2-40B4-BE49-F238E27FC236}">
                <a16:creationId xmlns:a16="http://schemas.microsoft.com/office/drawing/2014/main" id="{69FF2656-B214-4A0A-ADE2-0C1B84F11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870450"/>
            <a:ext cx="1270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81" name="object 13">
            <a:extLst>
              <a:ext uri="{FF2B5EF4-FFF2-40B4-BE49-F238E27FC236}">
                <a16:creationId xmlns:a16="http://schemas.microsoft.com/office/drawing/2014/main" id="{5427B1AB-74AF-4AF1-8890-6FED677FFD47}"/>
              </a:ext>
            </a:extLst>
          </p:cNvPr>
          <p:cNvGrpSpPr>
            <a:grpSpLocks/>
          </p:cNvGrpSpPr>
          <p:nvPr/>
        </p:nvGrpSpPr>
        <p:grpSpPr bwMode="auto">
          <a:xfrm>
            <a:off x="2946400" y="2193925"/>
            <a:ext cx="749300" cy="2795588"/>
            <a:chOff x="2947035" y="2194305"/>
            <a:chExt cx="748665" cy="2795270"/>
          </a:xfrm>
        </p:grpSpPr>
        <p:pic>
          <p:nvPicPr>
            <p:cNvPr id="58384" name="object 14">
              <a:extLst>
                <a:ext uri="{FF2B5EF4-FFF2-40B4-BE49-F238E27FC236}">
                  <a16:creationId xmlns:a16="http://schemas.microsoft.com/office/drawing/2014/main" id="{4F3FAA88-689D-424A-9070-2C147E0FE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035" y="2194305"/>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5" name="object 15">
              <a:extLst>
                <a:ext uri="{FF2B5EF4-FFF2-40B4-BE49-F238E27FC236}">
                  <a16:creationId xmlns:a16="http://schemas.microsoft.com/office/drawing/2014/main" id="{FC2FE13B-C335-46DE-ACEF-118F48AB8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62" y="4418710"/>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6" name="object 16">
              <a:extLst>
                <a:ext uri="{FF2B5EF4-FFF2-40B4-BE49-F238E27FC236}">
                  <a16:creationId xmlns:a16="http://schemas.microsoft.com/office/drawing/2014/main" id="{EE75522D-95DF-49A7-A251-C84CC73C8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001" y="4629276"/>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object 17">
              <a:extLst>
                <a:ext uri="{FF2B5EF4-FFF2-40B4-BE49-F238E27FC236}">
                  <a16:creationId xmlns:a16="http://schemas.microsoft.com/office/drawing/2014/main" id="{5AB2E64C-C106-4103-B870-6D5152F25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092" y="4871085"/>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382" name="object 18">
            <a:extLst>
              <a:ext uri="{FF2B5EF4-FFF2-40B4-BE49-F238E27FC236}">
                <a16:creationId xmlns:a16="http://schemas.microsoft.com/office/drawing/2014/main" id="{811EAE8A-2B73-4FA6-869A-83DBCDD8A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081588"/>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bject 19">
            <a:extLst>
              <a:ext uri="{FF2B5EF4-FFF2-40B4-BE49-F238E27FC236}">
                <a16:creationId xmlns:a16="http://schemas.microsoft.com/office/drawing/2014/main" id="{29F08A31-8AF1-40F9-A542-8503F1A42DE0}"/>
              </a:ext>
            </a:extLst>
          </p:cNvPr>
          <p:cNvSpPr txBox="1"/>
          <p:nvPr/>
        </p:nvSpPr>
        <p:spPr>
          <a:xfrm>
            <a:off x="5229225" y="5708650"/>
            <a:ext cx="5005388" cy="211138"/>
          </a:xfrm>
          <a:prstGeom prst="rect">
            <a:avLst/>
          </a:prstGeom>
          <a:ln w="6096">
            <a:solidFill>
              <a:srgbClr val="000000"/>
            </a:solidFill>
          </a:ln>
        </p:spPr>
        <p:txBody>
          <a:bodyPr lIns="0" tIns="0" rIns="0" bIns="0">
            <a:spAutoFit/>
          </a:bodyPr>
          <a:lstStyle/>
          <a:p>
            <a:pPr marL="3810" algn="ctr" eaLnBrk="1" fontAlgn="auto" hangingPunct="1">
              <a:lnSpc>
                <a:spcPts val="1610"/>
              </a:lnSpc>
              <a:spcBef>
                <a:spcPts val="0"/>
              </a:spcBef>
              <a:spcAft>
                <a:spcPts val="0"/>
              </a:spcAft>
              <a:defRPr/>
            </a:pPr>
            <a:r>
              <a:rPr sz="1400" kern="0" dirty="0">
                <a:solidFill>
                  <a:sysClr val="windowText" lastClr="000000"/>
                </a:solidFill>
                <a:latin typeface="Times New Roman"/>
                <a:cs typeface="Times New Roman"/>
              </a:rPr>
              <a:t>Scale</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objects</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based</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alignment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points</a:t>
            </a:r>
            <a:r>
              <a:rPr sz="1400" kern="0" spc="-1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(Yes)</a:t>
            </a:r>
            <a:endParaRPr sz="1400" kern="0">
              <a:solidFill>
                <a:sysClr val="windowText" lastClr="000000"/>
              </a:solidFill>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bject 2">
            <a:extLst>
              <a:ext uri="{FF2B5EF4-FFF2-40B4-BE49-F238E27FC236}">
                <a16:creationId xmlns:a16="http://schemas.microsoft.com/office/drawing/2014/main" id="{64DE32DA-A67E-4DE1-80A4-A2E3ABBDF1EE}"/>
              </a:ext>
            </a:extLst>
          </p:cNvPr>
          <p:cNvSpPr>
            <a:spLocks/>
          </p:cNvSpPr>
          <p:nvPr/>
        </p:nvSpPr>
        <p:spPr bwMode="auto">
          <a:xfrm>
            <a:off x="5935663" y="1749425"/>
            <a:ext cx="1268412" cy="733425"/>
          </a:xfrm>
          <a:custGeom>
            <a:avLst/>
            <a:gdLst>
              <a:gd name="T0" fmla="*/ 0 w 1268729"/>
              <a:gd name="T1" fmla="*/ 731779 h 734694"/>
              <a:gd name="T2" fmla="*/ 1267588 w 1268729"/>
              <a:gd name="T3" fmla="*/ 0 h 734694"/>
              <a:gd name="T4" fmla="*/ 0 60000 65536"/>
              <a:gd name="T5" fmla="*/ 0 60000 65536"/>
            </a:gdLst>
            <a:ahLst/>
            <a:cxnLst>
              <a:cxn ang="T4">
                <a:pos x="T0" y="T1"/>
              </a:cxn>
              <a:cxn ang="T5">
                <a:pos x="T2" y="T3"/>
              </a:cxn>
            </a:cxnLst>
            <a:rect l="0" t="0" r="r" b="b"/>
            <a:pathLst>
              <a:path w="1268729" h="734694">
                <a:moveTo>
                  <a:pt x="0" y="734313"/>
                </a:moveTo>
                <a:lnTo>
                  <a:pt x="126822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395" name="object 3">
            <a:extLst>
              <a:ext uri="{FF2B5EF4-FFF2-40B4-BE49-F238E27FC236}">
                <a16:creationId xmlns:a16="http://schemas.microsoft.com/office/drawing/2014/main" id="{C693766E-01C5-43F8-9131-7D943B42AAB8}"/>
              </a:ext>
            </a:extLst>
          </p:cNvPr>
          <p:cNvSpPr>
            <a:spLocks/>
          </p:cNvSpPr>
          <p:nvPr/>
        </p:nvSpPr>
        <p:spPr bwMode="auto">
          <a:xfrm>
            <a:off x="7459663" y="866775"/>
            <a:ext cx="1270000" cy="733425"/>
          </a:xfrm>
          <a:custGeom>
            <a:avLst/>
            <a:gdLst>
              <a:gd name="T0" fmla="*/ 1270764 w 1268729"/>
              <a:gd name="T1" fmla="*/ 0 h 734694"/>
              <a:gd name="T2" fmla="*/ 0 w 1268729"/>
              <a:gd name="T3" fmla="*/ 731653 h 734694"/>
              <a:gd name="T4" fmla="*/ 0 60000 65536"/>
              <a:gd name="T5" fmla="*/ 0 60000 65536"/>
            </a:gdLst>
            <a:ahLst/>
            <a:cxnLst>
              <a:cxn ang="T4">
                <a:pos x="T0" y="T1"/>
              </a:cxn>
              <a:cxn ang="T5">
                <a:pos x="T2" y="T3"/>
              </a:cxn>
            </a:cxnLst>
            <a:rect l="0" t="0" r="r" b="b"/>
            <a:pathLst>
              <a:path w="1268729" h="734694">
                <a:moveTo>
                  <a:pt x="1268222" y="0"/>
                </a:moveTo>
                <a:lnTo>
                  <a:pt x="0" y="73418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396" name="object 4">
            <a:extLst>
              <a:ext uri="{FF2B5EF4-FFF2-40B4-BE49-F238E27FC236}">
                <a16:creationId xmlns:a16="http://schemas.microsoft.com/office/drawing/2014/main" id="{CA7ECEA2-B69E-4355-A143-F0FDA63F98D9}"/>
              </a:ext>
            </a:extLst>
          </p:cNvPr>
          <p:cNvSpPr>
            <a:spLocks/>
          </p:cNvSpPr>
          <p:nvPr/>
        </p:nvSpPr>
        <p:spPr bwMode="auto">
          <a:xfrm>
            <a:off x="5918200" y="2416175"/>
            <a:ext cx="34925" cy="133350"/>
          </a:xfrm>
          <a:custGeom>
            <a:avLst/>
            <a:gdLst>
              <a:gd name="T0" fmla="*/ 34179 w 35560"/>
              <a:gd name="T1" fmla="*/ 0 h 132714"/>
              <a:gd name="T2" fmla="*/ 0 w 35560"/>
              <a:gd name="T3" fmla="*/ 133860 h 132714"/>
              <a:gd name="T4" fmla="*/ 0 60000 65536"/>
              <a:gd name="T5" fmla="*/ 0 60000 65536"/>
            </a:gdLst>
            <a:ahLst/>
            <a:cxnLst>
              <a:cxn ang="T4">
                <a:pos x="T0" y="T1"/>
              </a:cxn>
              <a:cxn ang="T5">
                <a:pos x="T2" y="T3"/>
              </a:cxn>
            </a:cxnLst>
            <a:rect l="0" t="0" r="r" b="b"/>
            <a:pathLst>
              <a:path w="35560" h="132714">
                <a:moveTo>
                  <a:pt x="35433" y="0"/>
                </a:moveTo>
                <a:lnTo>
                  <a:pt x="0" y="13258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397" name="object 5">
            <a:extLst>
              <a:ext uri="{FF2B5EF4-FFF2-40B4-BE49-F238E27FC236}">
                <a16:creationId xmlns:a16="http://schemas.microsoft.com/office/drawing/2014/main" id="{0D8A51E0-40EC-492A-ACDA-0593FE2B2D29}"/>
              </a:ext>
            </a:extLst>
          </p:cNvPr>
          <p:cNvSpPr>
            <a:spLocks/>
          </p:cNvSpPr>
          <p:nvPr/>
        </p:nvSpPr>
        <p:spPr bwMode="auto">
          <a:xfrm>
            <a:off x="8710613" y="800100"/>
            <a:ext cx="34925" cy="131763"/>
          </a:xfrm>
          <a:custGeom>
            <a:avLst/>
            <a:gdLst>
              <a:gd name="T0" fmla="*/ 0 w 35559"/>
              <a:gd name="T1" fmla="*/ 130693 h 132715"/>
              <a:gd name="T2" fmla="*/ 34180 w 35559"/>
              <a:gd name="T3" fmla="*/ 0 h 132715"/>
              <a:gd name="T4" fmla="*/ 0 60000 65536"/>
              <a:gd name="T5" fmla="*/ 0 60000 65536"/>
            </a:gdLst>
            <a:ahLst/>
            <a:cxnLst>
              <a:cxn ang="T4">
                <a:pos x="T0" y="T1"/>
              </a:cxn>
              <a:cxn ang="T5">
                <a:pos x="T2" y="T3"/>
              </a:cxn>
            </a:cxnLst>
            <a:rect l="0" t="0" r="r" b="b"/>
            <a:pathLst>
              <a:path w="35559" h="132715">
                <a:moveTo>
                  <a:pt x="0" y="132588"/>
                </a:moveTo>
                <a:lnTo>
                  <a:pt x="3543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398" name="object 6">
            <a:extLst>
              <a:ext uri="{FF2B5EF4-FFF2-40B4-BE49-F238E27FC236}">
                <a16:creationId xmlns:a16="http://schemas.microsoft.com/office/drawing/2014/main" id="{77E70F7D-4FCA-4DC4-818A-FD516DF72018}"/>
              </a:ext>
            </a:extLst>
          </p:cNvPr>
          <p:cNvSpPr>
            <a:spLocks/>
          </p:cNvSpPr>
          <p:nvPr/>
        </p:nvSpPr>
        <p:spPr bwMode="auto">
          <a:xfrm>
            <a:off x="7031038" y="2913063"/>
            <a:ext cx="84137" cy="49212"/>
          </a:xfrm>
          <a:custGeom>
            <a:avLst/>
            <a:gdLst>
              <a:gd name="T0" fmla="*/ 84328 w 83820"/>
              <a:gd name="T1" fmla="*/ 0 h 48894"/>
              <a:gd name="T2" fmla="*/ 0 w 83820"/>
              <a:gd name="T3" fmla="*/ 49404 h 48894"/>
              <a:gd name="T4" fmla="*/ 0 60000 65536"/>
              <a:gd name="T5" fmla="*/ 0 60000 65536"/>
            </a:gdLst>
            <a:ahLst/>
            <a:cxnLst>
              <a:cxn ang="T4">
                <a:pos x="T0" y="T1"/>
              </a:cxn>
              <a:cxn ang="T5">
                <a:pos x="T2" y="T3"/>
              </a:cxn>
            </a:cxnLst>
            <a:rect l="0" t="0" r="r" b="b"/>
            <a:pathLst>
              <a:path w="83820" h="48894">
                <a:moveTo>
                  <a:pt x="83693" y="0"/>
                </a:moveTo>
                <a:lnTo>
                  <a:pt x="0" y="4876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399" name="object 7">
            <a:extLst>
              <a:ext uri="{FF2B5EF4-FFF2-40B4-BE49-F238E27FC236}">
                <a16:creationId xmlns:a16="http://schemas.microsoft.com/office/drawing/2014/main" id="{8AFF0776-A43F-4185-A363-37DEC01D0DE7}"/>
              </a:ext>
            </a:extLst>
          </p:cNvPr>
          <p:cNvSpPr>
            <a:spLocks/>
          </p:cNvSpPr>
          <p:nvPr/>
        </p:nvSpPr>
        <p:spPr bwMode="auto">
          <a:xfrm>
            <a:off x="7464425" y="2662238"/>
            <a:ext cx="82550" cy="49212"/>
          </a:xfrm>
          <a:custGeom>
            <a:avLst/>
            <a:gdLst>
              <a:gd name="T0" fmla="*/ 0 w 83820"/>
              <a:gd name="T1" fmla="*/ 49275 h 48894"/>
              <a:gd name="T2" fmla="*/ 81298 w 83820"/>
              <a:gd name="T3" fmla="*/ 0 h 48894"/>
              <a:gd name="T4" fmla="*/ 0 60000 65536"/>
              <a:gd name="T5" fmla="*/ 0 60000 65536"/>
            </a:gdLst>
            <a:ahLst/>
            <a:cxnLst>
              <a:cxn ang="T4">
                <a:pos x="T0" y="T1"/>
              </a:cxn>
              <a:cxn ang="T5">
                <a:pos x="T2" y="T3"/>
              </a:cxn>
            </a:cxnLst>
            <a:rect l="0" t="0" r="r" b="b"/>
            <a:pathLst>
              <a:path w="83820" h="48894">
                <a:moveTo>
                  <a:pt x="0" y="48641"/>
                </a:moveTo>
                <a:lnTo>
                  <a:pt x="8381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400" name="object 8">
            <a:extLst>
              <a:ext uri="{FF2B5EF4-FFF2-40B4-BE49-F238E27FC236}">
                <a16:creationId xmlns:a16="http://schemas.microsoft.com/office/drawing/2014/main" id="{278B94EC-3829-4262-8F0F-A993CE7A49B1}"/>
              </a:ext>
            </a:extLst>
          </p:cNvPr>
          <p:cNvSpPr>
            <a:spLocks/>
          </p:cNvSpPr>
          <p:nvPr/>
        </p:nvSpPr>
        <p:spPr bwMode="auto">
          <a:xfrm>
            <a:off x="7096125" y="2846388"/>
            <a:ext cx="36513" cy="133350"/>
          </a:xfrm>
          <a:custGeom>
            <a:avLst/>
            <a:gdLst>
              <a:gd name="T0" fmla="*/ 0 w 35559"/>
              <a:gd name="T1" fmla="*/ 133860 h 132714"/>
              <a:gd name="T2" fmla="*/ 37360 w 35559"/>
              <a:gd name="T3" fmla="*/ 0 h 132714"/>
              <a:gd name="T4" fmla="*/ 0 60000 65536"/>
              <a:gd name="T5" fmla="*/ 0 60000 65536"/>
            </a:gdLst>
            <a:ahLst/>
            <a:cxnLst>
              <a:cxn ang="T4">
                <a:pos x="T0" y="T1"/>
              </a:cxn>
              <a:cxn ang="T5">
                <a:pos x="T2" y="T3"/>
              </a:cxn>
            </a:cxnLst>
            <a:rect l="0" t="0" r="r" b="b"/>
            <a:pathLst>
              <a:path w="35559" h="132714">
                <a:moveTo>
                  <a:pt x="0" y="132587"/>
                </a:moveTo>
                <a:lnTo>
                  <a:pt x="3543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59401" name="object 9">
            <a:extLst>
              <a:ext uri="{FF2B5EF4-FFF2-40B4-BE49-F238E27FC236}">
                <a16:creationId xmlns:a16="http://schemas.microsoft.com/office/drawing/2014/main" id="{612DF917-80E0-49E0-ACC2-76A3A5A17DA7}"/>
              </a:ext>
            </a:extLst>
          </p:cNvPr>
          <p:cNvGrpSpPr>
            <a:grpSpLocks/>
          </p:cNvGrpSpPr>
          <p:nvPr/>
        </p:nvGrpSpPr>
        <p:grpSpPr bwMode="auto">
          <a:xfrm>
            <a:off x="5795963" y="1395413"/>
            <a:ext cx="3238500" cy="1984375"/>
            <a:chOff x="5795390" y="1394713"/>
            <a:chExt cx="3239135" cy="1985645"/>
          </a:xfrm>
        </p:grpSpPr>
        <p:sp>
          <p:nvSpPr>
            <p:cNvPr id="59415" name="object 10">
              <a:extLst>
                <a:ext uri="{FF2B5EF4-FFF2-40B4-BE49-F238E27FC236}">
                  <a16:creationId xmlns:a16="http://schemas.microsoft.com/office/drawing/2014/main" id="{04A8DFDC-335D-473C-A202-071F5E8CB9FF}"/>
                </a:ext>
              </a:extLst>
            </p:cNvPr>
            <p:cNvSpPr>
              <a:spLocks/>
            </p:cNvSpPr>
            <p:nvPr/>
          </p:nvSpPr>
          <p:spPr bwMode="auto">
            <a:xfrm>
              <a:off x="6240906" y="1395602"/>
              <a:ext cx="2792730" cy="1616710"/>
            </a:xfrm>
            <a:custGeom>
              <a:avLst/>
              <a:gdLst>
                <a:gd name="T0" fmla="*/ 1240282 w 2792729"/>
                <a:gd name="T1" fmla="*/ 1249426 h 1616710"/>
                <a:gd name="T2" fmla="*/ 1204848 w 2792729"/>
                <a:gd name="T3" fmla="*/ 1381887 h 1616710"/>
                <a:gd name="T4" fmla="*/ 0 w 2792729"/>
                <a:gd name="T5" fmla="*/ 1616583 h 1616710"/>
                <a:gd name="T6" fmla="*/ 2792223 w 2792729"/>
                <a:gd name="T7" fmla="*/ 0 h 16167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2729" h="1616710">
                  <a:moveTo>
                    <a:pt x="1240282" y="1249426"/>
                  </a:moveTo>
                  <a:lnTo>
                    <a:pt x="1204848" y="1381887"/>
                  </a:lnTo>
                </a:path>
                <a:path w="2792729" h="1616710">
                  <a:moveTo>
                    <a:pt x="0" y="1616583"/>
                  </a:moveTo>
                  <a:lnTo>
                    <a:pt x="27922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9416" name="object 11">
              <a:extLst>
                <a:ext uri="{FF2B5EF4-FFF2-40B4-BE49-F238E27FC236}">
                  <a16:creationId xmlns:a16="http://schemas.microsoft.com/office/drawing/2014/main" id="{97EE09D3-2429-4402-96E0-6B0ABF8F2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311" y="2452497"/>
              <a:ext cx="163906" cy="16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7" name="object 12">
              <a:extLst>
                <a:ext uri="{FF2B5EF4-FFF2-40B4-BE49-F238E27FC236}">
                  <a16:creationId xmlns:a16="http://schemas.microsoft.com/office/drawing/2014/main" id="{07302AA4-012B-4103-A4B6-D03B379C71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307" y="2250439"/>
              <a:ext cx="164071" cy="164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8" name="object 13">
              <a:extLst>
                <a:ext uri="{FF2B5EF4-FFF2-40B4-BE49-F238E27FC236}">
                  <a16:creationId xmlns:a16="http://schemas.microsoft.com/office/drawing/2014/main" id="{EC08C316-179E-4E85-B145-C1D398902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430" y="2048421"/>
              <a:ext cx="163906" cy="16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9" name="object 14">
              <a:extLst>
                <a:ext uri="{FF2B5EF4-FFF2-40B4-BE49-F238E27FC236}">
                  <a16:creationId xmlns:a16="http://schemas.microsoft.com/office/drawing/2014/main" id="{64846028-2B74-4606-91D1-07D6CF394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5061" y="2654617"/>
              <a:ext cx="164071" cy="16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0" name="object 15">
              <a:extLst>
                <a:ext uri="{FF2B5EF4-FFF2-40B4-BE49-F238E27FC236}">
                  <a16:creationId xmlns:a16="http://schemas.microsoft.com/office/drawing/2014/main" id="{D74F6FC3-0ED4-4EC1-917F-96347D4ED7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6065" y="2856611"/>
              <a:ext cx="164211" cy="16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21" name="object 16">
              <a:extLst>
                <a:ext uri="{FF2B5EF4-FFF2-40B4-BE49-F238E27FC236}">
                  <a16:creationId xmlns:a16="http://schemas.microsoft.com/office/drawing/2014/main" id="{EF43D9BC-5B5D-48EB-90F4-0F17C7661E38}"/>
                </a:ext>
              </a:extLst>
            </p:cNvPr>
            <p:cNvSpPr>
              <a:spLocks/>
            </p:cNvSpPr>
            <p:nvPr/>
          </p:nvSpPr>
          <p:spPr bwMode="auto">
            <a:xfrm>
              <a:off x="5796279" y="3047237"/>
              <a:ext cx="360680" cy="332105"/>
            </a:xfrm>
            <a:custGeom>
              <a:avLst/>
              <a:gdLst>
                <a:gd name="T0" fmla="*/ 0 w 360679"/>
                <a:gd name="T1" fmla="*/ 332106 h 332104"/>
                <a:gd name="T2" fmla="*/ 360174 w 360679"/>
                <a:gd name="T3" fmla="*/ 0 h 332104"/>
                <a:gd name="T4" fmla="*/ 360174 w 360679"/>
                <a:gd name="T5" fmla="*/ 0 h 332104"/>
                <a:gd name="T6" fmla="*/ 360174 w 360679"/>
                <a:gd name="T7" fmla="*/ 108203 h 332104"/>
                <a:gd name="T8" fmla="*/ 360174 w 360679"/>
                <a:gd name="T9" fmla="*/ 0 h 332104"/>
                <a:gd name="T10" fmla="*/ 259336 w 360679"/>
                <a:gd name="T11" fmla="*/ 0 h 332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679" h="332104">
                  <a:moveTo>
                    <a:pt x="0" y="332104"/>
                  </a:moveTo>
                  <a:lnTo>
                    <a:pt x="360172" y="0"/>
                  </a:lnTo>
                </a:path>
                <a:path w="360679" h="332104">
                  <a:moveTo>
                    <a:pt x="360172" y="0"/>
                  </a:moveTo>
                  <a:lnTo>
                    <a:pt x="360172" y="108203"/>
                  </a:lnTo>
                </a:path>
                <a:path w="360679" h="332104">
                  <a:moveTo>
                    <a:pt x="360172" y="0"/>
                  </a:moveTo>
                  <a:lnTo>
                    <a:pt x="25933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9402" name="object 17">
            <a:extLst>
              <a:ext uri="{FF2B5EF4-FFF2-40B4-BE49-F238E27FC236}">
                <a16:creationId xmlns:a16="http://schemas.microsoft.com/office/drawing/2014/main" id="{7AC792D1-BD81-4033-8D4C-EB306FE02D0A}"/>
              </a:ext>
            </a:extLst>
          </p:cNvPr>
          <p:cNvSpPr>
            <a:spLocks/>
          </p:cNvSpPr>
          <p:nvPr/>
        </p:nvSpPr>
        <p:spPr bwMode="auto">
          <a:xfrm>
            <a:off x="9228138" y="1463675"/>
            <a:ext cx="360362" cy="331788"/>
          </a:xfrm>
          <a:custGeom>
            <a:avLst/>
            <a:gdLst>
              <a:gd name="T0" fmla="*/ 359539 w 360679"/>
              <a:gd name="T1" fmla="*/ 331091 h 332105"/>
              <a:gd name="T2" fmla="*/ 0 w 360679"/>
              <a:gd name="T3" fmla="*/ 0 h 332105"/>
              <a:gd name="T4" fmla="*/ 0 w 360679"/>
              <a:gd name="T5" fmla="*/ 0 h 332105"/>
              <a:gd name="T6" fmla="*/ 0 w 360679"/>
              <a:gd name="T7" fmla="*/ 108125 h 332105"/>
              <a:gd name="T8" fmla="*/ 0 w 360679"/>
              <a:gd name="T9" fmla="*/ 0 h 332105"/>
              <a:gd name="T10" fmla="*/ 100534 w 360679"/>
              <a:gd name="T11" fmla="*/ 0 h 332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0679" h="332105">
                <a:moveTo>
                  <a:pt x="360172" y="331724"/>
                </a:moveTo>
                <a:lnTo>
                  <a:pt x="0" y="0"/>
                </a:lnTo>
              </a:path>
              <a:path w="360679" h="332105">
                <a:moveTo>
                  <a:pt x="0" y="0"/>
                </a:moveTo>
                <a:lnTo>
                  <a:pt x="0" y="108331"/>
                </a:lnTo>
              </a:path>
              <a:path w="360679" h="332105">
                <a:moveTo>
                  <a:pt x="0" y="0"/>
                </a:moveTo>
                <a:lnTo>
                  <a:pt x="10071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403" name="object 18">
            <a:extLst>
              <a:ext uri="{FF2B5EF4-FFF2-40B4-BE49-F238E27FC236}">
                <a16:creationId xmlns:a16="http://schemas.microsoft.com/office/drawing/2014/main" id="{C01DD2B0-D1DB-4591-A1D0-7FFF68CF994C}"/>
              </a:ext>
            </a:extLst>
          </p:cNvPr>
          <p:cNvSpPr txBox="1">
            <a:spLocks noChangeArrowheads="1"/>
          </p:cNvSpPr>
          <p:nvPr/>
        </p:nvSpPr>
        <p:spPr bwMode="auto">
          <a:xfrm>
            <a:off x="5229225" y="496888"/>
            <a:ext cx="5005388" cy="4429125"/>
          </a:xfrm>
          <a:prstGeom prst="rect">
            <a:avLst/>
          </a:prstGeom>
          <a:noFill/>
          <a:ln w="6096">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20'</a:t>
            </a:r>
          </a:p>
          <a:p>
            <a:pPr eaLnBrk="1" hangingPunct="1">
              <a:lnSpc>
                <a:spcPts val="1650"/>
              </a:lnSpc>
              <a:spcBef>
                <a:spcPts val="38"/>
              </a:spcBef>
            </a:pPr>
            <a:r>
              <a:rPr lang="en-US" altLang="en-US" sz="1400">
                <a:solidFill>
                  <a:srgbClr val="000000"/>
                </a:solidFill>
                <a:latin typeface="Times New Roman" panose="02020603050405020304" pitchFamily="18" charset="0"/>
                <a:cs typeface="Times New Roman" panose="02020603050405020304" pitchFamily="18" charset="0"/>
              </a:rPr>
              <a:t>Second Destination point</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2'-6"</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975"/>
              </a:spcBef>
            </a:pPr>
            <a:r>
              <a:rPr lang="en-US" altLang="en-US" sz="1400">
                <a:solidFill>
                  <a:srgbClr val="000000"/>
                </a:solidFill>
                <a:latin typeface="Times New Roman" panose="02020603050405020304" pitchFamily="18" charset="0"/>
                <a:cs typeface="Times New Roman" panose="02020603050405020304" pitchFamily="18" charset="0"/>
              </a:rPr>
              <a:t>First Destination point</a:t>
            </a:r>
          </a:p>
          <a:p>
            <a:pPr eaLnBrk="1" hangingPunct="1">
              <a:spcBef>
                <a:spcPts val="13"/>
              </a:spcBef>
            </a:pPr>
            <a:r>
              <a:rPr lang="en-US" altLang="en-US" sz="1400">
                <a:solidFill>
                  <a:srgbClr val="000000"/>
                </a:solidFill>
                <a:latin typeface="Times New Roman" panose="02020603050405020304" pitchFamily="18" charset="0"/>
                <a:cs typeface="Times New Roman" panose="02020603050405020304" pitchFamily="18" charset="0"/>
              </a:rPr>
              <a:t>Scale objects based on alignment points (No)</a:t>
            </a:r>
          </a:p>
        </p:txBody>
      </p:sp>
      <p:sp>
        <p:nvSpPr>
          <p:cNvPr id="59404" name="object 19">
            <a:extLst>
              <a:ext uri="{FF2B5EF4-FFF2-40B4-BE49-F238E27FC236}">
                <a16:creationId xmlns:a16="http://schemas.microsoft.com/office/drawing/2014/main" id="{BF45A01B-DD83-4DAC-8E59-DDE95AD3C0EF}"/>
              </a:ext>
            </a:extLst>
          </p:cNvPr>
          <p:cNvSpPr>
            <a:spLocks/>
          </p:cNvSpPr>
          <p:nvPr/>
        </p:nvSpPr>
        <p:spPr bwMode="auto">
          <a:xfrm>
            <a:off x="2722563" y="698500"/>
            <a:ext cx="882650" cy="539750"/>
          </a:xfrm>
          <a:custGeom>
            <a:avLst/>
            <a:gdLst>
              <a:gd name="T0" fmla="*/ 871077 w 882014"/>
              <a:gd name="T1" fmla="*/ 44914 h 538480"/>
              <a:gd name="T2" fmla="*/ 0 w 882014"/>
              <a:gd name="T3" fmla="*/ 540512 h 538480"/>
              <a:gd name="T4" fmla="*/ 858995 w 882014"/>
              <a:gd name="T5" fmla="*/ 89574 h 538480"/>
              <a:gd name="T6" fmla="*/ 883287 w 882014"/>
              <a:gd name="T7" fmla="*/ 0 h 538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2014" h="538480">
                <a:moveTo>
                  <a:pt x="869822" y="44703"/>
                </a:moveTo>
                <a:lnTo>
                  <a:pt x="0" y="537971"/>
                </a:lnTo>
              </a:path>
              <a:path w="882014" h="538480">
                <a:moveTo>
                  <a:pt x="857757" y="89153"/>
                </a:moveTo>
                <a:lnTo>
                  <a:pt x="88201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59405" name="object 20">
            <a:extLst>
              <a:ext uri="{FF2B5EF4-FFF2-40B4-BE49-F238E27FC236}">
                <a16:creationId xmlns:a16="http://schemas.microsoft.com/office/drawing/2014/main" id="{B61F14AA-BB36-41F7-A98F-85CABDD5EE30}"/>
              </a:ext>
            </a:extLst>
          </p:cNvPr>
          <p:cNvGrpSpPr>
            <a:grpSpLocks/>
          </p:cNvGrpSpPr>
          <p:nvPr/>
        </p:nvGrpSpPr>
        <p:grpSpPr bwMode="auto">
          <a:xfrm>
            <a:off x="1663700" y="1117600"/>
            <a:ext cx="2325688" cy="1541463"/>
            <a:chOff x="1664207" y="1117422"/>
            <a:chExt cx="2324735" cy="1542415"/>
          </a:xfrm>
        </p:grpSpPr>
        <p:sp>
          <p:nvSpPr>
            <p:cNvPr id="59409" name="object 21">
              <a:extLst>
                <a:ext uri="{FF2B5EF4-FFF2-40B4-BE49-F238E27FC236}">
                  <a16:creationId xmlns:a16="http://schemas.microsoft.com/office/drawing/2014/main" id="{7A785441-543A-4D2A-B0E2-AEB82614BF67}"/>
                </a:ext>
              </a:extLst>
            </p:cNvPr>
            <p:cNvSpPr>
              <a:spLocks/>
            </p:cNvSpPr>
            <p:nvPr/>
          </p:nvSpPr>
          <p:spPr bwMode="auto">
            <a:xfrm>
              <a:off x="1665096" y="1325118"/>
              <a:ext cx="2270125" cy="1087120"/>
            </a:xfrm>
            <a:custGeom>
              <a:avLst/>
              <a:gdLst>
                <a:gd name="T0" fmla="*/ 2269490 w 2270125"/>
                <a:gd name="T1" fmla="*/ 0 h 1087120"/>
                <a:gd name="T2" fmla="*/ 2269743 w 2270125"/>
                <a:gd name="T3" fmla="*/ 0 h 1087120"/>
                <a:gd name="T4" fmla="*/ 353821 w 2270125"/>
                <a:gd name="T5" fmla="*/ 1086612 h 1087120"/>
                <a:gd name="T6" fmla="*/ 354075 w 2270125"/>
                <a:gd name="T7" fmla="*/ 1086612 h 1087120"/>
                <a:gd name="T8" fmla="*/ 12191 w 2270125"/>
                <a:gd name="T9" fmla="*/ 505079 h 1087120"/>
                <a:gd name="T10" fmla="*/ 12318 w 2270125"/>
                <a:gd name="T11" fmla="*/ 505079 h 1087120"/>
                <a:gd name="T12" fmla="*/ 12191 w 2270125"/>
                <a:gd name="T13" fmla="*/ 505079 h 1087120"/>
                <a:gd name="T14" fmla="*/ 882014 w 2270125"/>
                <a:gd name="T15" fmla="*/ 11811 h 1087120"/>
                <a:gd name="T16" fmla="*/ 24383 w 2270125"/>
                <a:gd name="T17" fmla="*/ 460629 h 1087120"/>
                <a:gd name="T18" fmla="*/ 0 w 2270125"/>
                <a:gd name="T19" fmla="*/ 549656 h 1087120"/>
                <a:gd name="T20" fmla="*/ 1254633 w 2270125"/>
                <a:gd name="T21" fmla="*/ 446278 h 1087120"/>
                <a:gd name="T22" fmla="*/ 1254759 w 2270125"/>
                <a:gd name="T23" fmla="*/ 446278 h 1087120"/>
                <a:gd name="T24" fmla="*/ 1733550 w 2270125"/>
                <a:gd name="T25" fmla="*/ 174879 h 1087120"/>
                <a:gd name="T26" fmla="*/ 1733803 w 2270125"/>
                <a:gd name="T27" fmla="*/ 174879 h 1087120"/>
                <a:gd name="T28" fmla="*/ 1926716 w 2270125"/>
                <a:gd name="T29" fmla="*/ 503428 h 1087120"/>
                <a:gd name="T30" fmla="*/ 1926843 w 2270125"/>
                <a:gd name="T31" fmla="*/ 503428 h 1087120"/>
                <a:gd name="T32" fmla="*/ 1926716 w 2270125"/>
                <a:gd name="T33" fmla="*/ 503428 h 1087120"/>
                <a:gd name="T34" fmla="*/ 1749425 w 2270125"/>
                <a:gd name="T35" fmla="*/ 604139 h 1087120"/>
                <a:gd name="T36" fmla="*/ 1914398 w 2270125"/>
                <a:gd name="T37" fmla="*/ 547878 h 1087120"/>
                <a:gd name="T38" fmla="*/ 1938781 w 2270125"/>
                <a:gd name="T39" fmla="*/ 458851 h 1087120"/>
                <a:gd name="T40" fmla="*/ 1447927 w 2270125"/>
                <a:gd name="T41" fmla="*/ 775081 h 1087120"/>
                <a:gd name="T42" fmla="*/ 1625091 w 2270125"/>
                <a:gd name="T43" fmla="*/ 674497 h 1087120"/>
                <a:gd name="T44" fmla="*/ 1459864 w 2270125"/>
                <a:gd name="T45" fmla="*/ 730631 h 1087120"/>
                <a:gd name="T46" fmla="*/ 1435734 w 2270125"/>
                <a:gd name="T47" fmla="*/ 819531 h 1087120"/>
                <a:gd name="T48" fmla="*/ 353821 w 2270125"/>
                <a:gd name="T49" fmla="*/ 1086612 h 1087120"/>
                <a:gd name="T50" fmla="*/ 2269490 w 2270125"/>
                <a:gd name="T51" fmla="*/ 0 h 1087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70125" h="1087120">
                  <a:moveTo>
                    <a:pt x="2269490" y="0"/>
                  </a:moveTo>
                  <a:lnTo>
                    <a:pt x="2269743" y="0"/>
                  </a:lnTo>
                </a:path>
                <a:path w="2270125" h="1087120">
                  <a:moveTo>
                    <a:pt x="353821" y="1086612"/>
                  </a:moveTo>
                  <a:lnTo>
                    <a:pt x="354075" y="1086612"/>
                  </a:lnTo>
                </a:path>
                <a:path w="2270125" h="1087120">
                  <a:moveTo>
                    <a:pt x="12191" y="505079"/>
                  </a:moveTo>
                  <a:lnTo>
                    <a:pt x="12318" y="505079"/>
                  </a:lnTo>
                </a:path>
                <a:path w="2270125" h="1087120">
                  <a:moveTo>
                    <a:pt x="12191" y="505079"/>
                  </a:moveTo>
                  <a:lnTo>
                    <a:pt x="882014" y="11811"/>
                  </a:lnTo>
                </a:path>
                <a:path w="2270125" h="1087120">
                  <a:moveTo>
                    <a:pt x="24383" y="460629"/>
                  </a:moveTo>
                  <a:lnTo>
                    <a:pt x="0" y="549656"/>
                  </a:lnTo>
                </a:path>
                <a:path w="2270125" h="1087120">
                  <a:moveTo>
                    <a:pt x="1254633" y="446278"/>
                  </a:moveTo>
                  <a:lnTo>
                    <a:pt x="1254759" y="446278"/>
                  </a:lnTo>
                </a:path>
                <a:path w="2270125" h="1087120">
                  <a:moveTo>
                    <a:pt x="1733550" y="174879"/>
                  </a:moveTo>
                  <a:lnTo>
                    <a:pt x="1733803" y="174879"/>
                  </a:lnTo>
                </a:path>
                <a:path w="2270125" h="1087120">
                  <a:moveTo>
                    <a:pt x="1926716" y="503428"/>
                  </a:moveTo>
                  <a:lnTo>
                    <a:pt x="1926843" y="503428"/>
                  </a:lnTo>
                </a:path>
                <a:path w="2270125" h="1087120">
                  <a:moveTo>
                    <a:pt x="1926716" y="503428"/>
                  </a:moveTo>
                  <a:lnTo>
                    <a:pt x="1749425" y="604139"/>
                  </a:lnTo>
                </a:path>
                <a:path w="2270125" h="1087120">
                  <a:moveTo>
                    <a:pt x="1914398" y="547878"/>
                  </a:moveTo>
                  <a:lnTo>
                    <a:pt x="1938781" y="458851"/>
                  </a:lnTo>
                </a:path>
                <a:path w="2270125" h="1087120">
                  <a:moveTo>
                    <a:pt x="1447927" y="775081"/>
                  </a:moveTo>
                  <a:lnTo>
                    <a:pt x="1625091" y="674497"/>
                  </a:lnTo>
                </a:path>
                <a:path w="2270125" h="1087120">
                  <a:moveTo>
                    <a:pt x="1459864" y="730631"/>
                  </a:moveTo>
                  <a:lnTo>
                    <a:pt x="1435734" y="819531"/>
                  </a:lnTo>
                </a:path>
                <a:path w="2270125" h="1087120">
                  <a:moveTo>
                    <a:pt x="353821" y="1086612"/>
                  </a:moveTo>
                  <a:lnTo>
                    <a:pt x="226949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9410" name="object 22">
              <a:extLst>
                <a:ext uri="{FF2B5EF4-FFF2-40B4-BE49-F238E27FC236}">
                  <a16:creationId xmlns:a16="http://schemas.microsoft.com/office/drawing/2014/main" id="{E3C251E7-11C3-405D-9DF7-CF7A5CDE9E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6826" y="1660537"/>
              <a:ext cx="223888" cy="21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1" name="object 23">
              <a:extLst>
                <a:ext uri="{FF2B5EF4-FFF2-40B4-BE49-F238E27FC236}">
                  <a16:creationId xmlns:a16="http://schemas.microsoft.com/office/drawing/2014/main" id="{DF87209E-01C4-49CE-BA0F-E4C01E0058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5743" y="1389138"/>
              <a:ext cx="223951" cy="21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2" name="object 24">
              <a:extLst>
                <a:ext uri="{FF2B5EF4-FFF2-40B4-BE49-F238E27FC236}">
                  <a16:creationId xmlns:a16="http://schemas.microsoft.com/office/drawing/2014/main" id="{D65FB67A-A36C-4274-9513-2764864389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4787" y="1117422"/>
              <a:ext cx="223888" cy="21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3" name="object 25">
              <a:extLst>
                <a:ext uri="{FF2B5EF4-FFF2-40B4-BE49-F238E27FC236}">
                  <a16:creationId xmlns:a16="http://schemas.microsoft.com/office/drawing/2014/main" id="{D3F5C038-565B-4442-93AF-C9FD18F12B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8036" y="1932254"/>
              <a:ext cx="223888" cy="21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4" name="object 26">
              <a:extLst>
                <a:ext uri="{FF2B5EF4-FFF2-40B4-BE49-F238E27FC236}">
                  <a16:creationId xmlns:a16="http://schemas.microsoft.com/office/drawing/2014/main" id="{F18C8D8A-47CE-4678-9B94-F543150E46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3102" y="2203958"/>
              <a:ext cx="360298" cy="45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406" name="object 27">
            <a:extLst>
              <a:ext uri="{FF2B5EF4-FFF2-40B4-BE49-F238E27FC236}">
                <a16:creationId xmlns:a16="http://schemas.microsoft.com/office/drawing/2014/main" id="{4C80DB84-F494-4207-8B43-7BD188B2E857}"/>
              </a:ext>
            </a:extLst>
          </p:cNvPr>
          <p:cNvSpPr>
            <a:spLocks/>
          </p:cNvSpPr>
          <p:nvPr/>
        </p:nvSpPr>
        <p:spPr bwMode="auto">
          <a:xfrm>
            <a:off x="4068763" y="1325563"/>
            <a:ext cx="247650" cy="223837"/>
          </a:xfrm>
          <a:custGeom>
            <a:avLst/>
            <a:gdLst>
              <a:gd name="T0" fmla="*/ 247269 w 247650"/>
              <a:gd name="T1" fmla="*/ 223902 h 223519"/>
              <a:gd name="T2" fmla="*/ 0 w 247650"/>
              <a:gd name="T3" fmla="*/ 0 h 223519"/>
              <a:gd name="T4" fmla="*/ 0 w 247650"/>
              <a:gd name="T5" fmla="*/ 0 h 223519"/>
              <a:gd name="T6" fmla="*/ 0 w 247650"/>
              <a:gd name="T7" fmla="*/ 73106 h 223519"/>
              <a:gd name="T8" fmla="*/ 0 w 247650"/>
              <a:gd name="T9" fmla="*/ 0 h 223519"/>
              <a:gd name="T10" fmla="*/ 69341 w 247650"/>
              <a:gd name="T11" fmla="*/ 0 h 223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7650" h="223519">
                <a:moveTo>
                  <a:pt x="247269" y="223266"/>
                </a:moveTo>
                <a:lnTo>
                  <a:pt x="0" y="0"/>
                </a:lnTo>
              </a:path>
              <a:path w="247650" h="223519">
                <a:moveTo>
                  <a:pt x="0" y="0"/>
                </a:moveTo>
                <a:lnTo>
                  <a:pt x="0" y="72898"/>
                </a:lnTo>
              </a:path>
              <a:path w="247650" h="223519">
                <a:moveTo>
                  <a:pt x="0" y="0"/>
                </a:moveTo>
                <a:lnTo>
                  <a:pt x="6934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9407" name="object 28">
            <a:extLst>
              <a:ext uri="{FF2B5EF4-FFF2-40B4-BE49-F238E27FC236}">
                <a16:creationId xmlns:a16="http://schemas.microsoft.com/office/drawing/2014/main" id="{F6FEEAFD-5B84-48DF-A833-2392C71D44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37038" y="2038350"/>
            <a:ext cx="227012"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bject 29">
            <a:extLst>
              <a:ext uri="{FF2B5EF4-FFF2-40B4-BE49-F238E27FC236}">
                <a16:creationId xmlns:a16="http://schemas.microsoft.com/office/drawing/2014/main" id="{1785F2AD-4D6E-4417-8BDF-F3D5B38E0562}"/>
              </a:ext>
            </a:extLst>
          </p:cNvPr>
          <p:cNvSpPr txBox="1"/>
          <p:nvPr/>
        </p:nvSpPr>
        <p:spPr>
          <a:xfrm>
            <a:off x="1273175" y="620713"/>
            <a:ext cx="3668713" cy="2305050"/>
          </a:xfrm>
          <a:prstGeom prst="rect">
            <a:avLst/>
          </a:prstGeom>
          <a:ln w="6096">
            <a:solidFill>
              <a:srgbClr val="000000"/>
            </a:solidFill>
          </a:ln>
        </p:spPr>
        <p:txBody>
          <a:bodyPr lIns="0" tIns="0" rIns="0" bIns="0">
            <a:spAutoFit/>
          </a:bodyPr>
          <a:lstStyle/>
          <a:p>
            <a:pPr eaLnBrk="1" fontAlgn="auto" hangingPunct="1">
              <a:spcBef>
                <a:spcPts val="0"/>
              </a:spcBef>
              <a:spcAft>
                <a:spcPts val="0"/>
              </a:spcAft>
              <a:defRPr/>
            </a:pPr>
            <a:endParaRPr sz="1100" kern="0">
              <a:solidFill>
                <a:sysClr val="windowText" lastClr="000000"/>
              </a:solidFill>
              <a:latin typeface="Times New Roman"/>
              <a:cs typeface="Times New Roman"/>
            </a:endParaRPr>
          </a:p>
          <a:p>
            <a:pPr eaLnBrk="1" fontAlgn="auto" hangingPunct="1">
              <a:spcBef>
                <a:spcPts val="0"/>
              </a:spcBef>
              <a:spcAft>
                <a:spcPts val="0"/>
              </a:spcAft>
              <a:defRPr/>
            </a:pPr>
            <a:endParaRPr sz="1100" kern="0">
              <a:solidFill>
                <a:sysClr val="windowText" lastClr="000000"/>
              </a:solidFill>
              <a:latin typeface="Times New Roman"/>
              <a:cs typeface="Times New Roman"/>
            </a:endParaRPr>
          </a:p>
          <a:p>
            <a:pPr eaLnBrk="1" fontAlgn="auto" hangingPunct="1">
              <a:spcBef>
                <a:spcPts val="0"/>
              </a:spcBef>
              <a:spcAft>
                <a:spcPts val="0"/>
              </a:spcAft>
              <a:defRPr/>
            </a:pPr>
            <a:endParaRPr sz="1100" kern="0">
              <a:solidFill>
                <a:sysClr val="windowText" lastClr="000000"/>
              </a:solidFill>
              <a:latin typeface="Times New Roman"/>
              <a:cs typeface="Times New Roman"/>
            </a:endParaRPr>
          </a:p>
          <a:p>
            <a:pPr eaLnBrk="1" fontAlgn="auto" hangingPunct="1">
              <a:spcBef>
                <a:spcPts val="0"/>
              </a:spcBef>
              <a:spcAft>
                <a:spcPts val="0"/>
              </a:spcAft>
              <a:defRPr/>
            </a:pPr>
            <a:endParaRPr sz="1100" kern="0">
              <a:solidFill>
                <a:sysClr val="windowText" lastClr="000000"/>
              </a:solidFill>
              <a:latin typeface="Times New Roman"/>
              <a:cs typeface="Times New Roman"/>
            </a:endParaRPr>
          </a:p>
          <a:p>
            <a:pPr eaLnBrk="1" fontAlgn="auto" hangingPunct="1">
              <a:spcBef>
                <a:spcPts val="25"/>
              </a:spcBef>
              <a:spcAft>
                <a:spcPts val="0"/>
              </a:spcAft>
              <a:defRPr/>
            </a:pPr>
            <a:endParaRPr sz="1300" kern="0">
              <a:solidFill>
                <a:sysClr val="windowText" lastClr="000000"/>
              </a:solidFill>
              <a:latin typeface="Times New Roman"/>
              <a:cs typeface="Times New Roman"/>
            </a:endParaRPr>
          </a:p>
          <a:p>
            <a:pPr marL="1115060" eaLnBrk="1" fontAlgn="auto" hangingPunct="1">
              <a:spcBef>
                <a:spcPts val="0"/>
              </a:spcBef>
              <a:spcAft>
                <a:spcPts val="0"/>
              </a:spcAft>
              <a:defRPr/>
            </a:pPr>
            <a:r>
              <a:rPr sz="1050" kern="0" spc="-25" dirty="0">
                <a:solidFill>
                  <a:sysClr val="windowText" lastClr="000000"/>
                </a:solidFill>
                <a:latin typeface="Times New Roman"/>
                <a:cs typeface="Times New Roman"/>
              </a:rPr>
              <a:t>20'</a:t>
            </a:r>
            <a:endParaRPr sz="1050" kern="0">
              <a:solidFill>
                <a:sysClr val="windowText" lastClr="000000"/>
              </a:solidFill>
              <a:latin typeface="Times New Roman"/>
              <a:cs typeface="Times New Roman"/>
            </a:endParaRPr>
          </a:p>
          <a:p>
            <a:pPr eaLnBrk="1" fontAlgn="auto" hangingPunct="1">
              <a:spcBef>
                <a:spcPts val="0"/>
              </a:spcBef>
              <a:spcAft>
                <a:spcPts val="0"/>
              </a:spcAft>
              <a:defRPr/>
            </a:pPr>
            <a:endParaRPr sz="1100" kern="0">
              <a:solidFill>
                <a:sysClr val="windowText" lastClr="000000"/>
              </a:solidFill>
              <a:latin typeface="Times New Roman"/>
              <a:cs typeface="Times New Roman"/>
            </a:endParaRPr>
          </a:p>
          <a:p>
            <a:pPr marL="2355850" eaLnBrk="1" fontAlgn="auto" hangingPunct="1">
              <a:spcBef>
                <a:spcPts val="795"/>
              </a:spcBef>
              <a:spcAft>
                <a:spcPts val="0"/>
              </a:spcAft>
              <a:defRPr/>
            </a:pPr>
            <a:r>
              <a:rPr sz="850" kern="0" dirty="0">
                <a:solidFill>
                  <a:sysClr val="windowText" lastClr="000000"/>
                </a:solidFill>
                <a:latin typeface="Times New Roman"/>
                <a:cs typeface="Times New Roman"/>
              </a:rPr>
              <a:t>Second</a:t>
            </a:r>
            <a:r>
              <a:rPr sz="850" kern="0" spc="65" dirty="0">
                <a:solidFill>
                  <a:sysClr val="windowText" lastClr="000000"/>
                </a:solidFill>
                <a:latin typeface="Times New Roman"/>
                <a:cs typeface="Times New Roman"/>
              </a:rPr>
              <a:t> </a:t>
            </a:r>
            <a:r>
              <a:rPr sz="850" kern="0" spc="-10" dirty="0">
                <a:solidFill>
                  <a:sysClr val="windowText" lastClr="000000"/>
                </a:solidFill>
                <a:latin typeface="Times New Roman"/>
                <a:cs typeface="Times New Roman"/>
              </a:rPr>
              <a:t>Destination</a:t>
            </a:r>
            <a:endParaRPr sz="850" kern="0">
              <a:solidFill>
                <a:sysClr val="windowText" lastClr="000000"/>
              </a:solidFill>
              <a:latin typeface="Times New Roman"/>
              <a:cs typeface="Times New Roman"/>
            </a:endParaRPr>
          </a:p>
          <a:p>
            <a:pPr eaLnBrk="1" fontAlgn="auto" hangingPunct="1">
              <a:spcBef>
                <a:spcPts val="0"/>
              </a:spcBef>
              <a:spcAft>
                <a:spcPts val="0"/>
              </a:spcAft>
              <a:defRPr/>
            </a:pPr>
            <a:endParaRPr sz="900" kern="0">
              <a:solidFill>
                <a:sysClr val="windowText" lastClr="000000"/>
              </a:solidFill>
              <a:latin typeface="Times New Roman"/>
              <a:cs typeface="Times New Roman"/>
            </a:endParaRPr>
          </a:p>
          <a:p>
            <a:pPr eaLnBrk="1" fontAlgn="auto" hangingPunct="1">
              <a:spcBef>
                <a:spcPts val="0"/>
              </a:spcBef>
              <a:spcAft>
                <a:spcPts val="0"/>
              </a:spcAft>
              <a:defRPr/>
            </a:pPr>
            <a:endParaRPr sz="900" kern="0">
              <a:solidFill>
                <a:sysClr val="windowText" lastClr="000000"/>
              </a:solidFill>
              <a:latin typeface="Times New Roman"/>
              <a:cs typeface="Times New Roman"/>
            </a:endParaRPr>
          </a:p>
          <a:p>
            <a:pPr eaLnBrk="1" fontAlgn="auto" hangingPunct="1">
              <a:spcBef>
                <a:spcPts val="30"/>
              </a:spcBef>
              <a:spcAft>
                <a:spcPts val="0"/>
              </a:spcAft>
              <a:defRPr/>
            </a:pPr>
            <a:endParaRPr sz="850" kern="0">
              <a:solidFill>
                <a:sysClr val="windowText" lastClr="000000"/>
              </a:solidFill>
              <a:latin typeface="Times New Roman"/>
              <a:cs typeface="Times New Roman"/>
            </a:endParaRPr>
          </a:p>
          <a:p>
            <a:pPr marL="665480" algn="ctr" eaLnBrk="1" fontAlgn="auto" hangingPunct="1">
              <a:spcBef>
                <a:spcPts val="0"/>
              </a:spcBef>
              <a:spcAft>
                <a:spcPts val="0"/>
              </a:spcAft>
              <a:defRPr/>
            </a:pPr>
            <a:r>
              <a:rPr sz="1050" kern="0" spc="-25" dirty="0">
                <a:solidFill>
                  <a:sysClr val="windowText" lastClr="000000"/>
                </a:solidFill>
                <a:latin typeface="Times New Roman"/>
                <a:cs typeface="Times New Roman"/>
              </a:rPr>
              <a:t>5'</a:t>
            </a:r>
            <a:endParaRPr sz="1050" kern="0">
              <a:solidFill>
                <a:sysClr val="windowText" lastClr="000000"/>
              </a:solidFill>
              <a:latin typeface="Times New Roman"/>
              <a:cs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E21A93F-45EB-4279-9C74-2A1DEF7E8053}"/>
              </a:ext>
            </a:extLst>
          </p:cNvPr>
          <p:cNvSpPr txBox="1"/>
          <p:nvPr/>
        </p:nvSpPr>
        <p:spPr>
          <a:xfrm>
            <a:off x="2009775" y="1033463"/>
            <a:ext cx="3349625"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2.22:</a:t>
            </a:r>
            <a:r>
              <a:rPr sz="1400" b="1"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Dimensioning</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Along</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Align</a:t>
            </a:r>
            <a:r>
              <a:rPr sz="1400" kern="0" spc="-1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Plane</a:t>
            </a:r>
            <a:endParaRPr sz="1400" kern="0">
              <a:solidFill>
                <a:sysClr val="windowText" lastClr="000000"/>
              </a:solidFill>
              <a:latin typeface="Times New Roman"/>
              <a:cs typeface="Times New Roman"/>
            </a:endParaRPr>
          </a:p>
        </p:txBody>
      </p:sp>
      <p:sp>
        <p:nvSpPr>
          <p:cNvPr id="3" name="object 3">
            <a:extLst>
              <a:ext uri="{FF2B5EF4-FFF2-40B4-BE49-F238E27FC236}">
                <a16:creationId xmlns:a16="http://schemas.microsoft.com/office/drawing/2014/main" id="{4E2196DA-B674-46BC-94F7-B07465B2D5F4}"/>
              </a:ext>
            </a:extLst>
          </p:cNvPr>
          <p:cNvSpPr txBox="1"/>
          <p:nvPr/>
        </p:nvSpPr>
        <p:spPr>
          <a:xfrm>
            <a:off x="460375" y="1247775"/>
            <a:ext cx="1965325" cy="892175"/>
          </a:xfrm>
          <a:prstGeom prst="rect">
            <a:avLst/>
          </a:prstGeom>
        </p:spPr>
        <p:txBody>
          <a:bodyPr lIns="0" tIns="129539" rIns="0" bIns="0">
            <a:spAutoFit/>
          </a:bodyPr>
          <a:lstStyle/>
          <a:p>
            <a:pPr marL="166370" indent="-154305" eaLnBrk="1" fontAlgn="auto" hangingPunct="1">
              <a:spcBef>
                <a:spcPts val="1019"/>
              </a:spcBef>
              <a:spcAft>
                <a:spcPts val="0"/>
              </a:spcAft>
              <a:buFontTx/>
              <a:buAutoNum type="arabicPeriod" startAt="6"/>
              <a:tabLst>
                <a:tab pos="167005" algn="l"/>
              </a:tabLst>
              <a:defRPr/>
            </a:pPr>
            <a:r>
              <a:rPr sz="1400" b="1" kern="0" dirty="0">
                <a:solidFill>
                  <a:sysClr val="windowText" lastClr="000000"/>
                </a:solidFill>
                <a:latin typeface="Times New Roman"/>
                <a:cs typeface="Times New Roman"/>
              </a:rPr>
              <a:t>Group</a:t>
            </a:r>
            <a:r>
              <a:rPr sz="1400" b="1" kern="0" spc="-75" dirty="0">
                <a:solidFill>
                  <a:sysClr val="windowText" lastClr="000000"/>
                </a:solidFill>
                <a:latin typeface="Times New Roman"/>
                <a:cs typeface="Times New Roman"/>
              </a:rPr>
              <a:t> </a:t>
            </a:r>
            <a:r>
              <a:rPr sz="1400" b="1" kern="0" spc="-25" dirty="0">
                <a:solidFill>
                  <a:sysClr val="windowText" lastClr="000000"/>
                </a:solidFill>
                <a:latin typeface="Times New Roman"/>
                <a:cs typeface="Times New Roman"/>
              </a:rPr>
              <a:t>(g)</a:t>
            </a:r>
            <a:endParaRPr sz="1400" kern="0">
              <a:solidFill>
                <a:sysClr val="windowText" lastClr="000000"/>
              </a:solidFill>
              <a:latin typeface="Times New Roman"/>
              <a:cs typeface="Times New Roman"/>
            </a:endParaRPr>
          </a:p>
          <a:p>
            <a:pPr marL="467995" lvl="1" indent="-227329" eaLnBrk="1" fontAlgn="auto" hangingPunct="1">
              <a:lnSpc>
                <a:spcPts val="1645"/>
              </a:lnSpc>
              <a:spcBef>
                <a:spcPts val="925"/>
              </a:spcBef>
              <a:spcAft>
                <a:spcPts val="0"/>
              </a:spcAft>
              <a:buFontTx/>
              <a:buAutoNum type="alphaLcPeriod"/>
              <a:tabLst>
                <a:tab pos="468630" algn="l"/>
              </a:tabLst>
              <a:defRPr/>
            </a:pPr>
            <a:r>
              <a:rPr sz="1400" kern="0" dirty="0">
                <a:solidFill>
                  <a:sysClr val="windowText" lastClr="000000"/>
                </a:solidFill>
                <a:latin typeface="Times New Roman"/>
                <a:cs typeface="Times New Roman"/>
              </a:rPr>
              <a:t>Create</a:t>
            </a:r>
            <a:r>
              <a:rPr sz="1400" kern="0" spc="-4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group</a:t>
            </a:r>
            <a:endParaRPr sz="1400" kern="0">
              <a:solidFill>
                <a:sysClr val="windowText" lastClr="000000"/>
              </a:solidFill>
              <a:latin typeface="Times New Roman"/>
              <a:cs typeface="Times New Roman"/>
            </a:endParaRPr>
          </a:p>
          <a:p>
            <a:pPr marL="709295"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Type</a:t>
            </a:r>
            <a:r>
              <a:rPr sz="1400" kern="0" spc="-9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group</a:t>
            </a:r>
            <a:r>
              <a:rPr sz="1400" kern="0" spc="-6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name</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DBCE265A-0F93-4B12-9C98-951E67E84BD3}"/>
              </a:ext>
            </a:extLst>
          </p:cNvPr>
          <p:cNvSpPr txBox="1"/>
          <p:nvPr/>
        </p:nvSpPr>
        <p:spPr>
          <a:xfrm>
            <a:off x="2663825" y="1900238"/>
            <a:ext cx="93980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Press</a:t>
            </a:r>
            <a:r>
              <a:rPr sz="1400" kern="0" spc="-1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“New”</a:t>
            </a:r>
            <a:endParaRPr sz="14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369A88EE-6F6D-4784-8DCA-6B9B067FC6C0}"/>
              </a:ext>
            </a:extLst>
          </p:cNvPr>
          <p:cNvSpPr txBox="1"/>
          <p:nvPr/>
        </p:nvSpPr>
        <p:spPr>
          <a:xfrm>
            <a:off x="1157288" y="2105025"/>
            <a:ext cx="156527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Select</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desired</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objects</a:t>
            </a:r>
            <a:endParaRPr sz="14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77F5DAF5-DC30-4B6A-9E5F-2F724C2B1A21}"/>
              </a:ext>
            </a:extLst>
          </p:cNvPr>
          <p:cNvSpPr txBox="1"/>
          <p:nvPr/>
        </p:nvSpPr>
        <p:spPr>
          <a:xfrm>
            <a:off x="3778250" y="2335213"/>
            <a:ext cx="138430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Check</a:t>
            </a:r>
            <a:r>
              <a:rPr sz="1400" kern="0" spc="-10" dirty="0">
                <a:solidFill>
                  <a:sysClr val="windowText" lastClr="000000"/>
                </a:solidFill>
                <a:latin typeface="Times New Roman"/>
                <a:cs typeface="Times New Roman"/>
              </a:rPr>
              <a:t> “selectable”</a:t>
            </a:r>
            <a:endParaRPr sz="1400" kern="0">
              <a:solidFill>
                <a:sysClr val="windowText" lastClr="000000"/>
              </a:solidFill>
              <a:latin typeface="Times New Roman"/>
              <a:cs typeface="Times New Roman"/>
            </a:endParaRPr>
          </a:p>
        </p:txBody>
      </p:sp>
      <p:sp>
        <p:nvSpPr>
          <p:cNvPr id="60423" name="object 7">
            <a:extLst>
              <a:ext uri="{FF2B5EF4-FFF2-40B4-BE49-F238E27FC236}">
                <a16:creationId xmlns:a16="http://schemas.microsoft.com/office/drawing/2014/main" id="{2DC2C22B-0120-4901-97CA-2C401E3B9036}"/>
              </a:ext>
            </a:extLst>
          </p:cNvPr>
          <p:cNvSpPr txBox="1">
            <a:spLocks noChangeArrowheads="1"/>
          </p:cNvSpPr>
          <p:nvPr/>
        </p:nvSpPr>
        <p:spPr bwMode="auto">
          <a:xfrm>
            <a:off x="1157288" y="2335213"/>
            <a:ext cx="2381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095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75"/>
              </a:lnSpc>
              <a:spcBef>
                <a:spcPts val="163"/>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 Press ok</a:t>
            </a:r>
          </a:p>
        </p:txBody>
      </p:sp>
      <p:sp>
        <p:nvSpPr>
          <p:cNvPr id="8" name="object 8">
            <a:extLst>
              <a:ext uri="{FF2B5EF4-FFF2-40B4-BE49-F238E27FC236}">
                <a16:creationId xmlns:a16="http://schemas.microsoft.com/office/drawing/2014/main" id="{7A4627C8-88E6-4B37-A018-42B609C2525A}"/>
              </a:ext>
            </a:extLst>
          </p:cNvPr>
          <p:cNvSpPr txBox="1"/>
          <p:nvPr/>
        </p:nvSpPr>
        <p:spPr>
          <a:xfrm>
            <a:off x="688975" y="2751138"/>
            <a:ext cx="1241425"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b.</a:t>
            </a:r>
            <a:r>
              <a:rPr sz="1400" kern="0" spc="36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Modify</a:t>
            </a:r>
            <a:r>
              <a:rPr sz="1400" kern="0" spc="-1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group</a:t>
            </a:r>
            <a:endParaRPr sz="1400" kern="0">
              <a:solidFill>
                <a:sysClr val="windowText" lastClr="000000"/>
              </a:solidFill>
              <a:latin typeface="Times New Roman"/>
              <a:cs typeface="Times New Roman"/>
            </a:endParaRPr>
          </a:p>
        </p:txBody>
      </p:sp>
      <p:sp>
        <p:nvSpPr>
          <p:cNvPr id="9" name="object 9">
            <a:extLst>
              <a:ext uri="{FF2B5EF4-FFF2-40B4-BE49-F238E27FC236}">
                <a16:creationId xmlns:a16="http://schemas.microsoft.com/office/drawing/2014/main" id="{8A881EA4-15CA-4910-8813-B2F1B31D0764}"/>
              </a:ext>
            </a:extLst>
          </p:cNvPr>
          <p:cNvSpPr txBox="1"/>
          <p:nvPr/>
        </p:nvSpPr>
        <p:spPr>
          <a:xfrm>
            <a:off x="1157288" y="2955925"/>
            <a:ext cx="4225925" cy="442913"/>
          </a:xfrm>
          <a:prstGeom prst="rect">
            <a:avLst/>
          </a:prstGeom>
        </p:spPr>
        <p:txBody>
          <a:bodyPr lIns="0" tIns="13335" rIns="0" bIns="0">
            <a:spAutoFit/>
          </a:bodyPr>
          <a:lstStyle/>
          <a:p>
            <a:pPr marL="12700" eaLnBrk="1" fontAlgn="auto" hangingPunct="1">
              <a:lnSpc>
                <a:spcPts val="1645"/>
              </a:lnSpc>
              <a:spcBef>
                <a:spcPts val="105"/>
              </a:spcBef>
              <a:spcAft>
                <a:spcPts val="0"/>
              </a:spcAft>
              <a:defRPr/>
            </a:pPr>
            <a:r>
              <a:rPr sz="1400" kern="0" dirty="0">
                <a:solidFill>
                  <a:sysClr val="windowText" lastClr="000000"/>
                </a:solidFill>
                <a:latin typeface="Times New Roman"/>
                <a:cs typeface="Times New Roman"/>
              </a:rPr>
              <a:t>Select</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group</a:t>
            </a:r>
            <a:r>
              <a:rPr sz="1400" kern="0" spc="-1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name</a:t>
            </a:r>
            <a:endParaRPr sz="1400" kern="0">
              <a:solidFill>
                <a:sysClr val="windowText" lastClr="000000"/>
              </a:solidFill>
              <a:latin typeface="Times New Roman"/>
              <a:cs typeface="Times New Roman"/>
            </a:endParaRPr>
          </a:p>
          <a:p>
            <a:pPr marL="12700" eaLnBrk="1" fontAlgn="auto" hangingPunct="1">
              <a:lnSpc>
                <a:spcPts val="1645"/>
              </a:lnSpc>
              <a:spcBef>
                <a:spcPts val="0"/>
              </a:spcBef>
              <a:spcAft>
                <a:spcPts val="0"/>
              </a:spcAft>
              <a:defRPr/>
            </a:pPr>
            <a:r>
              <a:rPr sz="1400" kern="0" dirty="0">
                <a:solidFill>
                  <a:sysClr val="windowText" lastClr="000000"/>
                </a:solidFill>
                <a:latin typeface="Times New Roman"/>
                <a:cs typeface="Times New Roman"/>
              </a:rPr>
              <a:t>Pick</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desired</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edit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option</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(remove</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add</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objects</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or</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explode)</a:t>
            </a:r>
            <a:endParaRPr sz="1400" kern="0">
              <a:solidFill>
                <a:sysClr val="windowText" lastClr="000000"/>
              </a:solidFill>
              <a:latin typeface="Times New Roman"/>
              <a:cs typeface="Times New Roman"/>
            </a:endParaRPr>
          </a:p>
        </p:txBody>
      </p:sp>
      <p:sp>
        <p:nvSpPr>
          <p:cNvPr id="10" name="object 10">
            <a:extLst>
              <a:ext uri="{FF2B5EF4-FFF2-40B4-BE49-F238E27FC236}">
                <a16:creationId xmlns:a16="http://schemas.microsoft.com/office/drawing/2014/main" id="{FBF5EAA1-C11D-4573-9A6C-09EFD14BF8FB}"/>
              </a:ext>
            </a:extLst>
          </p:cNvPr>
          <p:cNvSpPr txBox="1"/>
          <p:nvPr/>
        </p:nvSpPr>
        <p:spPr>
          <a:xfrm>
            <a:off x="5621338" y="3159125"/>
            <a:ext cx="156527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Select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desired</a:t>
            </a:r>
            <a:r>
              <a:rPr sz="1400" kern="0" spc="-10" dirty="0">
                <a:solidFill>
                  <a:sysClr val="windowText" lastClr="000000"/>
                </a:solidFill>
                <a:latin typeface="Times New Roman"/>
                <a:cs typeface="Times New Roman"/>
              </a:rPr>
              <a:t> objects</a:t>
            </a:r>
            <a:endParaRPr sz="1400" kern="0">
              <a:solidFill>
                <a:sysClr val="windowText" lastClr="000000"/>
              </a:solidFill>
              <a:latin typeface="Times New Roman"/>
              <a:cs typeface="Times New Roman"/>
            </a:endParaRPr>
          </a:p>
        </p:txBody>
      </p:sp>
      <p:sp>
        <p:nvSpPr>
          <p:cNvPr id="11" name="object 11">
            <a:extLst>
              <a:ext uri="{FF2B5EF4-FFF2-40B4-BE49-F238E27FC236}">
                <a16:creationId xmlns:a16="http://schemas.microsoft.com/office/drawing/2014/main" id="{BF6743EE-F754-4FF0-B9E6-BE5493375489}"/>
              </a:ext>
            </a:extLst>
          </p:cNvPr>
          <p:cNvSpPr txBox="1"/>
          <p:nvPr/>
        </p:nvSpPr>
        <p:spPr>
          <a:xfrm>
            <a:off x="3778250" y="3389313"/>
            <a:ext cx="623888" cy="239712"/>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Press</a:t>
            </a:r>
            <a:r>
              <a:rPr sz="1400" kern="0" spc="-15"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ok</a:t>
            </a:r>
            <a:endParaRPr sz="1400" kern="0">
              <a:solidFill>
                <a:sysClr val="windowText" lastClr="000000"/>
              </a:solidFill>
              <a:latin typeface="Times New Roman"/>
              <a:cs typeface="Times New Roman"/>
            </a:endParaRPr>
          </a:p>
        </p:txBody>
      </p:sp>
      <p:sp>
        <p:nvSpPr>
          <p:cNvPr id="60428" name="object 12">
            <a:extLst>
              <a:ext uri="{FF2B5EF4-FFF2-40B4-BE49-F238E27FC236}">
                <a16:creationId xmlns:a16="http://schemas.microsoft.com/office/drawing/2014/main" id="{E8AFC54A-53C4-4940-9ACD-81626CA45685}"/>
              </a:ext>
            </a:extLst>
          </p:cNvPr>
          <p:cNvSpPr txBox="1">
            <a:spLocks noChangeArrowheads="1"/>
          </p:cNvSpPr>
          <p:nvPr/>
        </p:nvSpPr>
        <p:spPr bwMode="auto">
          <a:xfrm>
            <a:off x="688975" y="3389313"/>
            <a:ext cx="286385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479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lnSpc>
                <a:spcPts val="1650"/>
              </a:lnSpc>
              <a:spcBef>
                <a:spcPts val="1313"/>
              </a:spcBef>
            </a:pPr>
            <a:r>
              <a:rPr lang="en-US" altLang="en-US" sz="1300" b="1">
                <a:solidFill>
                  <a:srgbClr val="000000"/>
                </a:solidFill>
                <a:latin typeface="Times New Roman" panose="02020603050405020304" pitchFamily="18" charset="0"/>
                <a:cs typeface="Times New Roman" panose="02020603050405020304" pitchFamily="18" charset="0"/>
              </a:rPr>
              <a:t>6. </a:t>
            </a:r>
            <a:r>
              <a:rPr lang="en-US" altLang="en-US" sz="1400" b="1">
                <a:solidFill>
                  <a:srgbClr val="000000"/>
                </a:solidFill>
                <a:latin typeface="Times New Roman" panose="02020603050405020304" pitchFamily="18" charset="0"/>
                <a:cs typeface="Times New Roman" panose="02020603050405020304" pitchFamily="18" charset="0"/>
              </a:rPr>
              <a:t>Oops (oops)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Type “oops” in command bar</a:t>
            </a:r>
          </a:p>
          <a:p>
            <a:pPr eaLnBrk="1" hangingPunct="1">
              <a:spcBef>
                <a:spcPts val="125"/>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a:p>
            <a:pPr eaLnBrk="1" hangingPunct="1">
              <a:spcBef>
                <a:spcPts val="950"/>
              </a:spcBef>
            </a:pPr>
            <a:r>
              <a:rPr lang="en-US" altLang="en-US" sz="1400">
                <a:solidFill>
                  <a:srgbClr val="000000"/>
                </a:solidFill>
                <a:latin typeface="Times New Roman" panose="02020603050405020304" pitchFamily="18" charset="0"/>
                <a:cs typeface="Times New Roman" panose="02020603050405020304" pitchFamily="18" charset="0"/>
              </a:rPr>
              <a:t>Special Notes:</a:t>
            </a:r>
          </a:p>
        </p:txBody>
      </p:sp>
      <p:sp>
        <p:nvSpPr>
          <p:cNvPr id="13" name="object 13">
            <a:extLst>
              <a:ext uri="{FF2B5EF4-FFF2-40B4-BE49-F238E27FC236}">
                <a16:creationId xmlns:a16="http://schemas.microsoft.com/office/drawing/2014/main" id="{D6E42B8B-C164-4BC9-BC69-ED81EE6B809D}"/>
              </a:ext>
            </a:extLst>
          </p:cNvPr>
          <p:cNvSpPr txBox="1"/>
          <p:nvPr/>
        </p:nvSpPr>
        <p:spPr>
          <a:xfrm>
            <a:off x="1031875" y="4743450"/>
            <a:ext cx="6715125" cy="446088"/>
          </a:xfrm>
          <a:prstGeom prst="rect">
            <a:avLst/>
          </a:prstGeom>
        </p:spPr>
        <p:txBody>
          <a:bodyPr lIns="0" tIns="12700" rIns="0" bIns="0">
            <a:spAutoFit/>
          </a:bodyPr>
          <a:lstStyle/>
          <a:p>
            <a:pPr marL="240665" indent="-228600" eaLnBrk="1" fontAlgn="auto" hangingPunct="1">
              <a:lnSpc>
                <a:spcPts val="1650"/>
              </a:lnSpc>
              <a:spcBef>
                <a:spcPts val="100"/>
              </a:spcBef>
              <a:spcAft>
                <a:spcPts val="0"/>
              </a:spcAft>
              <a:buSzPct val="85714"/>
              <a:buFont typeface="Symbol"/>
              <a:buChar char=""/>
              <a:tabLst>
                <a:tab pos="240665" algn="l"/>
                <a:tab pos="241300" algn="l"/>
              </a:tabLst>
              <a:defRPr/>
            </a:pPr>
            <a:r>
              <a:rPr sz="1400" kern="0" dirty="0">
                <a:solidFill>
                  <a:sysClr val="windowText" lastClr="000000"/>
                </a:solidFill>
                <a:latin typeface="Times New Roman"/>
                <a:cs typeface="Times New Roman"/>
              </a:rPr>
              <a:t>This</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command</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restores</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last</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deleted</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item</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only</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even</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you</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use</a:t>
            </a:r>
            <a:r>
              <a:rPr sz="1400" kern="0" spc="-5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other</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command</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in</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between.</a:t>
            </a:r>
            <a:endParaRPr sz="1400" kern="0">
              <a:solidFill>
                <a:sysClr val="windowText" lastClr="000000"/>
              </a:solidFill>
              <a:latin typeface="Times New Roman"/>
              <a:cs typeface="Times New Roman"/>
            </a:endParaRPr>
          </a:p>
          <a:p>
            <a:pPr marL="240665" indent="-228600" eaLnBrk="1" fontAlgn="auto" hangingPunct="1">
              <a:lnSpc>
                <a:spcPts val="1650"/>
              </a:lnSpc>
              <a:spcBef>
                <a:spcPts val="0"/>
              </a:spcBef>
              <a:spcAft>
                <a:spcPts val="0"/>
              </a:spcAft>
              <a:buSzPct val="85714"/>
              <a:buFont typeface="Symbol"/>
              <a:buChar char=""/>
              <a:tabLst>
                <a:tab pos="240665" algn="l"/>
                <a:tab pos="241300" algn="l"/>
              </a:tabLst>
              <a:defRPr/>
            </a:pPr>
            <a:r>
              <a:rPr sz="1400" kern="0" dirty="0">
                <a:solidFill>
                  <a:sysClr val="windowText" lastClr="000000"/>
                </a:solidFill>
                <a:latin typeface="Times New Roman"/>
                <a:cs typeface="Times New Roman"/>
              </a:rPr>
              <a:t>Different</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from</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undo</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option</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because</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it</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(undo)</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only</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cancel</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last</a:t>
            </a:r>
            <a:r>
              <a:rPr sz="1400" kern="0" spc="-2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command.</a:t>
            </a:r>
            <a:endParaRPr sz="1400" kern="0">
              <a:solidFill>
                <a:sysClr val="windowText" lastClr="000000"/>
              </a:solidFill>
              <a:latin typeface="Times New Roman"/>
              <a:cs typeface="Times New Roman"/>
            </a:endParaRPr>
          </a:p>
        </p:txBody>
      </p:sp>
      <p:sp>
        <p:nvSpPr>
          <p:cNvPr id="14" name="object 14">
            <a:extLst>
              <a:ext uri="{FF2B5EF4-FFF2-40B4-BE49-F238E27FC236}">
                <a16:creationId xmlns:a16="http://schemas.microsoft.com/office/drawing/2014/main" id="{684FA211-3224-47DC-8D05-17CB9C6620B3}"/>
              </a:ext>
            </a:extLst>
          </p:cNvPr>
          <p:cNvSpPr txBox="1"/>
          <p:nvPr/>
        </p:nvSpPr>
        <p:spPr>
          <a:xfrm>
            <a:off x="4022725" y="5729288"/>
            <a:ext cx="2725738" cy="239712"/>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Draw</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any</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shape</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clean</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hatch</a:t>
            </a:r>
            <a:r>
              <a:rPr sz="1400" kern="0" spc="-4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pattern</a:t>
            </a:r>
            <a:endParaRPr sz="1400" kern="0">
              <a:solidFill>
                <a:sysClr val="windowText" lastClr="000000"/>
              </a:solidFill>
              <a:latin typeface="Times New Roman"/>
              <a:cs typeface="Times New Roman"/>
            </a:endParaRPr>
          </a:p>
        </p:txBody>
      </p:sp>
      <p:sp>
        <p:nvSpPr>
          <p:cNvPr id="60431" name="object 15">
            <a:extLst>
              <a:ext uri="{FF2B5EF4-FFF2-40B4-BE49-F238E27FC236}">
                <a16:creationId xmlns:a16="http://schemas.microsoft.com/office/drawing/2014/main" id="{4A93B654-5A80-45D5-B4A8-776FE3C74B3C}"/>
              </a:ext>
            </a:extLst>
          </p:cNvPr>
          <p:cNvSpPr txBox="1">
            <a:spLocks noChangeArrowheads="1"/>
          </p:cNvSpPr>
          <p:nvPr/>
        </p:nvSpPr>
        <p:spPr bwMode="auto">
          <a:xfrm>
            <a:off x="688975" y="5516563"/>
            <a:ext cx="3095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300" b="1">
                <a:solidFill>
                  <a:srgbClr val="000000"/>
                </a:solidFill>
                <a:latin typeface="Times New Roman" panose="02020603050405020304" pitchFamily="18" charset="0"/>
                <a:cs typeface="Times New Roman" panose="02020603050405020304" pitchFamily="18" charset="0"/>
              </a:rPr>
              <a:t>7. </a:t>
            </a:r>
            <a:r>
              <a:rPr lang="en-US" altLang="en-US" sz="1400" b="1">
                <a:solidFill>
                  <a:srgbClr val="000000"/>
                </a:solidFill>
                <a:latin typeface="Times New Roman" panose="02020603050405020304" pitchFamily="18" charset="0"/>
                <a:cs typeface="Times New Roman" panose="02020603050405020304" pitchFamily="18" charset="0"/>
              </a:rPr>
              <a:t>Wipeout (wipeout)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Type “wipeout” in the command bar</a:t>
            </a:r>
          </a:p>
          <a:p>
            <a:pPr eaLnBrk="1" hangingPunct="1">
              <a:spcBef>
                <a:spcPts val="138"/>
              </a:spcBef>
            </a:pPr>
            <a:r>
              <a:rPr lang="en-US" altLang="en-US" sz="1400">
                <a:solidFill>
                  <a:srgbClr val="000000"/>
                </a:solidFill>
                <a:latin typeface="Times New Roman" panose="02020603050405020304" pitchFamily="18" charset="0"/>
                <a:cs typeface="Times New Roman" panose="02020603050405020304" pitchFamily="18" charset="0"/>
              </a:rPr>
              <a:t>Press enter( </a:t>
            </a:r>
            <a:r>
              <a:rPr lang="en-US" altLang="en-US" sz="1400">
                <a:solidFill>
                  <a:srgbClr val="00000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on the keyboard</a:t>
            </a:r>
          </a:p>
        </p:txBody>
      </p:sp>
      <p:pic>
        <p:nvPicPr>
          <p:cNvPr id="60432" name="object 16">
            <a:extLst>
              <a:ext uri="{FF2B5EF4-FFF2-40B4-BE49-F238E27FC236}">
                <a16:creationId xmlns:a16="http://schemas.microsoft.com/office/drawing/2014/main" id="{EDA2E4AD-E25E-4871-BA19-F19EDF7D1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97326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3" name="object 17">
            <a:extLst>
              <a:ext uri="{FF2B5EF4-FFF2-40B4-BE49-F238E27FC236}">
                <a16:creationId xmlns:a16="http://schemas.microsoft.com/office/drawing/2014/main" id="{2FC39E03-C6B9-4B6C-8D79-9DCF49690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176463"/>
            <a:ext cx="127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object 18">
            <a:extLst>
              <a:ext uri="{FF2B5EF4-FFF2-40B4-BE49-F238E27FC236}">
                <a16:creationId xmlns:a16="http://schemas.microsoft.com/office/drawing/2014/main" id="{18317596-8A98-4463-84A5-41BBC7708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408238"/>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5" name="object 19">
            <a:extLst>
              <a:ext uri="{FF2B5EF4-FFF2-40B4-BE49-F238E27FC236}">
                <a16:creationId xmlns:a16="http://schemas.microsoft.com/office/drawing/2014/main" id="{919A5858-1E2D-49DD-8083-D699AEA6F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17788"/>
            <a:ext cx="12700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6" name="object 20">
            <a:extLst>
              <a:ext uri="{FF2B5EF4-FFF2-40B4-BE49-F238E27FC236}">
                <a16:creationId xmlns:a16="http://schemas.microsoft.com/office/drawing/2014/main" id="{7002D893-00D7-408A-91AC-FBBB986EA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027363"/>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7" name="object 21">
            <a:extLst>
              <a:ext uri="{FF2B5EF4-FFF2-40B4-BE49-F238E27FC236}">
                <a16:creationId xmlns:a16="http://schemas.microsoft.com/office/drawing/2014/main" id="{E0CB3FAD-A414-44A7-BC48-E32F5A22E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232150"/>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object 22">
            <a:extLst>
              <a:ext uri="{FF2B5EF4-FFF2-40B4-BE49-F238E27FC236}">
                <a16:creationId xmlns:a16="http://schemas.microsoft.com/office/drawing/2014/main" id="{31EA297F-EC70-4503-AEC9-7CF2580DB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462338"/>
            <a:ext cx="1270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object 23">
            <a:extLst>
              <a:ext uri="{FF2B5EF4-FFF2-40B4-BE49-F238E27FC236}">
                <a16:creationId xmlns:a16="http://schemas.microsoft.com/office/drawing/2014/main" id="{D40C2367-8A3E-4598-BCCE-9A753B5E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0481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0" name="object 24">
            <a:extLst>
              <a:ext uri="{FF2B5EF4-FFF2-40B4-BE49-F238E27FC236}">
                <a16:creationId xmlns:a16="http://schemas.microsoft.com/office/drawing/2014/main" id="{24C89336-2695-4F1D-B932-284F8AE19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427831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1" name="object 25">
            <a:extLst>
              <a:ext uri="{FF2B5EF4-FFF2-40B4-BE49-F238E27FC236}">
                <a16:creationId xmlns:a16="http://schemas.microsoft.com/office/drawing/2014/main" id="{8F79548D-D238-4F0A-89A0-54F4A81B0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58007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42" name="object 26">
            <a:extLst>
              <a:ext uri="{FF2B5EF4-FFF2-40B4-BE49-F238E27FC236}">
                <a16:creationId xmlns:a16="http://schemas.microsoft.com/office/drawing/2014/main" id="{51295BBE-ADE7-4B21-AABD-61473A0CC35F}"/>
              </a:ext>
            </a:extLst>
          </p:cNvPr>
          <p:cNvGrpSpPr>
            <a:grpSpLocks/>
          </p:cNvGrpSpPr>
          <p:nvPr/>
        </p:nvGrpSpPr>
        <p:grpSpPr bwMode="auto">
          <a:xfrm>
            <a:off x="2457450" y="1973263"/>
            <a:ext cx="3082925" cy="3944937"/>
            <a:chOff x="2456814" y="1972691"/>
            <a:chExt cx="3082925" cy="3945890"/>
          </a:xfrm>
        </p:grpSpPr>
        <p:pic>
          <p:nvPicPr>
            <p:cNvPr id="60448" name="object 27">
              <a:extLst>
                <a:ext uri="{FF2B5EF4-FFF2-40B4-BE49-F238E27FC236}">
                  <a16:creationId xmlns:a16="http://schemas.microsoft.com/office/drawing/2014/main" id="{67C4C7FF-877C-4C07-9F6A-9E78EAABC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814" y="1972691"/>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9" name="object 28">
              <a:extLst>
                <a:ext uri="{FF2B5EF4-FFF2-40B4-BE49-F238E27FC236}">
                  <a16:creationId xmlns:a16="http://schemas.microsoft.com/office/drawing/2014/main" id="{44A89258-4D5C-4B84-A68A-B3439DB5C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61" y="2407539"/>
              <a:ext cx="125914"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0" name="object 29">
              <a:extLst>
                <a:ext uri="{FF2B5EF4-FFF2-40B4-BE49-F238E27FC236}">
                  <a16:creationId xmlns:a16="http://schemas.microsoft.com/office/drawing/2014/main" id="{88A9077C-C115-4488-B461-B3BDFFAA1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75" y="3231515"/>
              <a:ext cx="125915"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1" name="object 30">
              <a:extLst>
                <a:ext uri="{FF2B5EF4-FFF2-40B4-BE49-F238E27FC236}">
                  <a16:creationId xmlns:a16="http://schemas.microsoft.com/office/drawing/2014/main" id="{C3C9D2B2-4FBF-40AB-BE70-F9D016432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61" y="3461766"/>
              <a:ext cx="125916" cy="1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2" name="object 31">
              <a:extLst>
                <a:ext uri="{FF2B5EF4-FFF2-40B4-BE49-F238E27FC236}">
                  <a16:creationId xmlns:a16="http://schemas.microsoft.com/office/drawing/2014/main" id="{D0169176-C410-400E-8096-DECB7825A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968" y="5801106"/>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43" name="object 32">
            <a:extLst>
              <a:ext uri="{FF2B5EF4-FFF2-40B4-BE49-F238E27FC236}">
                <a16:creationId xmlns:a16="http://schemas.microsoft.com/office/drawing/2014/main" id="{8AEF8127-0329-41E2-8292-878179CC0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13" y="580072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44" name="object 33">
            <a:extLst>
              <a:ext uri="{FF2B5EF4-FFF2-40B4-BE49-F238E27FC236}">
                <a16:creationId xmlns:a16="http://schemas.microsoft.com/office/drawing/2014/main" id="{149BB4BD-E150-4DEC-B73D-033FB6376D45}"/>
              </a:ext>
            </a:extLst>
          </p:cNvPr>
          <p:cNvGrpSpPr>
            <a:grpSpLocks/>
          </p:cNvGrpSpPr>
          <p:nvPr/>
        </p:nvGrpSpPr>
        <p:grpSpPr bwMode="auto">
          <a:xfrm>
            <a:off x="7831138" y="5768975"/>
            <a:ext cx="1720850" cy="1035050"/>
            <a:chOff x="7831328" y="5768340"/>
            <a:chExt cx="1720850" cy="1035050"/>
          </a:xfrm>
        </p:grpSpPr>
        <p:sp>
          <p:nvSpPr>
            <p:cNvPr id="60445" name="object 34">
              <a:extLst>
                <a:ext uri="{FF2B5EF4-FFF2-40B4-BE49-F238E27FC236}">
                  <a16:creationId xmlns:a16="http://schemas.microsoft.com/office/drawing/2014/main" id="{EB2A263D-6E34-44FD-8ABF-3049BFA5803C}"/>
                </a:ext>
              </a:extLst>
            </p:cNvPr>
            <p:cNvSpPr>
              <a:spLocks/>
            </p:cNvSpPr>
            <p:nvPr/>
          </p:nvSpPr>
          <p:spPr bwMode="auto">
            <a:xfrm>
              <a:off x="7832217" y="5769229"/>
              <a:ext cx="1718945" cy="1033144"/>
            </a:xfrm>
            <a:custGeom>
              <a:avLst/>
              <a:gdLst>
                <a:gd name="T0" fmla="*/ 0 w 1718945"/>
                <a:gd name="T1" fmla="*/ 1033104 h 1033145"/>
                <a:gd name="T2" fmla="*/ 1718691 w 1718945"/>
                <a:gd name="T3" fmla="*/ 1033104 h 1033145"/>
                <a:gd name="T4" fmla="*/ 1718691 w 1718945"/>
                <a:gd name="T5" fmla="*/ 25 h 1033145"/>
                <a:gd name="T6" fmla="*/ 0 w 1718945"/>
                <a:gd name="T7" fmla="*/ 25 h 1033145"/>
                <a:gd name="T8" fmla="*/ 0 w 1718945"/>
                <a:gd name="T9" fmla="*/ 1033104 h 1033145"/>
                <a:gd name="T10" fmla="*/ 0 w 1718945"/>
                <a:gd name="T11" fmla="*/ 186181 h 1033145"/>
                <a:gd name="T12" fmla="*/ 186181 w 1718945"/>
                <a:gd name="T13" fmla="*/ 0 h 1033145"/>
                <a:gd name="T14" fmla="*/ 0 w 1718945"/>
                <a:gd name="T15" fmla="*/ 408939 h 1033145"/>
                <a:gd name="T16" fmla="*/ 409066 w 1718945"/>
                <a:gd name="T17" fmla="*/ 0 h 1033145"/>
                <a:gd name="T18" fmla="*/ 0 w 1718945"/>
                <a:gd name="T19" fmla="*/ 631784 h 1033145"/>
                <a:gd name="T20" fmla="*/ 633476 w 1718945"/>
                <a:gd name="T21" fmla="*/ 0 h 1033145"/>
                <a:gd name="T22" fmla="*/ 0 w 1718945"/>
                <a:gd name="T23" fmla="*/ 855977 h 1033145"/>
                <a:gd name="T24" fmla="*/ 856233 w 1718945"/>
                <a:gd name="T25" fmla="*/ 0 h 1033145"/>
                <a:gd name="T26" fmla="*/ 45719 w 1718945"/>
                <a:gd name="T27" fmla="*/ 1033104 h 1033145"/>
                <a:gd name="T28" fmla="*/ 1078991 w 1718945"/>
                <a:gd name="T29" fmla="*/ 0 h 1033145"/>
                <a:gd name="T30" fmla="*/ 270128 w 1718945"/>
                <a:gd name="T31" fmla="*/ 1033104 h 1033145"/>
                <a:gd name="T32" fmla="*/ 1302003 w 1718945"/>
                <a:gd name="T33" fmla="*/ 0 h 1033145"/>
                <a:gd name="T34" fmla="*/ 493140 w 1718945"/>
                <a:gd name="T35" fmla="*/ 1033104 h 1033145"/>
                <a:gd name="T36" fmla="*/ 1524761 w 1718945"/>
                <a:gd name="T37" fmla="*/ 0 h 1033145"/>
                <a:gd name="T38" fmla="*/ 715899 w 1718945"/>
                <a:gd name="T39" fmla="*/ 1033104 h 1033145"/>
                <a:gd name="T40" fmla="*/ 1718690 w 1718945"/>
                <a:gd name="T41" fmla="*/ 29082 h 1033145"/>
                <a:gd name="T42" fmla="*/ 938656 w 1718945"/>
                <a:gd name="T43" fmla="*/ 1033104 h 1033145"/>
                <a:gd name="T44" fmla="*/ 1718690 w 1718945"/>
                <a:gd name="T45" fmla="*/ 253237 h 1033145"/>
                <a:gd name="T46" fmla="*/ 1161414 w 1718945"/>
                <a:gd name="T47" fmla="*/ 1033104 h 1033145"/>
                <a:gd name="T48" fmla="*/ 1718690 w 1718945"/>
                <a:gd name="T49" fmla="*/ 476122 h 1033145"/>
                <a:gd name="T50" fmla="*/ 1384427 w 1718945"/>
                <a:gd name="T51" fmla="*/ 1033104 h 1033145"/>
                <a:gd name="T52" fmla="*/ 1718690 w 1718945"/>
                <a:gd name="T53" fmla="*/ 698904 h 1033145"/>
                <a:gd name="T54" fmla="*/ 1607311 w 1718945"/>
                <a:gd name="T55" fmla="*/ 1033104 h 1033145"/>
                <a:gd name="T56" fmla="*/ 1718690 w 1718945"/>
                <a:gd name="T57" fmla="*/ 921700 h 1033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18945" h="1033145">
                  <a:moveTo>
                    <a:pt x="0" y="1033106"/>
                  </a:moveTo>
                  <a:lnTo>
                    <a:pt x="1718691" y="1033106"/>
                  </a:lnTo>
                  <a:lnTo>
                    <a:pt x="1718691" y="25"/>
                  </a:lnTo>
                  <a:lnTo>
                    <a:pt x="0" y="25"/>
                  </a:lnTo>
                  <a:lnTo>
                    <a:pt x="0" y="1033106"/>
                  </a:lnTo>
                  <a:close/>
                </a:path>
                <a:path w="1718945" h="1033145">
                  <a:moveTo>
                    <a:pt x="0" y="186181"/>
                  </a:moveTo>
                  <a:lnTo>
                    <a:pt x="186181" y="0"/>
                  </a:lnTo>
                </a:path>
                <a:path w="1718945" h="1033145">
                  <a:moveTo>
                    <a:pt x="0" y="408939"/>
                  </a:moveTo>
                  <a:lnTo>
                    <a:pt x="409066" y="0"/>
                  </a:lnTo>
                </a:path>
                <a:path w="1718945" h="1033145">
                  <a:moveTo>
                    <a:pt x="0" y="631786"/>
                  </a:moveTo>
                  <a:lnTo>
                    <a:pt x="633476" y="0"/>
                  </a:lnTo>
                </a:path>
                <a:path w="1718945" h="1033145">
                  <a:moveTo>
                    <a:pt x="0" y="855979"/>
                  </a:moveTo>
                  <a:lnTo>
                    <a:pt x="856233" y="0"/>
                  </a:lnTo>
                </a:path>
                <a:path w="1718945" h="1033145">
                  <a:moveTo>
                    <a:pt x="45719" y="1033106"/>
                  </a:moveTo>
                  <a:lnTo>
                    <a:pt x="1078991" y="0"/>
                  </a:lnTo>
                </a:path>
                <a:path w="1718945" h="1033145">
                  <a:moveTo>
                    <a:pt x="270128" y="1033106"/>
                  </a:moveTo>
                  <a:lnTo>
                    <a:pt x="1302003" y="0"/>
                  </a:lnTo>
                </a:path>
                <a:path w="1718945" h="1033145">
                  <a:moveTo>
                    <a:pt x="493140" y="1033106"/>
                  </a:moveTo>
                  <a:lnTo>
                    <a:pt x="1524761" y="0"/>
                  </a:lnTo>
                </a:path>
                <a:path w="1718945" h="1033145">
                  <a:moveTo>
                    <a:pt x="715899" y="1033106"/>
                  </a:moveTo>
                  <a:lnTo>
                    <a:pt x="1718690" y="29082"/>
                  </a:lnTo>
                </a:path>
                <a:path w="1718945" h="1033145">
                  <a:moveTo>
                    <a:pt x="938656" y="1033106"/>
                  </a:moveTo>
                  <a:lnTo>
                    <a:pt x="1718690" y="253237"/>
                  </a:lnTo>
                </a:path>
                <a:path w="1718945" h="1033145">
                  <a:moveTo>
                    <a:pt x="1161414" y="1033106"/>
                  </a:moveTo>
                  <a:lnTo>
                    <a:pt x="1718690" y="476122"/>
                  </a:lnTo>
                </a:path>
                <a:path w="1718945" h="1033145">
                  <a:moveTo>
                    <a:pt x="1384427" y="1033106"/>
                  </a:moveTo>
                  <a:lnTo>
                    <a:pt x="1718690" y="698906"/>
                  </a:lnTo>
                </a:path>
                <a:path w="1718945" h="1033145">
                  <a:moveTo>
                    <a:pt x="1607311" y="1033106"/>
                  </a:moveTo>
                  <a:lnTo>
                    <a:pt x="1718690" y="92170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46" name="object 35">
              <a:extLst>
                <a:ext uri="{FF2B5EF4-FFF2-40B4-BE49-F238E27FC236}">
                  <a16:creationId xmlns:a16="http://schemas.microsoft.com/office/drawing/2014/main" id="{1FD48F56-9551-45B1-A50B-7AFF0EE81099}"/>
                </a:ext>
              </a:extLst>
            </p:cNvPr>
            <p:cNvSpPr>
              <a:spLocks/>
            </p:cNvSpPr>
            <p:nvPr/>
          </p:nvSpPr>
          <p:spPr bwMode="auto">
            <a:xfrm>
              <a:off x="8259953" y="6112256"/>
              <a:ext cx="821690" cy="317500"/>
            </a:xfrm>
            <a:custGeom>
              <a:avLst/>
              <a:gdLst>
                <a:gd name="T0" fmla="*/ 7620 w 821690"/>
                <a:gd name="T1" fmla="*/ 4698 h 317500"/>
                <a:gd name="T2" fmla="*/ 821181 w 821690"/>
                <a:gd name="T3" fmla="*/ 9270 h 317500"/>
                <a:gd name="T4" fmla="*/ 7620 w 821690"/>
                <a:gd name="T5" fmla="*/ 15239 h 317500"/>
                <a:gd name="T6" fmla="*/ 821181 w 821690"/>
                <a:gd name="T7" fmla="*/ 19811 h 317500"/>
                <a:gd name="T8" fmla="*/ 7620 w 821690"/>
                <a:gd name="T9" fmla="*/ 26034 h 317500"/>
                <a:gd name="T10" fmla="*/ 821181 w 821690"/>
                <a:gd name="T11" fmla="*/ 30606 h 317500"/>
                <a:gd name="T12" fmla="*/ 6223 w 821690"/>
                <a:gd name="T13" fmla="*/ 36702 h 317500"/>
                <a:gd name="T14" fmla="*/ 821181 w 821690"/>
                <a:gd name="T15" fmla="*/ 41147 h 317500"/>
                <a:gd name="T16" fmla="*/ 6223 w 821690"/>
                <a:gd name="T17" fmla="*/ 47370 h 317500"/>
                <a:gd name="T18" fmla="*/ 821181 w 821690"/>
                <a:gd name="T19" fmla="*/ 51942 h 317500"/>
                <a:gd name="T20" fmla="*/ 6223 w 821690"/>
                <a:gd name="T21" fmla="*/ 58038 h 317500"/>
                <a:gd name="T22" fmla="*/ 821181 w 821690"/>
                <a:gd name="T23" fmla="*/ 62483 h 317500"/>
                <a:gd name="T24" fmla="*/ 6223 w 821690"/>
                <a:gd name="T25" fmla="*/ 68706 h 317500"/>
                <a:gd name="T26" fmla="*/ 821181 w 821690"/>
                <a:gd name="T27" fmla="*/ 73278 h 317500"/>
                <a:gd name="T28" fmla="*/ 6223 w 821690"/>
                <a:gd name="T29" fmla="*/ 79374 h 317500"/>
                <a:gd name="T30" fmla="*/ 821181 w 821690"/>
                <a:gd name="T31" fmla="*/ 83946 h 317500"/>
                <a:gd name="T32" fmla="*/ 6223 w 821690"/>
                <a:gd name="T33" fmla="*/ 90042 h 317500"/>
                <a:gd name="T34" fmla="*/ 821181 w 821690"/>
                <a:gd name="T35" fmla="*/ 94614 h 317500"/>
                <a:gd name="T36" fmla="*/ 4572 w 821690"/>
                <a:gd name="T37" fmla="*/ 100710 h 317500"/>
                <a:gd name="T38" fmla="*/ 821181 w 821690"/>
                <a:gd name="T39" fmla="*/ 105282 h 317500"/>
                <a:gd name="T40" fmla="*/ 4572 w 821690"/>
                <a:gd name="T41" fmla="*/ 111378 h 317500"/>
                <a:gd name="T42" fmla="*/ 821181 w 821690"/>
                <a:gd name="T43" fmla="*/ 116077 h 317500"/>
                <a:gd name="T44" fmla="*/ 4572 w 821690"/>
                <a:gd name="T45" fmla="*/ 122046 h 317500"/>
                <a:gd name="T46" fmla="*/ 821181 w 821690"/>
                <a:gd name="T47" fmla="*/ 126618 h 317500"/>
                <a:gd name="T48" fmla="*/ 4572 w 821690"/>
                <a:gd name="T49" fmla="*/ 132714 h 317500"/>
                <a:gd name="T50" fmla="*/ 821181 w 821690"/>
                <a:gd name="T51" fmla="*/ 137413 h 317500"/>
                <a:gd name="T52" fmla="*/ 4572 w 821690"/>
                <a:gd name="T53" fmla="*/ 143509 h 317500"/>
                <a:gd name="T54" fmla="*/ 821181 w 821690"/>
                <a:gd name="T55" fmla="*/ 148081 h 317500"/>
                <a:gd name="T56" fmla="*/ 4572 w 821690"/>
                <a:gd name="T57" fmla="*/ 154177 h 317500"/>
                <a:gd name="T58" fmla="*/ 821181 w 821690"/>
                <a:gd name="T59" fmla="*/ 158749 h 317500"/>
                <a:gd name="T60" fmla="*/ 3175 w 821690"/>
                <a:gd name="T61" fmla="*/ 164845 h 317500"/>
                <a:gd name="T62" fmla="*/ 821181 w 821690"/>
                <a:gd name="T63" fmla="*/ 169417 h 317500"/>
                <a:gd name="T64" fmla="*/ 3175 w 821690"/>
                <a:gd name="T65" fmla="*/ 175513 h 317500"/>
                <a:gd name="T66" fmla="*/ 821181 w 821690"/>
                <a:gd name="T67" fmla="*/ 180085 h 317500"/>
                <a:gd name="T68" fmla="*/ 3175 w 821690"/>
                <a:gd name="T69" fmla="*/ 186169 h 317500"/>
                <a:gd name="T70" fmla="*/ 821181 w 821690"/>
                <a:gd name="T71" fmla="*/ 190779 h 317500"/>
                <a:gd name="T72" fmla="*/ 3175 w 821690"/>
                <a:gd name="T73" fmla="*/ 196888 h 317500"/>
                <a:gd name="T74" fmla="*/ 821181 w 821690"/>
                <a:gd name="T75" fmla="*/ 201396 h 317500"/>
                <a:gd name="T76" fmla="*/ 3175 w 821690"/>
                <a:gd name="T77" fmla="*/ 207606 h 317500"/>
                <a:gd name="T78" fmla="*/ 821181 w 821690"/>
                <a:gd name="T79" fmla="*/ 212115 h 317500"/>
                <a:gd name="T80" fmla="*/ 3175 w 821690"/>
                <a:gd name="T81" fmla="*/ 218224 h 317500"/>
                <a:gd name="T82" fmla="*/ 821181 w 821690"/>
                <a:gd name="T83" fmla="*/ 222834 h 317500"/>
                <a:gd name="T84" fmla="*/ 1650 w 821690"/>
                <a:gd name="T85" fmla="*/ 228942 h 317500"/>
                <a:gd name="T86" fmla="*/ 821181 w 821690"/>
                <a:gd name="T87" fmla="*/ 233451 h 317500"/>
                <a:gd name="T88" fmla="*/ 1650 w 821690"/>
                <a:gd name="T89" fmla="*/ 239560 h 317500"/>
                <a:gd name="T90" fmla="*/ 821181 w 821690"/>
                <a:gd name="T91" fmla="*/ 244170 h 317500"/>
                <a:gd name="T92" fmla="*/ 1650 w 821690"/>
                <a:gd name="T93" fmla="*/ 250291 h 317500"/>
                <a:gd name="T94" fmla="*/ 821181 w 821690"/>
                <a:gd name="T95" fmla="*/ 254888 h 317500"/>
                <a:gd name="T96" fmla="*/ 1650 w 821690"/>
                <a:gd name="T97" fmla="*/ 260908 h 317500"/>
                <a:gd name="T98" fmla="*/ 821181 w 821690"/>
                <a:gd name="T99" fmla="*/ 265506 h 317500"/>
                <a:gd name="T100" fmla="*/ 1650 w 821690"/>
                <a:gd name="T101" fmla="*/ 271627 h 317500"/>
                <a:gd name="T102" fmla="*/ 821181 w 821690"/>
                <a:gd name="T103" fmla="*/ 276224 h 317500"/>
                <a:gd name="T104" fmla="*/ 1650 w 821690"/>
                <a:gd name="T105" fmla="*/ 282346 h 317500"/>
                <a:gd name="T106" fmla="*/ 821308 w 821690"/>
                <a:gd name="T107" fmla="*/ 286943 h 317500"/>
                <a:gd name="T108" fmla="*/ 0 w 821690"/>
                <a:gd name="T109" fmla="*/ 292963 h 317500"/>
                <a:gd name="T110" fmla="*/ 821308 w 821690"/>
                <a:gd name="T111" fmla="*/ 297560 h 317500"/>
                <a:gd name="T112" fmla="*/ 0 w 821690"/>
                <a:gd name="T113" fmla="*/ 303682 h 317500"/>
                <a:gd name="T114" fmla="*/ 493014 w 821690"/>
                <a:gd name="T115" fmla="*/ 308292 h 317500"/>
                <a:gd name="T116" fmla="*/ 0 w 821690"/>
                <a:gd name="T117" fmla="*/ 314401 h 3175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1690" h="317500">
                  <a:moveTo>
                    <a:pt x="7620" y="0"/>
                  </a:moveTo>
                  <a:lnTo>
                    <a:pt x="821181" y="0"/>
                  </a:lnTo>
                </a:path>
                <a:path w="821690" h="317500">
                  <a:moveTo>
                    <a:pt x="7620" y="1523"/>
                  </a:moveTo>
                  <a:lnTo>
                    <a:pt x="821181" y="1523"/>
                  </a:lnTo>
                </a:path>
                <a:path w="821690" h="317500">
                  <a:moveTo>
                    <a:pt x="7620" y="3047"/>
                  </a:moveTo>
                  <a:lnTo>
                    <a:pt x="821181" y="3047"/>
                  </a:lnTo>
                </a:path>
                <a:path w="821690" h="317500">
                  <a:moveTo>
                    <a:pt x="7620" y="4698"/>
                  </a:moveTo>
                  <a:lnTo>
                    <a:pt x="821181" y="4698"/>
                  </a:lnTo>
                </a:path>
                <a:path w="821690" h="317500">
                  <a:moveTo>
                    <a:pt x="7620" y="6095"/>
                  </a:moveTo>
                  <a:lnTo>
                    <a:pt x="821181" y="6095"/>
                  </a:lnTo>
                </a:path>
                <a:path w="821690" h="317500">
                  <a:moveTo>
                    <a:pt x="7620" y="7619"/>
                  </a:moveTo>
                  <a:lnTo>
                    <a:pt x="821181" y="7619"/>
                  </a:lnTo>
                </a:path>
                <a:path w="821690" h="317500">
                  <a:moveTo>
                    <a:pt x="7620" y="9270"/>
                  </a:moveTo>
                  <a:lnTo>
                    <a:pt x="821181" y="9270"/>
                  </a:lnTo>
                </a:path>
                <a:path w="821690" h="317500">
                  <a:moveTo>
                    <a:pt x="7620" y="10794"/>
                  </a:moveTo>
                  <a:lnTo>
                    <a:pt x="821181" y="10794"/>
                  </a:lnTo>
                </a:path>
                <a:path w="821690" h="317500">
                  <a:moveTo>
                    <a:pt x="7620" y="12191"/>
                  </a:moveTo>
                  <a:lnTo>
                    <a:pt x="821181" y="12191"/>
                  </a:lnTo>
                </a:path>
                <a:path w="821690" h="317500">
                  <a:moveTo>
                    <a:pt x="7620" y="13715"/>
                  </a:moveTo>
                  <a:lnTo>
                    <a:pt x="821181" y="13715"/>
                  </a:lnTo>
                </a:path>
                <a:path w="821690" h="317500">
                  <a:moveTo>
                    <a:pt x="7620" y="15239"/>
                  </a:moveTo>
                  <a:lnTo>
                    <a:pt x="821181" y="15239"/>
                  </a:lnTo>
                </a:path>
                <a:path w="821690" h="317500">
                  <a:moveTo>
                    <a:pt x="7620" y="16890"/>
                  </a:moveTo>
                  <a:lnTo>
                    <a:pt x="821181" y="16890"/>
                  </a:lnTo>
                </a:path>
                <a:path w="821690" h="317500">
                  <a:moveTo>
                    <a:pt x="7620" y="18414"/>
                  </a:moveTo>
                  <a:lnTo>
                    <a:pt x="821181" y="18414"/>
                  </a:lnTo>
                </a:path>
                <a:path w="821690" h="317500">
                  <a:moveTo>
                    <a:pt x="7620" y="19811"/>
                  </a:moveTo>
                  <a:lnTo>
                    <a:pt x="821181" y="19811"/>
                  </a:lnTo>
                </a:path>
                <a:path w="821690" h="317500">
                  <a:moveTo>
                    <a:pt x="7620" y="21335"/>
                  </a:moveTo>
                  <a:lnTo>
                    <a:pt x="821181" y="21335"/>
                  </a:lnTo>
                </a:path>
                <a:path w="821690" h="317500">
                  <a:moveTo>
                    <a:pt x="7620" y="22859"/>
                  </a:moveTo>
                  <a:lnTo>
                    <a:pt x="821181" y="22859"/>
                  </a:lnTo>
                </a:path>
                <a:path w="821690" h="317500">
                  <a:moveTo>
                    <a:pt x="7620" y="24510"/>
                  </a:moveTo>
                  <a:lnTo>
                    <a:pt x="821181" y="24510"/>
                  </a:lnTo>
                </a:path>
                <a:path w="821690" h="317500">
                  <a:moveTo>
                    <a:pt x="7620" y="26034"/>
                  </a:moveTo>
                  <a:lnTo>
                    <a:pt x="821181" y="26034"/>
                  </a:lnTo>
                </a:path>
                <a:path w="821690" h="317500">
                  <a:moveTo>
                    <a:pt x="7620" y="27431"/>
                  </a:moveTo>
                  <a:lnTo>
                    <a:pt x="821181" y="27431"/>
                  </a:lnTo>
                </a:path>
                <a:path w="821690" h="317500">
                  <a:moveTo>
                    <a:pt x="7620" y="29082"/>
                  </a:moveTo>
                  <a:lnTo>
                    <a:pt x="821181" y="29082"/>
                  </a:lnTo>
                </a:path>
                <a:path w="821690" h="317500">
                  <a:moveTo>
                    <a:pt x="7620" y="30606"/>
                  </a:moveTo>
                  <a:lnTo>
                    <a:pt x="821181" y="30606"/>
                  </a:lnTo>
                </a:path>
                <a:path w="821690" h="317500">
                  <a:moveTo>
                    <a:pt x="6223" y="32130"/>
                  </a:moveTo>
                  <a:lnTo>
                    <a:pt x="821181" y="32130"/>
                  </a:lnTo>
                </a:path>
                <a:path w="821690" h="317500">
                  <a:moveTo>
                    <a:pt x="6223" y="33654"/>
                  </a:moveTo>
                  <a:lnTo>
                    <a:pt x="821181" y="33654"/>
                  </a:lnTo>
                </a:path>
                <a:path w="821690" h="317500">
                  <a:moveTo>
                    <a:pt x="6223" y="35051"/>
                  </a:moveTo>
                  <a:lnTo>
                    <a:pt x="821181" y="35051"/>
                  </a:lnTo>
                </a:path>
                <a:path w="821690" h="317500">
                  <a:moveTo>
                    <a:pt x="6223" y="36702"/>
                  </a:moveTo>
                  <a:lnTo>
                    <a:pt x="821181" y="36702"/>
                  </a:lnTo>
                </a:path>
                <a:path w="821690" h="317500">
                  <a:moveTo>
                    <a:pt x="6223" y="38226"/>
                  </a:moveTo>
                  <a:lnTo>
                    <a:pt x="821181" y="38226"/>
                  </a:lnTo>
                </a:path>
                <a:path w="821690" h="317500">
                  <a:moveTo>
                    <a:pt x="6223" y="39750"/>
                  </a:moveTo>
                  <a:lnTo>
                    <a:pt x="821181" y="39750"/>
                  </a:lnTo>
                </a:path>
                <a:path w="821690" h="317500">
                  <a:moveTo>
                    <a:pt x="6223" y="41147"/>
                  </a:moveTo>
                  <a:lnTo>
                    <a:pt x="821181" y="41147"/>
                  </a:lnTo>
                </a:path>
                <a:path w="821690" h="317500">
                  <a:moveTo>
                    <a:pt x="6223" y="42671"/>
                  </a:moveTo>
                  <a:lnTo>
                    <a:pt x="821181" y="42671"/>
                  </a:lnTo>
                </a:path>
                <a:path w="821690" h="317500">
                  <a:moveTo>
                    <a:pt x="6223" y="44322"/>
                  </a:moveTo>
                  <a:lnTo>
                    <a:pt x="821181" y="44322"/>
                  </a:lnTo>
                </a:path>
                <a:path w="821690" h="317500">
                  <a:moveTo>
                    <a:pt x="6223" y="45846"/>
                  </a:moveTo>
                  <a:lnTo>
                    <a:pt x="821181" y="45846"/>
                  </a:lnTo>
                </a:path>
                <a:path w="821690" h="317500">
                  <a:moveTo>
                    <a:pt x="6223" y="47370"/>
                  </a:moveTo>
                  <a:lnTo>
                    <a:pt x="821181" y="47370"/>
                  </a:lnTo>
                </a:path>
                <a:path w="821690" h="317500">
                  <a:moveTo>
                    <a:pt x="6223" y="48894"/>
                  </a:moveTo>
                  <a:lnTo>
                    <a:pt x="821181" y="48894"/>
                  </a:lnTo>
                </a:path>
                <a:path w="821690" h="317500">
                  <a:moveTo>
                    <a:pt x="6223" y="50418"/>
                  </a:moveTo>
                  <a:lnTo>
                    <a:pt x="821181" y="50418"/>
                  </a:lnTo>
                </a:path>
                <a:path w="821690" h="317500">
                  <a:moveTo>
                    <a:pt x="6223" y="51942"/>
                  </a:moveTo>
                  <a:lnTo>
                    <a:pt x="821181" y="51942"/>
                  </a:lnTo>
                </a:path>
                <a:path w="821690" h="317500">
                  <a:moveTo>
                    <a:pt x="6223" y="53466"/>
                  </a:moveTo>
                  <a:lnTo>
                    <a:pt x="821181" y="53466"/>
                  </a:lnTo>
                </a:path>
                <a:path w="821690" h="317500">
                  <a:moveTo>
                    <a:pt x="6223" y="54990"/>
                  </a:moveTo>
                  <a:lnTo>
                    <a:pt x="821181" y="54990"/>
                  </a:lnTo>
                </a:path>
                <a:path w="821690" h="317500">
                  <a:moveTo>
                    <a:pt x="6223" y="56514"/>
                  </a:moveTo>
                  <a:lnTo>
                    <a:pt x="821181" y="56514"/>
                  </a:lnTo>
                </a:path>
                <a:path w="821690" h="317500">
                  <a:moveTo>
                    <a:pt x="6223" y="58038"/>
                  </a:moveTo>
                  <a:lnTo>
                    <a:pt x="821181" y="58038"/>
                  </a:lnTo>
                </a:path>
                <a:path w="821690" h="317500">
                  <a:moveTo>
                    <a:pt x="6223" y="59562"/>
                  </a:moveTo>
                  <a:lnTo>
                    <a:pt x="821181" y="59562"/>
                  </a:lnTo>
                </a:path>
                <a:path w="821690" h="317500">
                  <a:moveTo>
                    <a:pt x="6223" y="61086"/>
                  </a:moveTo>
                  <a:lnTo>
                    <a:pt x="821181" y="61086"/>
                  </a:lnTo>
                </a:path>
                <a:path w="821690" h="317500">
                  <a:moveTo>
                    <a:pt x="6223" y="62483"/>
                  </a:moveTo>
                  <a:lnTo>
                    <a:pt x="821181" y="62483"/>
                  </a:lnTo>
                </a:path>
                <a:path w="821690" h="317500">
                  <a:moveTo>
                    <a:pt x="6223" y="64134"/>
                  </a:moveTo>
                  <a:lnTo>
                    <a:pt x="821181" y="64134"/>
                  </a:lnTo>
                </a:path>
                <a:path w="821690" h="317500">
                  <a:moveTo>
                    <a:pt x="6223" y="65658"/>
                  </a:moveTo>
                  <a:lnTo>
                    <a:pt x="821181" y="65658"/>
                  </a:lnTo>
                </a:path>
                <a:path w="821690" h="317500">
                  <a:moveTo>
                    <a:pt x="6223" y="67182"/>
                  </a:moveTo>
                  <a:lnTo>
                    <a:pt x="821181" y="67182"/>
                  </a:lnTo>
                </a:path>
                <a:path w="821690" h="317500">
                  <a:moveTo>
                    <a:pt x="6223" y="68706"/>
                  </a:moveTo>
                  <a:lnTo>
                    <a:pt x="821181" y="68706"/>
                  </a:lnTo>
                </a:path>
                <a:path w="821690" h="317500">
                  <a:moveTo>
                    <a:pt x="6223" y="70230"/>
                  </a:moveTo>
                  <a:lnTo>
                    <a:pt x="821181" y="70230"/>
                  </a:lnTo>
                </a:path>
                <a:path w="821690" h="317500">
                  <a:moveTo>
                    <a:pt x="6223" y="71754"/>
                  </a:moveTo>
                  <a:lnTo>
                    <a:pt x="821181" y="71754"/>
                  </a:lnTo>
                </a:path>
                <a:path w="821690" h="317500">
                  <a:moveTo>
                    <a:pt x="6223" y="73278"/>
                  </a:moveTo>
                  <a:lnTo>
                    <a:pt x="821181" y="73278"/>
                  </a:lnTo>
                </a:path>
                <a:path w="821690" h="317500">
                  <a:moveTo>
                    <a:pt x="6223" y="74802"/>
                  </a:moveTo>
                  <a:lnTo>
                    <a:pt x="821181" y="74802"/>
                  </a:lnTo>
                </a:path>
                <a:path w="821690" h="317500">
                  <a:moveTo>
                    <a:pt x="6223" y="76326"/>
                  </a:moveTo>
                  <a:lnTo>
                    <a:pt x="821181" y="76326"/>
                  </a:lnTo>
                </a:path>
                <a:path w="821690" h="317500">
                  <a:moveTo>
                    <a:pt x="6223" y="77850"/>
                  </a:moveTo>
                  <a:lnTo>
                    <a:pt x="821181" y="77850"/>
                  </a:lnTo>
                </a:path>
                <a:path w="821690" h="317500">
                  <a:moveTo>
                    <a:pt x="6223" y="79374"/>
                  </a:moveTo>
                  <a:lnTo>
                    <a:pt x="821181" y="79374"/>
                  </a:lnTo>
                </a:path>
                <a:path w="821690" h="317500">
                  <a:moveTo>
                    <a:pt x="6223" y="80898"/>
                  </a:moveTo>
                  <a:lnTo>
                    <a:pt x="821181" y="80898"/>
                  </a:lnTo>
                </a:path>
                <a:path w="821690" h="317500">
                  <a:moveTo>
                    <a:pt x="6223" y="82422"/>
                  </a:moveTo>
                  <a:lnTo>
                    <a:pt x="821181" y="82422"/>
                  </a:lnTo>
                </a:path>
                <a:path w="821690" h="317500">
                  <a:moveTo>
                    <a:pt x="6223" y="83946"/>
                  </a:moveTo>
                  <a:lnTo>
                    <a:pt x="821181" y="83946"/>
                  </a:lnTo>
                </a:path>
                <a:path w="821690" h="317500">
                  <a:moveTo>
                    <a:pt x="6223" y="85470"/>
                  </a:moveTo>
                  <a:lnTo>
                    <a:pt x="821181" y="85470"/>
                  </a:lnTo>
                </a:path>
                <a:path w="821690" h="317500">
                  <a:moveTo>
                    <a:pt x="6223" y="86994"/>
                  </a:moveTo>
                  <a:lnTo>
                    <a:pt x="821181" y="86994"/>
                  </a:lnTo>
                </a:path>
                <a:path w="821690" h="317500">
                  <a:moveTo>
                    <a:pt x="6223" y="88645"/>
                  </a:moveTo>
                  <a:lnTo>
                    <a:pt x="821181" y="88645"/>
                  </a:lnTo>
                </a:path>
                <a:path w="821690" h="317500">
                  <a:moveTo>
                    <a:pt x="6223" y="90042"/>
                  </a:moveTo>
                  <a:lnTo>
                    <a:pt x="821181" y="90042"/>
                  </a:lnTo>
                </a:path>
                <a:path w="821690" h="317500">
                  <a:moveTo>
                    <a:pt x="6223" y="91566"/>
                  </a:moveTo>
                  <a:lnTo>
                    <a:pt x="821181" y="91566"/>
                  </a:lnTo>
                </a:path>
                <a:path w="821690" h="317500">
                  <a:moveTo>
                    <a:pt x="6223" y="93090"/>
                  </a:moveTo>
                  <a:lnTo>
                    <a:pt x="821181" y="93090"/>
                  </a:lnTo>
                </a:path>
                <a:path w="821690" h="317500">
                  <a:moveTo>
                    <a:pt x="6223" y="94614"/>
                  </a:moveTo>
                  <a:lnTo>
                    <a:pt x="821181" y="94614"/>
                  </a:lnTo>
                </a:path>
                <a:path w="821690" h="317500">
                  <a:moveTo>
                    <a:pt x="4572" y="96265"/>
                  </a:moveTo>
                  <a:lnTo>
                    <a:pt x="821181" y="96265"/>
                  </a:lnTo>
                </a:path>
                <a:path w="821690" h="317500">
                  <a:moveTo>
                    <a:pt x="4572" y="97662"/>
                  </a:moveTo>
                  <a:lnTo>
                    <a:pt x="821181" y="97662"/>
                  </a:lnTo>
                </a:path>
                <a:path w="821690" h="317500">
                  <a:moveTo>
                    <a:pt x="4572" y="99186"/>
                  </a:moveTo>
                  <a:lnTo>
                    <a:pt x="821181" y="99186"/>
                  </a:lnTo>
                </a:path>
                <a:path w="821690" h="317500">
                  <a:moveTo>
                    <a:pt x="4572" y="100710"/>
                  </a:moveTo>
                  <a:lnTo>
                    <a:pt x="821181" y="100710"/>
                  </a:lnTo>
                </a:path>
                <a:path w="821690" h="317500">
                  <a:moveTo>
                    <a:pt x="4572" y="102234"/>
                  </a:moveTo>
                  <a:lnTo>
                    <a:pt x="821181" y="102234"/>
                  </a:lnTo>
                </a:path>
                <a:path w="821690" h="317500">
                  <a:moveTo>
                    <a:pt x="4572" y="103885"/>
                  </a:moveTo>
                  <a:lnTo>
                    <a:pt x="821181" y="103885"/>
                  </a:lnTo>
                </a:path>
                <a:path w="821690" h="317500">
                  <a:moveTo>
                    <a:pt x="4572" y="105282"/>
                  </a:moveTo>
                  <a:lnTo>
                    <a:pt x="821181" y="105282"/>
                  </a:lnTo>
                </a:path>
                <a:path w="821690" h="317500">
                  <a:moveTo>
                    <a:pt x="4572" y="106806"/>
                  </a:moveTo>
                  <a:lnTo>
                    <a:pt x="821181" y="106806"/>
                  </a:lnTo>
                </a:path>
                <a:path w="821690" h="317500">
                  <a:moveTo>
                    <a:pt x="4572" y="108457"/>
                  </a:moveTo>
                  <a:lnTo>
                    <a:pt x="821181" y="108457"/>
                  </a:lnTo>
                </a:path>
                <a:path w="821690" h="317500">
                  <a:moveTo>
                    <a:pt x="4572" y="109981"/>
                  </a:moveTo>
                  <a:lnTo>
                    <a:pt x="821181" y="109981"/>
                  </a:lnTo>
                </a:path>
                <a:path w="821690" h="317500">
                  <a:moveTo>
                    <a:pt x="4572" y="111378"/>
                  </a:moveTo>
                  <a:lnTo>
                    <a:pt x="821181" y="111378"/>
                  </a:lnTo>
                </a:path>
                <a:path w="821690" h="317500">
                  <a:moveTo>
                    <a:pt x="4572" y="112902"/>
                  </a:moveTo>
                  <a:lnTo>
                    <a:pt x="821181" y="112902"/>
                  </a:lnTo>
                </a:path>
                <a:path w="821690" h="317500">
                  <a:moveTo>
                    <a:pt x="4572" y="114426"/>
                  </a:moveTo>
                  <a:lnTo>
                    <a:pt x="821181" y="114426"/>
                  </a:lnTo>
                </a:path>
                <a:path w="821690" h="317500">
                  <a:moveTo>
                    <a:pt x="4572" y="116077"/>
                  </a:moveTo>
                  <a:lnTo>
                    <a:pt x="821181" y="116077"/>
                  </a:lnTo>
                </a:path>
                <a:path w="821690" h="317500">
                  <a:moveTo>
                    <a:pt x="4572" y="117601"/>
                  </a:moveTo>
                  <a:lnTo>
                    <a:pt x="821181" y="117601"/>
                  </a:lnTo>
                </a:path>
                <a:path w="821690" h="317500">
                  <a:moveTo>
                    <a:pt x="4572" y="118998"/>
                  </a:moveTo>
                  <a:lnTo>
                    <a:pt x="821181" y="118998"/>
                  </a:lnTo>
                </a:path>
                <a:path w="821690" h="317500">
                  <a:moveTo>
                    <a:pt x="4572" y="120522"/>
                  </a:moveTo>
                  <a:lnTo>
                    <a:pt x="821181" y="120522"/>
                  </a:lnTo>
                </a:path>
                <a:path w="821690" h="317500">
                  <a:moveTo>
                    <a:pt x="4572" y="122046"/>
                  </a:moveTo>
                  <a:lnTo>
                    <a:pt x="821181" y="122046"/>
                  </a:lnTo>
                </a:path>
                <a:path w="821690" h="317500">
                  <a:moveTo>
                    <a:pt x="4572" y="123697"/>
                  </a:moveTo>
                  <a:lnTo>
                    <a:pt x="821181" y="123697"/>
                  </a:lnTo>
                </a:path>
                <a:path w="821690" h="317500">
                  <a:moveTo>
                    <a:pt x="4572" y="125221"/>
                  </a:moveTo>
                  <a:lnTo>
                    <a:pt x="821181" y="125221"/>
                  </a:lnTo>
                </a:path>
                <a:path w="821690" h="317500">
                  <a:moveTo>
                    <a:pt x="4572" y="126618"/>
                  </a:moveTo>
                  <a:lnTo>
                    <a:pt x="821181" y="126618"/>
                  </a:lnTo>
                </a:path>
                <a:path w="821690" h="317500">
                  <a:moveTo>
                    <a:pt x="4572" y="128269"/>
                  </a:moveTo>
                  <a:lnTo>
                    <a:pt x="821181" y="128269"/>
                  </a:lnTo>
                </a:path>
                <a:path w="821690" h="317500">
                  <a:moveTo>
                    <a:pt x="4572" y="129793"/>
                  </a:moveTo>
                  <a:lnTo>
                    <a:pt x="821181" y="129793"/>
                  </a:lnTo>
                </a:path>
                <a:path w="821690" h="317500">
                  <a:moveTo>
                    <a:pt x="4572" y="131317"/>
                  </a:moveTo>
                  <a:lnTo>
                    <a:pt x="821181" y="131317"/>
                  </a:lnTo>
                </a:path>
                <a:path w="821690" h="317500">
                  <a:moveTo>
                    <a:pt x="4572" y="132714"/>
                  </a:moveTo>
                  <a:lnTo>
                    <a:pt x="821181" y="132714"/>
                  </a:lnTo>
                </a:path>
                <a:path w="821690" h="317500">
                  <a:moveTo>
                    <a:pt x="4572" y="134238"/>
                  </a:moveTo>
                  <a:lnTo>
                    <a:pt x="821181" y="134238"/>
                  </a:lnTo>
                </a:path>
                <a:path w="821690" h="317500">
                  <a:moveTo>
                    <a:pt x="4572" y="135889"/>
                  </a:moveTo>
                  <a:lnTo>
                    <a:pt x="821181" y="135889"/>
                  </a:lnTo>
                </a:path>
                <a:path w="821690" h="317500">
                  <a:moveTo>
                    <a:pt x="4572" y="137413"/>
                  </a:moveTo>
                  <a:lnTo>
                    <a:pt x="821181" y="137413"/>
                  </a:lnTo>
                </a:path>
                <a:path w="821690" h="317500">
                  <a:moveTo>
                    <a:pt x="4572" y="138937"/>
                  </a:moveTo>
                  <a:lnTo>
                    <a:pt x="821181" y="138937"/>
                  </a:lnTo>
                </a:path>
                <a:path w="821690" h="317500">
                  <a:moveTo>
                    <a:pt x="4572" y="140334"/>
                  </a:moveTo>
                  <a:lnTo>
                    <a:pt x="821181" y="140334"/>
                  </a:lnTo>
                </a:path>
                <a:path w="821690" h="317500">
                  <a:moveTo>
                    <a:pt x="4572" y="141858"/>
                  </a:moveTo>
                  <a:lnTo>
                    <a:pt x="821181" y="141858"/>
                  </a:lnTo>
                </a:path>
                <a:path w="821690" h="317500">
                  <a:moveTo>
                    <a:pt x="4572" y="143509"/>
                  </a:moveTo>
                  <a:lnTo>
                    <a:pt x="821181" y="143509"/>
                  </a:lnTo>
                </a:path>
                <a:path w="821690" h="317500">
                  <a:moveTo>
                    <a:pt x="4572" y="145033"/>
                  </a:moveTo>
                  <a:lnTo>
                    <a:pt x="821181" y="145033"/>
                  </a:lnTo>
                </a:path>
                <a:path w="821690" h="317500">
                  <a:moveTo>
                    <a:pt x="4572" y="146557"/>
                  </a:moveTo>
                  <a:lnTo>
                    <a:pt x="821181" y="146557"/>
                  </a:lnTo>
                </a:path>
                <a:path w="821690" h="317500">
                  <a:moveTo>
                    <a:pt x="4572" y="148081"/>
                  </a:moveTo>
                  <a:lnTo>
                    <a:pt x="821181" y="148081"/>
                  </a:lnTo>
                </a:path>
                <a:path w="821690" h="317500">
                  <a:moveTo>
                    <a:pt x="4572" y="149605"/>
                  </a:moveTo>
                  <a:lnTo>
                    <a:pt x="821181" y="149605"/>
                  </a:lnTo>
                </a:path>
                <a:path w="821690" h="317500">
                  <a:moveTo>
                    <a:pt x="4572" y="151129"/>
                  </a:moveTo>
                  <a:lnTo>
                    <a:pt x="821181" y="151129"/>
                  </a:lnTo>
                </a:path>
                <a:path w="821690" h="317500">
                  <a:moveTo>
                    <a:pt x="4572" y="152653"/>
                  </a:moveTo>
                  <a:lnTo>
                    <a:pt x="821181" y="152653"/>
                  </a:lnTo>
                </a:path>
                <a:path w="821690" h="317500">
                  <a:moveTo>
                    <a:pt x="4572" y="154177"/>
                  </a:moveTo>
                  <a:lnTo>
                    <a:pt x="821181" y="154177"/>
                  </a:lnTo>
                </a:path>
                <a:path w="821690" h="317500">
                  <a:moveTo>
                    <a:pt x="4572" y="155701"/>
                  </a:moveTo>
                  <a:lnTo>
                    <a:pt x="821181" y="155701"/>
                  </a:lnTo>
                </a:path>
                <a:path w="821690" h="317500">
                  <a:moveTo>
                    <a:pt x="4572" y="157225"/>
                  </a:moveTo>
                  <a:lnTo>
                    <a:pt x="821181" y="157225"/>
                  </a:lnTo>
                </a:path>
                <a:path w="821690" h="317500">
                  <a:moveTo>
                    <a:pt x="3175" y="158749"/>
                  </a:moveTo>
                  <a:lnTo>
                    <a:pt x="821181" y="158749"/>
                  </a:lnTo>
                </a:path>
                <a:path w="821690" h="317500">
                  <a:moveTo>
                    <a:pt x="3175" y="160273"/>
                  </a:moveTo>
                  <a:lnTo>
                    <a:pt x="821181" y="160273"/>
                  </a:lnTo>
                </a:path>
                <a:path w="821690" h="317500">
                  <a:moveTo>
                    <a:pt x="3175" y="161670"/>
                  </a:moveTo>
                  <a:lnTo>
                    <a:pt x="821181" y="161670"/>
                  </a:lnTo>
                </a:path>
                <a:path w="821690" h="317500">
                  <a:moveTo>
                    <a:pt x="3175" y="163321"/>
                  </a:moveTo>
                  <a:lnTo>
                    <a:pt x="821181" y="163321"/>
                  </a:lnTo>
                </a:path>
                <a:path w="821690" h="317500">
                  <a:moveTo>
                    <a:pt x="3175" y="164845"/>
                  </a:moveTo>
                  <a:lnTo>
                    <a:pt x="821181" y="164845"/>
                  </a:lnTo>
                </a:path>
                <a:path w="821690" h="317500">
                  <a:moveTo>
                    <a:pt x="3175" y="166369"/>
                  </a:moveTo>
                  <a:lnTo>
                    <a:pt x="821181" y="166369"/>
                  </a:lnTo>
                </a:path>
                <a:path w="821690" h="317500">
                  <a:moveTo>
                    <a:pt x="3175" y="167893"/>
                  </a:moveTo>
                  <a:lnTo>
                    <a:pt x="821181" y="167893"/>
                  </a:lnTo>
                </a:path>
                <a:path w="821690" h="317500">
                  <a:moveTo>
                    <a:pt x="3175" y="169417"/>
                  </a:moveTo>
                  <a:lnTo>
                    <a:pt x="821181" y="169417"/>
                  </a:lnTo>
                </a:path>
                <a:path w="821690" h="317500">
                  <a:moveTo>
                    <a:pt x="3175" y="170941"/>
                  </a:moveTo>
                  <a:lnTo>
                    <a:pt x="821181" y="170941"/>
                  </a:lnTo>
                </a:path>
                <a:path w="821690" h="317500">
                  <a:moveTo>
                    <a:pt x="3175" y="172465"/>
                  </a:moveTo>
                  <a:lnTo>
                    <a:pt x="821181" y="172465"/>
                  </a:lnTo>
                </a:path>
                <a:path w="821690" h="317500">
                  <a:moveTo>
                    <a:pt x="3175" y="173989"/>
                  </a:moveTo>
                  <a:lnTo>
                    <a:pt x="821181" y="173989"/>
                  </a:lnTo>
                </a:path>
                <a:path w="821690" h="317500">
                  <a:moveTo>
                    <a:pt x="3175" y="175513"/>
                  </a:moveTo>
                  <a:lnTo>
                    <a:pt x="821181" y="175513"/>
                  </a:lnTo>
                </a:path>
                <a:path w="821690" h="317500">
                  <a:moveTo>
                    <a:pt x="3175" y="177037"/>
                  </a:moveTo>
                  <a:lnTo>
                    <a:pt x="821181" y="177037"/>
                  </a:lnTo>
                </a:path>
                <a:path w="821690" h="317500">
                  <a:moveTo>
                    <a:pt x="3175" y="178561"/>
                  </a:moveTo>
                  <a:lnTo>
                    <a:pt x="821181" y="178561"/>
                  </a:lnTo>
                </a:path>
                <a:path w="821690" h="317500">
                  <a:moveTo>
                    <a:pt x="3175" y="180085"/>
                  </a:moveTo>
                  <a:lnTo>
                    <a:pt x="821181" y="180085"/>
                  </a:lnTo>
                </a:path>
                <a:path w="821690" h="317500">
                  <a:moveTo>
                    <a:pt x="3175" y="181559"/>
                  </a:moveTo>
                  <a:lnTo>
                    <a:pt x="821181" y="181559"/>
                  </a:lnTo>
                </a:path>
                <a:path w="821690" h="317500">
                  <a:moveTo>
                    <a:pt x="3175" y="183159"/>
                  </a:moveTo>
                  <a:lnTo>
                    <a:pt x="821181" y="183159"/>
                  </a:lnTo>
                </a:path>
                <a:path w="821690" h="317500">
                  <a:moveTo>
                    <a:pt x="3175" y="184670"/>
                  </a:moveTo>
                  <a:lnTo>
                    <a:pt x="821181" y="184670"/>
                  </a:lnTo>
                </a:path>
                <a:path w="821690" h="317500">
                  <a:moveTo>
                    <a:pt x="3175" y="186169"/>
                  </a:moveTo>
                  <a:lnTo>
                    <a:pt x="821181" y="186169"/>
                  </a:lnTo>
                </a:path>
                <a:path w="821690" h="317500">
                  <a:moveTo>
                    <a:pt x="3175" y="187769"/>
                  </a:moveTo>
                  <a:lnTo>
                    <a:pt x="821181" y="187769"/>
                  </a:lnTo>
                </a:path>
                <a:path w="821690" h="317500">
                  <a:moveTo>
                    <a:pt x="3175" y="189268"/>
                  </a:moveTo>
                  <a:lnTo>
                    <a:pt x="821181" y="189268"/>
                  </a:lnTo>
                </a:path>
                <a:path w="821690" h="317500">
                  <a:moveTo>
                    <a:pt x="3175" y="190779"/>
                  </a:moveTo>
                  <a:lnTo>
                    <a:pt x="821181" y="190779"/>
                  </a:lnTo>
                </a:path>
                <a:path w="821690" h="317500">
                  <a:moveTo>
                    <a:pt x="3175" y="192277"/>
                  </a:moveTo>
                  <a:lnTo>
                    <a:pt x="821181" y="192277"/>
                  </a:lnTo>
                </a:path>
                <a:path w="821690" h="317500">
                  <a:moveTo>
                    <a:pt x="3175" y="193776"/>
                  </a:moveTo>
                  <a:lnTo>
                    <a:pt x="821181" y="193776"/>
                  </a:lnTo>
                </a:path>
                <a:path w="821690" h="317500">
                  <a:moveTo>
                    <a:pt x="3175" y="195389"/>
                  </a:moveTo>
                  <a:lnTo>
                    <a:pt x="821181" y="195389"/>
                  </a:lnTo>
                </a:path>
                <a:path w="821690" h="317500">
                  <a:moveTo>
                    <a:pt x="3175" y="196888"/>
                  </a:moveTo>
                  <a:lnTo>
                    <a:pt x="821181" y="196888"/>
                  </a:lnTo>
                </a:path>
                <a:path w="821690" h="317500">
                  <a:moveTo>
                    <a:pt x="3175" y="198386"/>
                  </a:moveTo>
                  <a:lnTo>
                    <a:pt x="821181" y="198386"/>
                  </a:lnTo>
                </a:path>
                <a:path w="821690" h="317500">
                  <a:moveTo>
                    <a:pt x="3175" y="199897"/>
                  </a:moveTo>
                  <a:lnTo>
                    <a:pt x="821181" y="199897"/>
                  </a:lnTo>
                </a:path>
                <a:path w="821690" h="317500">
                  <a:moveTo>
                    <a:pt x="3175" y="201396"/>
                  </a:moveTo>
                  <a:lnTo>
                    <a:pt x="821181" y="201396"/>
                  </a:lnTo>
                </a:path>
                <a:path w="821690" h="317500">
                  <a:moveTo>
                    <a:pt x="3175" y="203009"/>
                  </a:moveTo>
                  <a:lnTo>
                    <a:pt x="821181" y="203009"/>
                  </a:lnTo>
                </a:path>
                <a:path w="821690" h="317500">
                  <a:moveTo>
                    <a:pt x="3175" y="204495"/>
                  </a:moveTo>
                  <a:lnTo>
                    <a:pt x="821181" y="204495"/>
                  </a:lnTo>
                </a:path>
                <a:path w="821690" h="317500">
                  <a:moveTo>
                    <a:pt x="3175" y="206006"/>
                  </a:moveTo>
                  <a:lnTo>
                    <a:pt x="821181" y="206006"/>
                  </a:lnTo>
                </a:path>
                <a:path w="821690" h="317500">
                  <a:moveTo>
                    <a:pt x="3175" y="207606"/>
                  </a:moveTo>
                  <a:lnTo>
                    <a:pt x="821181" y="207606"/>
                  </a:lnTo>
                </a:path>
                <a:path w="821690" h="317500">
                  <a:moveTo>
                    <a:pt x="3175" y="209118"/>
                  </a:moveTo>
                  <a:lnTo>
                    <a:pt x="821181" y="209118"/>
                  </a:lnTo>
                </a:path>
                <a:path w="821690" h="317500">
                  <a:moveTo>
                    <a:pt x="3175" y="210616"/>
                  </a:moveTo>
                  <a:lnTo>
                    <a:pt x="821181" y="210616"/>
                  </a:lnTo>
                </a:path>
                <a:path w="821690" h="317500">
                  <a:moveTo>
                    <a:pt x="3175" y="212115"/>
                  </a:moveTo>
                  <a:lnTo>
                    <a:pt x="821181" y="212115"/>
                  </a:lnTo>
                </a:path>
                <a:path w="821690" h="317500">
                  <a:moveTo>
                    <a:pt x="3175" y="213626"/>
                  </a:moveTo>
                  <a:lnTo>
                    <a:pt x="821181" y="213626"/>
                  </a:lnTo>
                </a:path>
                <a:path w="821690" h="317500">
                  <a:moveTo>
                    <a:pt x="3175" y="215214"/>
                  </a:moveTo>
                  <a:lnTo>
                    <a:pt x="821181" y="215214"/>
                  </a:lnTo>
                </a:path>
                <a:path w="821690" h="317500">
                  <a:moveTo>
                    <a:pt x="3175" y="216725"/>
                  </a:moveTo>
                  <a:lnTo>
                    <a:pt x="821181" y="216725"/>
                  </a:lnTo>
                </a:path>
                <a:path w="821690" h="317500">
                  <a:moveTo>
                    <a:pt x="3175" y="218224"/>
                  </a:moveTo>
                  <a:lnTo>
                    <a:pt x="821181" y="218224"/>
                  </a:lnTo>
                </a:path>
                <a:path w="821690" h="317500">
                  <a:moveTo>
                    <a:pt x="3175" y="219735"/>
                  </a:moveTo>
                  <a:lnTo>
                    <a:pt x="821181" y="219735"/>
                  </a:lnTo>
                </a:path>
                <a:path w="821690" h="317500">
                  <a:moveTo>
                    <a:pt x="3175" y="221233"/>
                  </a:moveTo>
                  <a:lnTo>
                    <a:pt x="821181" y="221233"/>
                  </a:lnTo>
                </a:path>
                <a:path w="821690" h="317500">
                  <a:moveTo>
                    <a:pt x="1650" y="222834"/>
                  </a:moveTo>
                  <a:lnTo>
                    <a:pt x="821181" y="222834"/>
                  </a:lnTo>
                </a:path>
                <a:path w="821690" h="317500">
                  <a:moveTo>
                    <a:pt x="1650" y="224345"/>
                  </a:moveTo>
                  <a:lnTo>
                    <a:pt x="821181" y="224345"/>
                  </a:lnTo>
                </a:path>
                <a:path w="821690" h="317500">
                  <a:moveTo>
                    <a:pt x="1650" y="225831"/>
                  </a:moveTo>
                  <a:lnTo>
                    <a:pt x="821181" y="225831"/>
                  </a:lnTo>
                </a:path>
                <a:path w="821690" h="317500">
                  <a:moveTo>
                    <a:pt x="1650" y="227444"/>
                  </a:moveTo>
                  <a:lnTo>
                    <a:pt x="821181" y="227444"/>
                  </a:lnTo>
                </a:path>
                <a:path w="821690" h="317500">
                  <a:moveTo>
                    <a:pt x="1650" y="228942"/>
                  </a:moveTo>
                  <a:lnTo>
                    <a:pt x="821181" y="228942"/>
                  </a:lnTo>
                </a:path>
                <a:path w="821690" h="317500">
                  <a:moveTo>
                    <a:pt x="1650" y="230454"/>
                  </a:moveTo>
                  <a:lnTo>
                    <a:pt x="821181" y="230454"/>
                  </a:lnTo>
                </a:path>
                <a:path w="821690" h="317500">
                  <a:moveTo>
                    <a:pt x="1650" y="231952"/>
                  </a:moveTo>
                  <a:lnTo>
                    <a:pt x="821181" y="231952"/>
                  </a:lnTo>
                </a:path>
                <a:path w="821690" h="317500">
                  <a:moveTo>
                    <a:pt x="1650" y="233451"/>
                  </a:moveTo>
                  <a:lnTo>
                    <a:pt x="821181" y="233451"/>
                  </a:lnTo>
                </a:path>
                <a:path w="821690" h="317500">
                  <a:moveTo>
                    <a:pt x="1650" y="235064"/>
                  </a:moveTo>
                  <a:lnTo>
                    <a:pt x="821181" y="235064"/>
                  </a:lnTo>
                </a:path>
                <a:path w="821690" h="317500">
                  <a:moveTo>
                    <a:pt x="1650" y="236562"/>
                  </a:moveTo>
                  <a:lnTo>
                    <a:pt x="821181" y="236562"/>
                  </a:lnTo>
                </a:path>
                <a:path w="821690" h="317500">
                  <a:moveTo>
                    <a:pt x="1650" y="238061"/>
                  </a:moveTo>
                  <a:lnTo>
                    <a:pt x="821181" y="238061"/>
                  </a:lnTo>
                </a:path>
                <a:path w="821690" h="317500">
                  <a:moveTo>
                    <a:pt x="1650" y="239560"/>
                  </a:moveTo>
                  <a:lnTo>
                    <a:pt x="821181" y="239560"/>
                  </a:lnTo>
                </a:path>
                <a:path w="821690" h="317500">
                  <a:moveTo>
                    <a:pt x="1650" y="241071"/>
                  </a:moveTo>
                  <a:lnTo>
                    <a:pt x="821181" y="241071"/>
                  </a:lnTo>
                </a:path>
                <a:path w="821690" h="317500">
                  <a:moveTo>
                    <a:pt x="1650" y="242671"/>
                  </a:moveTo>
                  <a:lnTo>
                    <a:pt x="821181" y="242671"/>
                  </a:lnTo>
                </a:path>
                <a:path w="821690" h="317500">
                  <a:moveTo>
                    <a:pt x="1650" y="244170"/>
                  </a:moveTo>
                  <a:lnTo>
                    <a:pt x="821181" y="244170"/>
                  </a:lnTo>
                </a:path>
                <a:path w="821690" h="317500">
                  <a:moveTo>
                    <a:pt x="1650" y="245681"/>
                  </a:moveTo>
                  <a:lnTo>
                    <a:pt x="821181" y="245681"/>
                  </a:lnTo>
                </a:path>
                <a:path w="821690" h="317500">
                  <a:moveTo>
                    <a:pt x="1650" y="247268"/>
                  </a:moveTo>
                  <a:lnTo>
                    <a:pt x="821181" y="247268"/>
                  </a:lnTo>
                </a:path>
                <a:path w="821690" h="317500">
                  <a:moveTo>
                    <a:pt x="1650" y="248780"/>
                  </a:moveTo>
                  <a:lnTo>
                    <a:pt x="821181" y="248780"/>
                  </a:lnTo>
                </a:path>
                <a:path w="821690" h="317500">
                  <a:moveTo>
                    <a:pt x="1650" y="250291"/>
                  </a:moveTo>
                  <a:lnTo>
                    <a:pt x="821181" y="250291"/>
                  </a:lnTo>
                </a:path>
                <a:path w="821690" h="317500">
                  <a:moveTo>
                    <a:pt x="1650" y="251790"/>
                  </a:moveTo>
                  <a:lnTo>
                    <a:pt x="821181" y="251790"/>
                  </a:lnTo>
                </a:path>
                <a:path w="821690" h="317500">
                  <a:moveTo>
                    <a:pt x="1650" y="253288"/>
                  </a:moveTo>
                  <a:lnTo>
                    <a:pt x="821181" y="253288"/>
                  </a:lnTo>
                </a:path>
                <a:path w="821690" h="317500">
                  <a:moveTo>
                    <a:pt x="1650" y="254888"/>
                  </a:moveTo>
                  <a:lnTo>
                    <a:pt x="821181" y="254888"/>
                  </a:lnTo>
                </a:path>
                <a:path w="821690" h="317500">
                  <a:moveTo>
                    <a:pt x="1650" y="256400"/>
                  </a:moveTo>
                  <a:lnTo>
                    <a:pt x="821181" y="256400"/>
                  </a:lnTo>
                </a:path>
                <a:path w="821690" h="317500">
                  <a:moveTo>
                    <a:pt x="1650" y="257898"/>
                  </a:moveTo>
                  <a:lnTo>
                    <a:pt x="821181" y="257898"/>
                  </a:lnTo>
                </a:path>
                <a:path w="821690" h="317500">
                  <a:moveTo>
                    <a:pt x="1650" y="259410"/>
                  </a:moveTo>
                  <a:lnTo>
                    <a:pt x="821181" y="259410"/>
                  </a:lnTo>
                </a:path>
                <a:path w="821690" h="317500">
                  <a:moveTo>
                    <a:pt x="1650" y="260908"/>
                  </a:moveTo>
                  <a:lnTo>
                    <a:pt x="821181" y="260908"/>
                  </a:lnTo>
                </a:path>
                <a:path w="821690" h="317500">
                  <a:moveTo>
                    <a:pt x="1650" y="262508"/>
                  </a:moveTo>
                  <a:lnTo>
                    <a:pt x="821181" y="262508"/>
                  </a:lnTo>
                </a:path>
                <a:path w="821690" h="317500">
                  <a:moveTo>
                    <a:pt x="1650" y="264007"/>
                  </a:moveTo>
                  <a:lnTo>
                    <a:pt x="821181" y="264007"/>
                  </a:lnTo>
                </a:path>
                <a:path w="821690" h="317500">
                  <a:moveTo>
                    <a:pt x="1650" y="265506"/>
                  </a:moveTo>
                  <a:lnTo>
                    <a:pt x="821181" y="265506"/>
                  </a:lnTo>
                </a:path>
                <a:path w="821690" h="317500">
                  <a:moveTo>
                    <a:pt x="1650" y="267119"/>
                  </a:moveTo>
                  <a:lnTo>
                    <a:pt x="821181" y="267119"/>
                  </a:lnTo>
                </a:path>
                <a:path w="821690" h="317500">
                  <a:moveTo>
                    <a:pt x="1650" y="268617"/>
                  </a:moveTo>
                  <a:lnTo>
                    <a:pt x="821181" y="268617"/>
                  </a:lnTo>
                </a:path>
                <a:path w="821690" h="317500">
                  <a:moveTo>
                    <a:pt x="1650" y="270116"/>
                  </a:moveTo>
                  <a:lnTo>
                    <a:pt x="821181" y="270116"/>
                  </a:lnTo>
                </a:path>
                <a:path w="821690" h="317500">
                  <a:moveTo>
                    <a:pt x="1650" y="271627"/>
                  </a:moveTo>
                  <a:lnTo>
                    <a:pt x="821181" y="271627"/>
                  </a:lnTo>
                </a:path>
                <a:path w="821690" h="317500">
                  <a:moveTo>
                    <a:pt x="1650" y="273126"/>
                  </a:moveTo>
                  <a:lnTo>
                    <a:pt x="821181" y="273126"/>
                  </a:lnTo>
                </a:path>
                <a:path w="821690" h="317500">
                  <a:moveTo>
                    <a:pt x="1650" y="274739"/>
                  </a:moveTo>
                  <a:lnTo>
                    <a:pt x="821181" y="274739"/>
                  </a:lnTo>
                </a:path>
                <a:path w="821690" h="317500">
                  <a:moveTo>
                    <a:pt x="1650" y="276224"/>
                  </a:moveTo>
                  <a:lnTo>
                    <a:pt x="821181" y="276224"/>
                  </a:lnTo>
                </a:path>
                <a:path w="821690" h="317500">
                  <a:moveTo>
                    <a:pt x="1650" y="277736"/>
                  </a:moveTo>
                  <a:lnTo>
                    <a:pt x="821181" y="277736"/>
                  </a:lnTo>
                </a:path>
                <a:path w="821690" h="317500">
                  <a:moveTo>
                    <a:pt x="1650" y="279234"/>
                  </a:moveTo>
                  <a:lnTo>
                    <a:pt x="821181" y="279234"/>
                  </a:lnTo>
                </a:path>
                <a:path w="821690" h="317500">
                  <a:moveTo>
                    <a:pt x="1650" y="280746"/>
                  </a:moveTo>
                  <a:lnTo>
                    <a:pt x="821181" y="280746"/>
                  </a:lnTo>
                </a:path>
                <a:path w="821690" h="317500">
                  <a:moveTo>
                    <a:pt x="1650" y="282346"/>
                  </a:moveTo>
                  <a:lnTo>
                    <a:pt x="821181" y="282346"/>
                  </a:lnTo>
                </a:path>
                <a:path w="821690" h="317500">
                  <a:moveTo>
                    <a:pt x="1650" y="283844"/>
                  </a:moveTo>
                  <a:lnTo>
                    <a:pt x="821181" y="283844"/>
                  </a:lnTo>
                </a:path>
                <a:path w="821690" h="317500">
                  <a:moveTo>
                    <a:pt x="1650" y="285356"/>
                  </a:moveTo>
                  <a:lnTo>
                    <a:pt x="821181" y="285356"/>
                  </a:lnTo>
                </a:path>
                <a:path w="821690" h="317500">
                  <a:moveTo>
                    <a:pt x="0" y="286943"/>
                  </a:moveTo>
                  <a:lnTo>
                    <a:pt x="821308" y="286943"/>
                  </a:lnTo>
                </a:path>
                <a:path w="821690" h="317500">
                  <a:moveTo>
                    <a:pt x="0" y="288455"/>
                  </a:moveTo>
                  <a:lnTo>
                    <a:pt x="821308" y="288455"/>
                  </a:lnTo>
                </a:path>
                <a:path w="821690" h="317500">
                  <a:moveTo>
                    <a:pt x="0" y="289953"/>
                  </a:moveTo>
                  <a:lnTo>
                    <a:pt x="821308" y="289953"/>
                  </a:lnTo>
                </a:path>
                <a:path w="821690" h="317500">
                  <a:moveTo>
                    <a:pt x="0" y="291464"/>
                  </a:moveTo>
                  <a:lnTo>
                    <a:pt x="821308" y="291464"/>
                  </a:lnTo>
                </a:path>
                <a:path w="821690" h="317500">
                  <a:moveTo>
                    <a:pt x="0" y="292963"/>
                  </a:moveTo>
                  <a:lnTo>
                    <a:pt x="821308" y="292963"/>
                  </a:lnTo>
                </a:path>
                <a:path w="821690" h="317500">
                  <a:moveTo>
                    <a:pt x="0" y="294563"/>
                  </a:moveTo>
                  <a:lnTo>
                    <a:pt x="821308" y="294563"/>
                  </a:lnTo>
                </a:path>
                <a:path w="821690" h="317500">
                  <a:moveTo>
                    <a:pt x="0" y="296075"/>
                  </a:moveTo>
                  <a:lnTo>
                    <a:pt x="821308" y="296075"/>
                  </a:lnTo>
                </a:path>
                <a:path w="821690" h="317500">
                  <a:moveTo>
                    <a:pt x="0" y="297560"/>
                  </a:moveTo>
                  <a:lnTo>
                    <a:pt x="821308" y="297560"/>
                  </a:lnTo>
                </a:path>
                <a:path w="821690" h="317500">
                  <a:moveTo>
                    <a:pt x="0" y="299072"/>
                  </a:moveTo>
                  <a:lnTo>
                    <a:pt x="821308" y="299072"/>
                  </a:lnTo>
                </a:path>
                <a:path w="821690" h="317500">
                  <a:moveTo>
                    <a:pt x="0" y="300570"/>
                  </a:moveTo>
                  <a:lnTo>
                    <a:pt x="821308" y="300570"/>
                  </a:lnTo>
                </a:path>
                <a:path w="821690" h="317500">
                  <a:moveTo>
                    <a:pt x="0" y="302183"/>
                  </a:moveTo>
                  <a:lnTo>
                    <a:pt x="780033" y="302183"/>
                  </a:lnTo>
                </a:path>
                <a:path w="821690" h="317500">
                  <a:moveTo>
                    <a:pt x="0" y="303682"/>
                  </a:moveTo>
                  <a:lnTo>
                    <a:pt x="738758" y="303682"/>
                  </a:lnTo>
                </a:path>
                <a:path w="821690" h="317500">
                  <a:moveTo>
                    <a:pt x="0" y="305180"/>
                  </a:moveTo>
                  <a:lnTo>
                    <a:pt x="657987" y="305180"/>
                  </a:lnTo>
                </a:path>
                <a:path w="821690" h="317500">
                  <a:moveTo>
                    <a:pt x="0" y="306793"/>
                  </a:moveTo>
                  <a:lnTo>
                    <a:pt x="575437" y="306793"/>
                  </a:lnTo>
                </a:path>
                <a:path w="821690" h="317500">
                  <a:moveTo>
                    <a:pt x="0" y="308292"/>
                  </a:moveTo>
                  <a:lnTo>
                    <a:pt x="493014" y="308292"/>
                  </a:lnTo>
                </a:path>
                <a:path w="821690" h="317500">
                  <a:moveTo>
                    <a:pt x="0" y="309791"/>
                  </a:moveTo>
                  <a:lnTo>
                    <a:pt x="410591" y="309791"/>
                  </a:lnTo>
                </a:path>
                <a:path w="821690" h="317500">
                  <a:moveTo>
                    <a:pt x="0" y="311289"/>
                  </a:moveTo>
                  <a:lnTo>
                    <a:pt x="329819" y="311289"/>
                  </a:lnTo>
                </a:path>
                <a:path w="821690" h="317500">
                  <a:moveTo>
                    <a:pt x="0" y="312800"/>
                  </a:moveTo>
                  <a:lnTo>
                    <a:pt x="247396" y="312800"/>
                  </a:lnTo>
                </a:path>
                <a:path w="821690" h="317500">
                  <a:moveTo>
                    <a:pt x="0" y="314401"/>
                  </a:moveTo>
                  <a:lnTo>
                    <a:pt x="164846" y="314401"/>
                  </a:lnTo>
                </a:path>
                <a:path w="821690" h="317500">
                  <a:moveTo>
                    <a:pt x="0" y="315899"/>
                  </a:moveTo>
                  <a:lnTo>
                    <a:pt x="84074" y="315899"/>
                  </a:lnTo>
                </a:path>
                <a:path w="821690" h="317500">
                  <a:moveTo>
                    <a:pt x="0" y="317411"/>
                  </a:moveTo>
                  <a:lnTo>
                    <a:pt x="1650" y="317411"/>
                  </a:lnTo>
                </a:path>
              </a:pathLst>
            </a:custGeom>
            <a:noFill/>
            <a:ln w="3175">
              <a:solidFill>
                <a:srgbClr val="FDFDF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47" name="object 36">
              <a:extLst>
                <a:ext uri="{FF2B5EF4-FFF2-40B4-BE49-F238E27FC236}">
                  <a16:creationId xmlns:a16="http://schemas.microsoft.com/office/drawing/2014/main" id="{5B966AEE-BEFF-47C9-8E84-25BFEA36DCC4}"/>
                </a:ext>
              </a:extLst>
            </p:cNvPr>
            <p:cNvSpPr>
              <a:spLocks/>
            </p:cNvSpPr>
            <p:nvPr/>
          </p:nvSpPr>
          <p:spPr bwMode="auto">
            <a:xfrm>
              <a:off x="8254873" y="6114034"/>
              <a:ext cx="829310" cy="317500"/>
            </a:xfrm>
            <a:custGeom>
              <a:avLst/>
              <a:gdLst>
                <a:gd name="T0" fmla="*/ 828930 w 829309"/>
                <a:gd name="T1" fmla="*/ 0 h 317500"/>
                <a:gd name="T2" fmla="*/ 7747 w 829309"/>
                <a:gd name="T3" fmla="*/ 317423 h 317500"/>
                <a:gd name="T4" fmla="*/ 0 w 829309"/>
                <a:gd name="T5" fmla="*/ 0 h 317500"/>
                <a:gd name="T6" fmla="*/ 125349 w 829309"/>
                <a:gd name="T7" fmla="*/ 173989 h 317500"/>
                <a:gd name="T8" fmla="*/ 137541 w 829309"/>
                <a:gd name="T9" fmla="*/ 149732 h 317500"/>
                <a:gd name="T10" fmla="*/ 102361 w 829309"/>
                <a:gd name="T11" fmla="*/ 138937 h 317500"/>
                <a:gd name="T12" fmla="*/ 137541 w 829309"/>
                <a:gd name="T13" fmla="*/ 126745 h 317500"/>
                <a:gd name="T14" fmla="*/ 125349 w 829309"/>
                <a:gd name="T15" fmla="*/ 103885 h 317500"/>
                <a:gd name="T16" fmla="*/ 102361 w 829309"/>
                <a:gd name="T17" fmla="*/ 103885 h 317500"/>
                <a:gd name="T18" fmla="*/ 160274 w 829309"/>
                <a:gd name="T19" fmla="*/ 173989 h 317500"/>
                <a:gd name="T20" fmla="*/ 160274 w 829309"/>
                <a:gd name="T21" fmla="*/ 149732 h 317500"/>
                <a:gd name="T22" fmla="*/ 195452 w 829309"/>
                <a:gd name="T23" fmla="*/ 126745 h 317500"/>
                <a:gd name="T24" fmla="*/ 230631 w 829309"/>
                <a:gd name="T25" fmla="*/ 173989 h 317500"/>
                <a:gd name="T26" fmla="*/ 230631 w 829309"/>
                <a:gd name="T27" fmla="*/ 114426 h 317500"/>
                <a:gd name="T28" fmla="*/ 300862 w 829309"/>
                <a:gd name="T29" fmla="*/ 126745 h 317500"/>
                <a:gd name="T30" fmla="*/ 253492 w 829309"/>
                <a:gd name="T31" fmla="*/ 138937 h 317500"/>
                <a:gd name="T32" fmla="*/ 265683 w 829309"/>
                <a:gd name="T33" fmla="*/ 173989 h 317500"/>
                <a:gd name="T34" fmla="*/ 323850 w 829309"/>
                <a:gd name="T35" fmla="*/ 173989 h 317500"/>
                <a:gd name="T36" fmla="*/ 323850 w 829309"/>
                <a:gd name="T37" fmla="*/ 149732 h 317500"/>
                <a:gd name="T38" fmla="*/ 369443 w 829309"/>
                <a:gd name="T39" fmla="*/ 126745 h 317500"/>
                <a:gd name="T40" fmla="*/ 369443 w 829309"/>
                <a:gd name="T41" fmla="*/ 173989 h 317500"/>
                <a:gd name="T42" fmla="*/ 462535 w 829309"/>
                <a:gd name="T43" fmla="*/ 103885 h 317500"/>
                <a:gd name="T44" fmla="*/ 510033 w 829309"/>
                <a:gd name="T45" fmla="*/ 138937 h 317500"/>
                <a:gd name="T46" fmla="*/ 510033 w 829309"/>
                <a:gd name="T47" fmla="*/ 173989 h 317500"/>
                <a:gd name="T48" fmla="*/ 544958 w 829309"/>
                <a:gd name="T49" fmla="*/ 173989 h 317500"/>
                <a:gd name="T50" fmla="*/ 532894 w 829309"/>
                <a:gd name="T51" fmla="*/ 138937 h 317500"/>
                <a:gd name="T52" fmla="*/ 555627 w 829309"/>
                <a:gd name="T53" fmla="*/ 126745 h 317500"/>
                <a:gd name="T54" fmla="*/ 567946 w 829309"/>
                <a:gd name="T55" fmla="*/ 161797 h 317500"/>
                <a:gd name="T56" fmla="*/ 567946 w 829309"/>
                <a:gd name="T57" fmla="*/ 161797 h 317500"/>
                <a:gd name="T58" fmla="*/ 603125 w 829309"/>
                <a:gd name="T59" fmla="*/ 126745 h 317500"/>
                <a:gd name="T60" fmla="*/ 625984 w 829309"/>
                <a:gd name="T61" fmla="*/ 103885 h 317500"/>
                <a:gd name="T62" fmla="*/ 638050 w 829309"/>
                <a:gd name="T63" fmla="*/ 173989 h 317500"/>
                <a:gd name="T64" fmla="*/ 719076 w 829309"/>
                <a:gd name="T65" fmla="*/ 126745 h 317500"/>
                <a:gd name="T66" fmla="*/ 673355 w 829309"/>
                <a:gd name="T67" fmla="*/ 138937 h 317500"/>
                <a:gd name="T68" fmla="*/ 683897 w 829309"/>
                <a:gd name="T69" fmla="*/ 173989 h 317500"/>
                <a:gd name="T70" fmla="*/ 742062 w 829309"/>
                <a:gd name="T71" fmla="*/ 173989 h 317500"/>
                <a:gd name="T72" fmla="*/ 742062 w 829309"/>
                <a:gd name="T73" fmla="*/ 149732 h 317500"/>
                <a:gd name="T74" fmla="*/ 777114 w 829309"/>
                <a:gd name="T75" fmla="*/ 126745 h 317500"/>
                <a:gd name="T76" fmla="*/ 789306 w 829309"/>
                <a:gd name="T77" fmla="*/ 173989 h 3175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9309" h="317500">
                  <a:moveTo>
                    <a:pt x="0" y="0"/>
                  </a:moveTo>
                  <a:lnTo>
                    <a:pt x="828928" y="0"/>
                  </a:lnTo>
                  <a:lnTo>
                    <a:pt x="828928" y="302196"/>
                  </a:lnTo>
                  <a:lnTo>
                    <a:pt x="7747" y="317423"/>
                  </a:lnTo>
                  <a:lnTo>
                    <a:pt x="15367" y="0"/>
                  </a:lnTo>
                  <a:lnTo>
                    <a:pt x="0" y="0"/>
                  </a:lnTo>
                  <a:close/>
                </a:path>
                <a:path w="829309" h="317500">
                  <a:moveTo>
                    <a:pt x="90170" y="173989"/>
                  </a:moveTo>
                  <a:lnTo>
                    <a:pt x="125349" y="173989"/>
                  </a:lnTo>
                  <a:lnTo>
                    <a:pt x="137541" y="161797"/>
                  </a:lnTo>
                  <a:lnTo>
                    <a:pt x="137541" y="149732"/>
                  </a:lnTo>
                  <a:lnTo>
                    <a:pt x="125349" y="138937"/>
                  </a:lnTo>
                  <a:lnTo>
                    <a:pt x="102361" y="138937"/>
                  </a:lnTo>
                </a:path>
                <a:path w="829309" h="317500">
                  <a:moveTo>
                    <a:pt x="125349" y="138937"/>
                  </a:moveTo>
                  <a:lnTo>
                    <a:pt x="137541" y="126745"/>
                  </a:lnTo>
                  <a:lnTo>
                    <a:pt x="137541" y="114426"/>
                  </a:lnTo>
                  <a:lnTo>
                    <a:pt x="125349" y="103885"/>
                  </a:lnTo>
                  <a:lnTo>
                    <a:pt x="90170" y="103885"/>
                  </a:lnTo>
                </a:path>
                <a:path w="829309" h="317500">
                  <a:moveTo>
                    <a:pt x="102361" y="103885"/>
                  </a:moveTo>
                  <a:lnTo>
                    <a:pt x="102361" y="173989"/>
                  </a:lnTo>
                </a:path>
                <a:path w="829309" h="317500">
                  <a:moveTo>
                    <a:pt x="160274" y="173989"/>
                  </a:moveTo>
                  <a:lnTo>
                    <a:pt x="160274" y="126745"/>
                  </a:lnTo>
                </a:path>
                <a:path w="829309" h="317500">
                  <a:moveTo>
                    <a:pt x="160274" y="149732"/>
                  </a:moveTo>
                  <a:lnTo>
                    <a:pt x="183260" y="126745"/>
                  </a:lnTo>
                  <a:lnTo>
                    <a:pt x="195452" y="126745"/>
                  </a:lnTo>
                  <a:lnTo>
                    <a:pt x="207772" y="138937"/>
                  </a:lnTo>
                </a:path>
                <a:path w="829309" h="317500">
                  <a:moveTo>
                    <a:pt x="230631" y="173989"/>
                  </a:moveTo>
                  <a:lnTo>
                    <a:pt x="230631" y="126745"/>
                  </a:lnTo>
                </a:path>
                <a:path w="829309" h="317500">
                  <a:moveTo>
                    <a:pt x="230631" y="114426"/>
                  </a:moveTo>
                  <a:lnTo>
                    <a:pt x="230631" y="103885"/>
                  </a:lnTo>
                </a:path>
                <a:path w="829309" h="317500">
                  <a:moveTo>
                    <a:pt x="300862" y="126745"/>
                  </a:moveTo>
                  <a:lnTo>
                    <a:pt x="265683" y="126745"/>
                  </a:lnTo>
                  <a:lnTo>
                    <a:pt x="253492" y="138937"/>
                  </a:lnTo>
                  <a:lnTo>
                    <a:pt x="253492" y="161797"/>
                  </a:lnTo>
                  <a:lnTo>
                    <a:pt x="265683" y="173989"/>
                  </a:lnTo>
                  <a:lnTo>
                    <a:pt x="300862" y="173989"/>
                  </a:lnTo>
                </a:path>
                <a:path w="829309" h="317500">
                  <a:moveTo>
                    <a:pt x="323850" y="173989"/>
                  </a:moveTo>
                  <a:lnTo>
                    <a:pt x="323850" y="103885"/>
                  </a:lnTo>
                </a:path>
                <a:path w="829309" h="317500">
                  <a:moveTo>
                    <a:pt x="323850" y="149732"/>
                  </a:moveTo>
                  <a:lnTo>
                    <a:pt x="346709" y="149732"/>
                  </a:lnTo>
                  <a:lnTo>
                    <a:pt x="369443" y="126745"/>
                  </a:lnTo>
                </a:path>
                <a:path w="829309" h="317500">
                  <a:moveTo>
                    <a:pt x="346709" y="149732"/>
                  </a:moveTo>
                  <a:lnTo>
                    <a:pt x="369443" y="173989"/>
                  </a:lnTo>
                </a:path>
                <a:path w="829309" h="317500">
                  <a:moveTo>
                    <a:pt x="462533" y="173989"/>
                  </a:moveTo>
                  <a:lnTo>
                    <a:pt x="462533" y="103885"/>
                  </a:lnTo>
                </a:path>
                <a:path w="829309" h="317500">
                  <a:moveTo>
                    <a:pt x="462533" y="138937"/>
                  </a:moveTo>
                  <a:lnTo>
                    <a:pt x="510031" y="138937"/>
                  </a:lnTo>
                </a:path>
                <a:path w="829309" h="317500">
                  <a:moveTo>
                    <a:pt x="510031" y="103885"/>
                  </a:moveTo>
                  <a:lnTo>
                    <a:pt x="510031" y="173989"/>
                  </a:lnTo>
                </a:path>
                <a:path w="829309" h="317500">
                  <a:moveTo>
                    <a:pt x="555625" y="173989"/>
                  </a:moveTo>
                  <a:lnTo>
                    <a:pt x="544956" y="173989"/>
                  </a:lnTo>
                  <a:lnTo>
                    <a:pt x="532892" y="161797"/>
                  </a:lnTo>
                  <a:lnTo>
                    <a:pt x="532892" y="138937"/>
                  </a:lnTo>
                  <a:lnTo>
                    <a:pt x="544956" y="126745"/>
                  </a:lnTo>
                  <a:lnTo>
                    <a:pt x="555625" y="126745"/>
                  </a:lnTo>
                  <a:lnTo>
                    <a:pt x="567944" y="138937"/>
                  </a:lnTo>
                  <a:lnTo>
                    <a:pt x="567944" y="161797"/>
                  </a:lnTo>
                  <a:lnTo>
                    <a:pt x="555625" y="173989"/>
                  </a:lnTo>
                  <a:close/>
                </a:path>
                <a:path w="829309" h="317500">
                  <a:moveTo>
                    <a:pt x="567944" y="161797"/>
                  </a:moveTo>
                  <a:lnTo>
                    <a:pt x="580135" y="173989"/>
                  </a:lnTo>
                </a:path>
                <a:path w="829309" h="317500">
                  <a:moveTo>
                    <a:pt x="603123" y="126745"/>
                  </a:moveTo>
                  <a:lnTo>
                    <a:pt x="648970" y="126745"/>
                  </a:lnTo>
                </a:path>
                <a:path w="829309" h="317500">
                  <a:moveTo>
                    <a:pt x="625982" y="103885"/>
                  </a:moveTo>
                  <a:lnTo>
                    <a:pt x="625982" y="161797"/>
                  </a:lnTo>
                  <a:lnTo>
                    <a:pt x="638048" y="173989"/>
                  </a:lnTo>
                  <a:lnTo>
                    <a:pt x="648970" y="161797"/>
                  </a:lnTo>
                </a:path>
                <a:path w="829309" h="317500">
                  <a:moveTo>
                    <a:pt x="719074" y="126745"/>
                  </a:moveTo>
                  <a:lnTo>
                    <a:pt x="683895" y="126745"/>
                  </a:lnTo>
                  <a:lnTo>
                    <a:pt x="673353" y="138937"/>
                  </a:lnTo>
                  <a:lnTo>
                    <a:pt x="673353" y="161797"/>
                  </a:lnTo>
                  <a:lnTo>
                    <a:pt x="683895" y="173989"/>
                  </a:lnTo>
                  <a:lnTo>
                    <a:pt x="719074" y="173989"/>
                  </a:lnTo>
                </a:path>
                <a:path w="829309" h="317500">
                  <a:moveTo>
                    <a:pt x="742060" y="173989"/>
                  </a:moveTo>
                  <a:lnTo>
                    <a:pt x="742060" y="103885"/>
                  </a:lnTo>
                </a:path>
                <a:path w="829309" h="317500">
                  <a:moveTo>
                    <a:pt x="742060" y="149732"/>
                  </a:moveTo>
                  <a:lnTo>
                    <a:pt x="766318" y="126745"/>
                  </a:lnTo>
                  <a:lnTo>
                    <a:pt x="777112" y="126745"/>
                  </a:lnTo>
                  <a:lnTo>
                    <a:pt x="789304" y="138937"/>
                  </a:lnTo>
                  <a:lnTo>
                    <a:pt x="789304" y="17398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2817B1F-D6BE-44D4-A557-207FA446AD71}"/>
              </a:ext>
            </a:extLst>
          </p:cNvPr>
          <p:cNvSpPr txBox="1"/>
          <p:nvPr/>
        </p:nvSpPr>
        <p:spPr>
          <a:xfrm>
            <a:off x="460375" y="673100"/>
            <a:ext cx="1854200"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Important</a:t>
            </a:r>
            <a:r>
              <a:rPr sz="1400" b="1" kern="0" spc="-7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Control</a:t>
            </a:r>
            <a:r>
              <a:rPr sz="1400" b="1" kern="0" spc="-6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Keys</a:t>
            </a:r>
            <a:endParaRPr sz="1400" kern="0">
              <a:solidFill>
                <a:sysClr val="windowText" lastClr="000000"/>
              </a:solidFill>
              <a:latin typeface="Times New Roman"/>
              <a:cs typeface="Times New Roman"/>
            </a:endParaRPr>
          </a:p>
        </p:txBody>
      </p:sp>
      <p:graphicFrame>
        <p:nvGraphicFramePr>
          <p:cNvPr id="3" name="object 3">
            <a:extLst>
              <a:ext uri="{FF2B5EF4-FFF2-40B4-BE49-F238E27FC236}">
                <a16:creationId xmlns:a16="http://schemas.microsoft.com/office/drawing/2014/main" id="{24074C12-826B-43DD-A4E9-0B3B7D5DD096}"/>
              </a:ext>
            </a:extLst>
          </p:cNvPr>
          <p:cNvGraphicFramePr>
            <a:graphicFrameLocks noGrp="1"/>
          </p:cNvGraphicFramePr>
          <p:nvPr/>
        </p:nvGraphicFramePr>
        <p:xfrm>
          <a:off x="1506538" y="1330325"/>
          <a:ext cx="3140075" cy="2239963"/>
        </p:xfrm>
        <a:graphic>
          <a:graphicData uri="http://schemas.openxmlformats.org/drawingml/2006/table">
            <a:tbl>
              <a:tblPr firstRow="1" bandRow="1">
                <a:tableStyleId>{2D5ABB26-0587-4C30-8999-92F81FD0307C}</a:tableStyleId>
              </a:tblPr>
              <a:tblGrid>
                <a:gridCol w="1003935">
                  <a:extLst>
                    <a:ext uri="{9D8B030D-6E8A-4147-A177-3AD203B41FA5}">
                      <a16:colId xmlns:a16="http://schemas.microsoft.com/office/drawing/2014/main" val="20000"/>
                    </a:ext>
                  </a:extLst>
                </a:gridCol>
                <a:gridCol w="2136140">
                  <a:extLst>
                    <a:ext uri="{9D8B030D-6E8A-4147-A177-3AD203B41FA5}">
                      <a16:colId xmlns:a16="http://schemas.microsoft.com/office/drawing/2014/main" val="20001"/>
                    </a:ext>
                  </a:extLst>
                </a:gridCol>
              </a:tblGrid>
              <a:tr h="406458">
                <a:tc>
                  <a:txBody>
                    <a:bodyPr/>
                    <a:lstStyle/>
                    <a:p>
                      <a:pPr marL="48260">
                        <a:lnSpc>
                          <a:spcPts val="1500"/>
                        </a:lnSpc>
                      </a:pPr>
                      <a:r>
                        <a:rPr sz="1400" b="1" spc="-10" dirty="0">
                          <a:latin typeface="Times New Roman"/>
                          <a:cs typeface="Times New Roman"/>
                        </a:rPr>
                        <a:t>Control</a:t>
                      </a:r>
                      <a:endParaRPr sz="1400">
                        <a:latin typeface="Times New Roman"/>
                        <a:cs typeface="Times New Roman"/>
                      </a:endParaRPr>
                    </a:p>
                    <a:p>
                      <a:pPr marL="48260">
                        <a:lnSpc>
                          <a:spcPts val="1600"/>
                        </a:lnSpc>
                      </a:pPr>
                      <a:r>
                        <a:rPr sz="1400" b="1" spc="-20" dirty="0">
                          <a:latin typeface="Times New Roman"/>
                          <a:cs typeface="Times New Roman"/>
                        </a:rPr>
                        <a:t>Keys</a:t>
                      </a:r>
                      <a:endParaRPr sz="1400">
                        <a:latin typeface="Times New Roman"/>
                        <a:cs typeface="Times New Roman"/>
                      </a:endParaRPr>
                    </a:p>
                  </a:txBody>
                  <a:tcPr marL="0" marR="0" marT="0" marB="0"/>
                </a:tc>
                <a:tc>
                  <a:txBody>
                    <a:bodyPr/>
                    <a:lstStyle/>
                    <a:p>
                      <a:pPr marL="1146175">
                        <a:lnSpc>
                          <a:spcPts val="1530"/>
                        </a:lnSpc>
                      </a:pPr>
                      <a:r>
                        <a:rPr sz="1400" b="1" spc="-10" dirty="0">
                          <a:latin typeface="Times New Roman"/>
                          <a:cs typeface="Times New Roman"/>
                        </a:rPr>
                        <a:t>Result</a:t>
                      </a:r>
                      <a:endParaRPr sz="1400">
                        <a:latin typeface="Times New Roman"/>
                        <a:cs typeface="Times New Roman"/>
                      </a:endParaRPr>
                    </a:p>
                  </a:txBody>
                  <a:tcPr marL="0" marR="0" marT="0" marB="0"/>
                </a:tc>
                <a:extLst>
                  <a:ext uri="{0D108BD9-81ED-4DB2-BD59-A6C34878D82A}">
                    <a16:rowId xmlns:a16="http://schemas.microsoft.com/office/drawing/2014/main" val="10000"/>
                  </a:ext>
                </a:extLst>
              </a:tr>
              <a:tr h="203864">
                <a:tc>
                  <a:txBody>
                    <a:bodyPr/>
                    <a:lstStyle/>
                    <a:p>
                      <a:pPr marL="31750">
                        <a:lnSpc>
                          <a:spcPts val="1510"/>
                        </a:lnSpc>
                      </a:pPr>
                      <a:r>
                        <a:rPr sz="1400" spc="-10" dirty="0">
                          <a:latin typeface="Times New Roman"/>
                          <a:cs typeface="Times New Roman"/>
                        </a:rPr>
                        <a:t>CTRL+8</a:t>
                      </a:r>
                      <a:endParaRPr sz="1400">
                        <a:latin typeface="Times New Roman"/>
                        <a:cs typeface="Times New Roman"/>
                      </a:endParaRPr>
                    </a:p>
                  </a:txBody>
                  <a:tcPr marL="0" marR="0" marT="0" marB="0"/>
                </a:tc>
                <a:tc>
                  <a:txBody>
                    <a:bodyPr/>
                    <a:lstStyle/>
                    <a:p>
                      <a:pPr marL="67945">
                        <a:lnSpc>
                          <a:spcPts val="1510"/>
                        </a:lnSpc>
                      </a:pPr>
                      <a:r>
                        <a:rPr sz="1400" dirty="0">
                          <a:latin typeface="Times New Roman"/>
                          <a:cs typeface="Times New Roman"/>
                        </a:rPr>
                        <a:t>Launches</a:t>
                      </a:r>
                      <a:r>
                        <a:rPr sz="1400" spc="-55" dirty="0">
                          <a:latin typeface="Times New Roman"/>
                          <a:cs typeface="Times New Roman"/>
                        </a:rPr>
                        <a:t> </a:t>
                      </a:r>
                      <a:r>
                        <a:rPr sz="1400" dirty="0">
                          <a:latin typeface="Times New Roman"/>
                          <a:cs typeface="Times New Roman"/>
                        </a:rPr>
                        <a:t>calculator</a:t>
                      </a:r>
                      <a:r>
                        <a:rPr sz="1400" spc="-55" dirty="0">
                          <a:latin typeface="Times New Roman"/>
                          <a:cs typeface="Times New Roman"/>
                        </a:rPr>
                        <a:t> </a:t>
                      </a:r>
                      <a:r>
                        <a:rPr sz="1400" spc="-10" dirty="0">
                          <a:latin typeface="Times New Roman"/>
                          <a:cs typeface="Times New Roman"/>
                        </a:rPr>
                        <a:t>window</a:t>
                      </a:r>
                      <a:endParaRPr sz="1400">
                        <a:latin typeface="Times New Roman"/>
                        <a:cs typeface="Times New Roman"/>
                      </a:endParaRPr>
                    </a:p>
                  </a:txBody>
                  <a:tcPr marL="0" marR="0" marT="0" marB="0"/>
                </a:tc>
                <a:extLst>
                  <a:ext uri="{0D108BD9-81ED-4DB2-BD59-A6C34878D82A}">
                    <a16:rowId xmlns:a16="http://schemas.microsoft.com/office/drawing/2014/main" val="10001"/>
                  </a:ext>
                </a:extLst>
              </a:tr>
              <a:tr h="203864">
                <a:tc>
                  <a:txBody>
                    <a:bodyPr/>
                    <a:lstStyle/>
                    <a:p>
                      <a:pPr marL="31750">
                        <a:lnSpc>
                          <a:spcPts val="1510"/>
                        </a:lnSpc>
                      </a:pPr>
                      <a:r>
                        <a:rPr sz="1400" spc="-10" dirty="0">
                          <a:latin typeface="Times New Roman"/>
                          <a:cs typeface="Times New Roman"/>
                        </a:rPr>
                        <a:t>CTRL+A</a:t>
                      </a:r>
                      <a:endParaRPr sz="1400">
                        <a:latin typeface="Times New Roman"/>
                        <a:cs typeface="Times New Roman"/>
                      </a:endParaRPr>
                    </a:p>
                  </a:txBody>
                  <a:tcPr marL="0" marR="0" marT="0" marB="0"/>
                </a:tc>
                <a:tc>
                  <a:txBody>
                    <a:bodyPr/>
                    <a:lstStyle/>
                    <a:p>
                      <a:pPr marL="67945">
                        <a:lnSpc>
                          <a:spcPts val="1510"/>
                        </a:lnSpc>
                      </a:pPr>
                      <a:r>
                        <a:rPr sz="1400" dirty="0">
                          <a:latin typeface="Times New Roman"/>
                          <a:cs typeface="Times New Roman"/>
                        </a:rPr>
                        <a:t>Select</a:t>
                      </a:r>
                      <a:r>
                        <a:rPr sz="1400" spc="-25" dirty="0">
                          <a:latin typeface="Times New Roman"/>
                          <a:cs typeface="Times New Roman"/>
                        </a:rPr>
                        <a:t> all</a:t>
                      </a:r>
                      <a:endParaRPr sz="1400">
                        <a:latin typeface="Times New Roman"/>
                        <a:cs typeface="Times New Roman"/>
                      </a:endParaRPr>
                    </a:p>
                  </a:txBody>
                  <a:tcPr marL="0" marR="0" marT="0" marB="0"/>
                </a:tc>
                <a:extLst>
                  <a:ext uri="{0D108BD9-81ED-4DB2-BD59-A6C34878D82A}">
                    <a16:rowId xmlns:a16="http://schemas.microsoft.com/office/drawing/2014/main" val="10002"/>
                  </a:ext>
                </a:extLst>
              </a:tr>
              <a:tr h="203864">
                <a:tc>
                  <a:txBody>
                    <a:bodyPr/>
                    <a:lstStyle/>
                    <a:p>
                      <a:pPr marL="31750">
                        <a:lnSpc>
                          <a:spcPts val="1510"/>
                        </a:lnSpc>
                      </a:pPr>
                      <a:r>
                        <a:rPr sz="1400" spc="-10" dirty="0">
                          <a:latin typeface="Times New Roman"/>
                          <a:cs typeface="Times New Roman"/>
                        </a:rPr>
                        <a:t>CTRL+N</a:t>
                      </a:r>
                      <a:endParaRPr sz="1400">
                        <a:latin typeface="Times New Roman"/>
                        <a:cs typeface="Times New Roman"/>
                      </a:endParaRPr>
                    </a:p>
                  </a:txBody>
                  <a:tcPr marL="0" marR="0" marT="0" marB="0"/>
                </a:tc>
                <a:tc>
                  <a:txBody>
                    <a:bodyPr/>
                    <a:lstStyle/>
                    <a:p>
                      <a:pPr marL="67945">
                        <a:lnSpc>
                          <a:spcPts val="1510"/>
                        </a:lnSpc>
                      </a:pPr>
                      <a:r>
                        <a:rPr sz="1400" dirty="0">
                          <a:latin typeface="Times New Roman"/>
                          <a:cs typeface="Times New Roman"/>
                        </a:rPr>
                        <a:t>Create</a:t>
                      </a:r>
                      <a:r>
                        <a:rPr sz="1400" spc="-30" dirty="0">
                          <a:latin typeface="Times New Roman"/>
                          <a:cs typeface="Times New Roman"/>
                        </a:rPr>
                        <a:t> </a:t>
                      </a:r>
                      <a:r>
                        <a:rPr sz="1400" dirty="0">
                          <a:latin typeface="Times New Roman"/>
                          <a:cs typeface="Times New Roman"/>
                        </a:rPr>
                        <a:t>new</a:t>
                      </a:r>
                      <a:r>
                        <a:rPr sz="1400" spc="-15" dirty="0">
                          <a:latin typeface="Times New Roman"/>
                          <a:cs typeface="Times New Roman"/>
                        </a:rPr>
                        <a:t> </a:t>
                      </a:r>
                      <a:r>
                        <a:rPr sz="1400" spc="-10" dirty="0">
                          <a:latin typeface="Times New Roman"/>
                          <a:cs typeface="Times New Roman"/>
                        </a:rPr>
                        <a:t>drawing</a:t>
                      </a:r>
                      <a:endParaRPr sz="1400">
                        <a:latin typeface="Times New Roman"/>
                        <a:cs typeface="Times New Roman"/>
                      </a:endParaRPr>
                    </a:p>
                  </a:txBody>
                  <a:tcPr marL="0" marR="0" marT="0" marB="0"/>
                </a:tc>
                <a:extLst>
                  <a:ext uri="{0D108BD9-81ED-4DB2-BD59-A6C34878D82A}">
                    <a16:rowId xmlns:a16="http://schemas.microsoft.com/office/drawing/2014/main" val="10003"/>
                  </a:ext>
                </a:extLst>
              </a:tr>
              <a:tr h="203864">
                <a:tc>
                  <a:txBody>
                    <a:bodyPr/>
                    <a:lstStyle/>
                    <a:p>
                      <a:pPr marL="31750">
                        <a:lnSpc>
                          <a:spcPts val="1510"/>
                        </a:lnSpc>
                      </a:pPr>
                      <a:r>
                        <a:rPr sz="1400" spc="-10" dirty="0">
                          <a:latin typeface="Times New Roman"/>
                          <a:cs typeface="Times New Roman"/>
                        </a:rPr>
                        <a:t>CTRL+P</a:t>
                      </a:r>
                      <a:endParaRPr sz="1400">
                        <a:latin typeface="Times New Roman"/>
                        <a:cs typeface="Times New Roman"/>
                      </a:endParaRPr>
                    </a:p>
                  </a:txBody>
                  <a:tcPr marL="0" marR="0" marT="0" marB="0"/>
                </a:tc>
                <a:tc>
                  <a:txBody>
                    <a:bodyPr/>
                    <a:lstStyle/>
                    <a:p>
                      <a:pPr marL="67945">
                        <a:lnSpc>
                          <a:spcPts val="1510"/>
                        </a:lnSpc>
                      </a:pPr>
                      <a:r>
                        <a:rPr sz="1400" dirty="0">
                          <a:latin typeface="Times New Roman"/>
                          <a:cs typeface="Times New Roman"/>
                        </a:rPr>
                        <a:t>Opens</a:t>
                      </a:r>
                      <a:r>
                        <a:rPr sz="1400" spc="-35" dirty="0">
                          <a:latin typeface="Times New Roman"/>
                          <a:cs typeface="Times New Roman"/>
                        </a:rPr>
                        <a:t> </a:t>
                      </a:r>
                      <a:r>
                        <a:rPr sz="1400" dirty="0">
                          <a:latin typeface="Times New Roman"/>
                          <a:cs typeface="Times New Roman"/>
                        </a:rPr>
                        <a:t>the</a:t>
                      </a:r>
                      <a:r>
                        <a:rPr sz="1400" spc="-30" dirty="0">
                          <a:latin typeface="Times New Roman"/>
                          <a:cs typeface="Times New Roman"/>
                        </a:rPr>
                        <a:t> </a:t>
                      </a:r>
                      <a:r>
                        <a:rPr sz="1400" dirty="0">
                          <a:latin typeface="Times New Roman"/>
                          <a:cs typeface="Times New Roman"/>
                        </a:rPr>
                        <a:t>plot</a:t>
                      </a:r>
                      <a:r>
                        <a:rPr sz="1400" spc="-35" dirty="0">
                          <a:latin typeface="Times New Roman"/>
                          <a:cs typeface="Times New Roman"/>
                        </a:rPr>
                        <a:t> </a:t>
                      </a:r>
                      <a:r>
                        <a:rPr sz="1400" dirty="0">
                          <a:latin typeface="Times New Roman"/>
                          <a:cs typeface="Times New Roman"/>
                        </a:rPr>
                        <a:t>dialogue</a:t>
                      </a:r>
                      <a:r>
                        <a:rPr sz="1400" spc="-20" dirty="0">
                          <a:latin typeface="Times New Roman"/>
                          <a:cs typeface="Times New Roman"/>
                        </a:rPr>
                        <a:t> </a:t>
                      </a:r>
                      <a:r>
                        <a:rPr sz="1400" spc="-25" dirty="0">
                          <a:latin typeface="Times New Roman"/>
                          <a:cs typeface="Times New Roman"/>
                        </a:rPr>
                        <a:t>box</a:t>
                      </a:r>
                      <a:endParaRPr sz="1400">
                        <a:latin typeface="Times New Roman"/>
                        <a:cs typeface="Times New Roman"/>
                      </a:endParaRPr>
                    </a:p>
                  </a:txBody>
                  <a:tcPr marL="0" marR="0" marT="0" marB="0"/>
                </a:tc>
                <a:extLst>
                  <a:ext uri="{0D108BD9-81ED-4DB2-BD59-A6C34878D82A}">
                    <a16:rowId xmlns:a16="http://schemas.microsoft.com/office/drawing/2014/main" val="10004"/>
                  </a:ext>
                </a:extLst>
              </a:tr>
              <a:tr h="204499">
                <a:tc>
                  <a:txBody>
                    <a:bodyPr/>
                    <a:lstStyle/>
                    <a:p>
                      <a:pPr marL="31750">
                        <a:lnSpc>
                          <a:spcPts val="1515"/>
                        </a:lnSpc>
                      </a:pPr>
                      <a:r>
                        <a:rPr sz="1400" spc="-10" dirty="0">
                          <a:latin typeface="Times New Roman"/>
                          <a:cs typeface="Times New Roman"/>
                        </a:rPr>
                        <a:t>CTRL+S</a:t>
                      </a:r>
                      <a:endParaRPr sz="1400">
                        <a:latin typeface="Times New Roman"/>
                        <a:cs typeface="Times New Roman"/>
                      </a:endParaRPr>
                    </a:p>
                  </a:txBody>
                  <a:tcPr marL="0" marR="0" marT="0" marB="0"/>
                </a:tc>
                <a:tc>
                  <a:txBody>
                    <a:bodyPr/>
                    <a:lstStyle/>
                    <a:p>
                      <a:pPr marL="67945">
                        <a:lnSpc>
                          <a:spcPts val="1515"/>
                        </a:lnSpc>
                      </a:pPr>
                      <a:r>
                        <a:rPr sz="1400" dirty="0">
                          <a:latin typeface="Times New Roman"/>
                          <a:cs typeface="Times New Roman"/>
                        </a:rPr>
                        <a:t>Opens</a:t>
                      </a:r>
                      <a:r>
                        <a:rPr sz="1400" spc="-45" dirty="0">
                          <a:latin typeface="Times New Roman"/>
                          <a:cs typeface="Times New Roman"/>
                        </a:rPr>
                        <a:t> </a:t>
                      </a:r>
                      <a:r>
                        <a:rPr sz="1400" dirty="0">
                          <a:latin typeface="Times New Roman"/>
                          <a:cs typeface="Times New Roman"/>
                        </a:rPr>
                        <a:t>the</a:t>
                      </a:r>
                      <a:r>
                        <a:rPr sz="1400" spc="-35" dirty="0">
                          <a:latin typeface="Times New Roman"/>
                          <a:cs typeface="Times New Roman"/>
                        </a:rPr>
                        <a:t> </a:t>
                      </a:r>
                      <a:r>
                        <a:rPr sz="1400" dirty="0">
                          <a:latin typeface="Times New Roman"/>
                          <a:cs typeface="Times New Roman"/>
                        </a:rPr>
                        <a:t>save</a:t>
                      </a:r>
                      <a:r>
                        <a:rPr sz="1400" spc="-45" dirty="0">
                          <a:latin typeface="Times New Roman"/>
                          <a:cs typeface="Times New Roman"/>
                        </a:rPr>
                        <a:t> </a:t>
                      </a:r>
                      <a:r>
                        <a:rPr sz="1400" dirty="0">
                          <a:latin typeface="Times New Roman"/>
                          <a:cs typeface="Times New Roman"/>
                        </a:rPr>
                        <a:t>dialogue</a:t>
                      </a:r>
                      <a:r>
                        <a:rPr sz="1400" spc="-20" dirty="0">
                          <a:latin typeface="Times New Roman"/>
                          <a:cs typeface="Times New Roman"/>
                        </a:rPr>
                        <a:t> </a:t>
                      </a:r>
                      <a:r>
                        <a:rPr sz="1400" spc="-25" dirty="0">
                          <a:latin typeface="Times New Roman"/>
                          <a:cs typeface="Times New Roman"/>
                        </a:rPr>
                        <a:t>box</a:t>
                      </a:r>
                      <a:endParaRPr sz="1400">
                        <a:latin typeface="Times New Roman"/>
                        <a:cs typeface="Times New Roman"/>
                      </a:endParaRPr>
                    </a:p>
                  </a:txBody>
                  <a:tcPr marL="0" marR="0" marT="0" marB="0"/>
                </a:tc>
                <a:extLst>
                  <a:ext uri="{0D108BD9-81ED-4DB2-BD59-A6C34878D82A}">
                    <a16:rowId xmlns:a16="http://schemas.microsoft.com/office/drawing/2014/main" val="10005"/>
                  </a:ext>
                </a:extLst>
              </a:tr>
              <a:tr h="204499">
                <a:tc>
                  <a:txBody>
                    <a:bodyPr/>
                    <a:lstStyle/>
                    <a:p>
                      <a:pPr marL="31750">
                        <a:lnSpc>
                          <a:spcPts val="1515"/>
                        </a:lnSpc>
                      </a:pPr>
                      <a:r>
                        <a:rPr sz="1400" spc="-10" dirty="0">
                          <a:latin typeface="Times New Roman"/>
                          <a:cs typeface="Times New Roman"/>
                        </a:rPr>
                        <a:t>CTRL+Z</a:t>
                      </a:r>
                      <a:endParaRPr sz="1400">
                        <a:latin typeface="Times New Roman"/>
                        <a:cs typeface="Times New Roman"/>
                      </a:endParaRPr>
                    </a:p>
                  </a:txBody>
                  <a:tcPr marL="0" marR="0" marT="0" marB="0"/>
                </a:tc>
                <a:tc>
                  <a:txBody>
                    <a:bodyPr/>
                    <a:lstStyle/>
                    <a:p>
                      <a:pPr marL="67945">
                        <a:lnSpc>
                          <a:spcPts val="1515"/>
                        </a:lnSpc>
                      </a:pPr>
                      <a:r>
                        <a:rPr sz="1400" dirty="0">
                          <a:latin typeface="Times New Roman"/>
                          <a:cs typeface="Times New Roman"/>
                        </a:rPr>
                        <a:t>Undo</a:t>
                      </a:r>
                      <a:r>
                        <a:rPr sz="1400" spc="280" dirty="0">
                          <a:latin typeface="Times New Roman"/>
                          <a:cs typeface="Times New Roman"/>
                        </a:rPr>
                        <a:t> </a:t>
                      </a:r>
                      <a:r>
                        <a:rPr sz="1400" dirty="0">
                          <a:latin typeface="Times New Roman"/>
                          <a:cs typeface="Times New Roman"/>
                        </a:rPr>
                        <a:t>the</a:t>
                      </a:r>
                      <a:r>
                        <a:rPr sz="1400" spc="-20" dirty="0">
                          <a:latin typeface="Times New Roman"/>
                          <a:cs typeface="Times New Roman"/>
                        </a:rPr>
                        <a:t> </a:t>
                      </a:r>
                      <a:r>
                        <a:rPr sz="1400" dirty="0">
                          <a:latin typeface="Times New Roman"/>
                          <a:cs typeface="Times New Roman"/>
                        </a:rPr>
                        <a:t>last</a:t>
                      </a:r>
                      <a:r>
                        <a:rPr sz="1400" spc="-15" dirty="0">
                          <a:latin typeface="Times New Roman"/>
                          <a:cs typeface="Times New Roman"/>
                        </a:rPr>
                        <a:t> </a:t>
                      </a:r>
                      <a:r>
                        <a:rPr sz="1400" spc="-10" dirty="0">
                          <a:latin typeface="Times New Roman"/>
                          <a:cs typeface="Times New Roman"/>
                        </a:rPr>
                        <a:t>operation</a:t>
                      </a:r>
                      <a:endParaRPr sz="1400">
                        <a:latin typeface="Times New Roman"/>
                        <a:cs typeface="Times New Roman"/>
                      </a:endParaRPr>
                    </a:p>
                  </a:txBody>
                  <a:tcPr marL="0" marR="0" marT="0" marB="0"/>
                </a:tc>
                <a:extLst>
                  <a:ext uri="{0D108BD9-81ED-4DB2-BD59-A6C34878D82A}">
                    <a16:rowId xmlns:a16="http://schemas.microsoft.com/office/drawing/2014/main" val="10006"/>
                  </a:ext>
                </a:extLst>
              </a:tr>
              <a:tr h="408363">
                <a:tc>
                  <a:txBody>
                    <a:bodyPr/>
                    <a:lstStyle/>
                    <a:p>
                      <a:pPr marL="31750">
                        <a:lnSpc>
                          <a:spcPts val="1560"/>
                        </a:lnSpc>
                      </a:pPr>
                      <a:r>
                        <a:rPr sz="1400" spc="-10" dirty="0">
                          <a:latin typeface="Times New Roman"/>
                          <a:cs typeface="Times New Roman"/>
                        </a:rPr>
                        <a:t>CTRL+TAB</a:t>
                      </a:r>
                      <a:endParaRPr sz="1400">
                        <a:latin typeface="Times New Roman"/>
                        <a:cs typeface="Times New Roman"/>
                      </a:endParaRPr>
                    </a:p>
                  </a:txBody>
                  <a:tcPr marL="0" marR="0" marT="0" marB="0"/>
                </a:tc>
                <a:tc>
                  <a:txBody>
                    <a:bodyPr/>
                    <a:lstStyle/>
                    <a:p>
                      <a:pPr marL="67945">
                        <a:lnSpc>
                          <a:spcPts val="1520"/>
                        </a:lnSpc>
                      </a:pPr>
                      <a:r>
                        <a:rPr sz="1400" dirty="0">
                          <a:latin typeface="Times New Roman"/>
                          <a:cs typeface="Times New Roman"/>
                        </a:rPr>
                        <a:t>Switches</a:t>
                      </a:r>
                      <a:r>
                        <a:rPr sz="1400" spc="-45" dirty="0">
                          <a:latin typeface="Times New Roman"/>
                          <a:cs typeface="Times New Roman"/>
                        </a:rPr>
                        <a:t> </a:t>
                      </a:r>
                      <a:r>
                        <a:rPr sz="1400" dirty="0">
                          <a:latin typeface="Times New Roman"/>
                          <a:cs typeface="Times New Roman"/>
                        </a:rPr>
                        <a:t>between</a:t>
                      </a:r>
                      <a:r>
                        <a:rPr sz="1400" spc="-45" dirty="0">
                          <a:latin typeface="Times New Roman"/>
                          <a:cs typeface="Times New Roman"/>
                        </a:rPr>
                        <a:t> </a:t>
                      </a:r>
                      <a:r>
                        <a:rPr sz="1400" spc="-20" dirty="0">
                          <a:latin typeface="Times New Roman"/>
                          <a:cs typeface="Times New Roman"/>
                        </a:rPr>
                        <a:t>open</a:t>
                      </a:r>
                      <a:endParaRPr sz="1400">
                        <a:latin typeface="Times New Roman"/>
                        <a:cs typeface="Times New Roman"/>
                      </a:endParaRPr>
                    </a:p>
                    <a:p>
                      <a:pPr marL="67945">
                        <a:lnSpc>
                          <a:spcPts val="1595"/>
                        </a:lnSpc>
                      </a:pPr>
                      <a:r>
                        <a:rPr sz="1400" spc="-10" dirty="0">
                          <a:latin typeface="Times New Roman"/>
                          <a:cs typeface="Times New Roman"/>
                        </a:rPr>
                        <a:t>drawings</a:t>
                      </a:r>
                      <a:endParaRPr sz="1400">
                        <a:latin typeface="Times New Roman"/>
                        <a:cs typeface="Times New Roman"/>
                      </a:endParaRPr>
                    </a:p>
                  </a:txBody>
                  <a:tcPr marL="0" marR="0" marT="0" marB="0"/>
                </a:tc>
                <a:extLst>
                  <a:ext uri="{0D108BD9-81ED-4DB2-BD59-A6C34878D82A}">
                    <a16:rowId xmlns:a16="http://schemas.microsoft.com/office/drawing/2014/main" val="10007"/>
                  </a:ext>
                </a:extLst>
              </a:tr>
              <a:tr h="200688">
                <a:tc>
                  <a:txBody>
                    <a:bodyPr/>
                    <a:lstStyle/>
                    <a:p>
                      <a:pPr marL="31750">
                        <a:lnSpc>
                          <a:spcPts val="1480"/>
                        </a:lnSpc>
                      </a:pPr>
                      <a:r>
                        <a:rPr sz="1400" spc="-25" dirty="0">
                          <a:latin typeface="Times New Roman"/>
                          <a:cs typeface="Times New Roman"/>
                        </a:rPr>
                        <a:t>Esc</a:t>
                      </a:r>
                      <a:endParaRPr sz="1400">
                        <a:latin typeface="Times New Roman"/>
                        <a:cs typeface="Times New Roman"/>
                      </a:endParaRPr>
                    </a:p>
                  </a:txBody>
                  <a:tcPr marL="0" marR="0" marT="0" marB="0"/>
                </a:tc>
                <a:tc>
                  <a:txBody>
                    <a:bodyPr/>
                    <a:lstStyle/>
                    <a:p>
                      <a:pPr marL="67945">
                        <a:lnSpc>
                          <a:spcPts val="1480"/>
                        </a:lnSpc>
                      </a:pPr>
                      <a:r>
                        <a:rPr sz="1400" dirty="0">
                          <a:latin typeface="Times New Roman"/>
                          <a:cs typeface="Times New Roman"/>
                        </a:rPr>
                        <a:t>Cancel</a:t>
                      </a:r>
                      <a:r>
                        <a:rPr sz="1400" spc="-25" dirty="0">
                          <a:latin typeface="Times New Roman"/>
                          <a:cs typeface="Times New Roman"/>
                        </a:rPr>
                        <a:t> </a:t>
                      </a:r>
                      <a:r>
                        <a:rPr sz="1400" spc="-10" dirty="0">
                          <a:latin typeface="Times New Roman"/>
                          <a:cs typeface="Times New Roman"/>
                        </a:rPr>
                        <a:t>command</a:t>
                      </a:r>
                      <a:endParaRPr sz="1400">
                        <a:latin typeface="Times New Roman"/>
                        <a:cs typeface="Times New Roman"/>
                      </a:endParaRPr>
                    </a:p>
                  </a:txBody>
                  <a:tcPr marL="0" marR="0" marT="0" marB="0"/>
                </a:tc>
                <a:extLst>
                  <a:ext uri="{0D108BD9-81ED-4DB2-BD59-A6C34878D82A}">
                    <a16:rowId xmlns:a16="http://schemas.microsoft.com/office/drawing/2014/main" val="10008"/>
                  </a:ext>
                </a:extLst>
              </a:tr>
            </a:tbl>
          </a:graphicData>
        </a:graphic>
      </p:graphicFrame>
      <p:sp>
        <p:nvSpPr>
          <p:cNvPr id="61462" name="object 4">
            <a:extLst>
              <a:ext uri="{FF2B5EF4-FFF2-40B4-BE49-F238E27FC236}">
                <a16:creationId xmlns:a16="http://schemas.microsoft.com/office/drawing/2014/main" id="{06FC3B63-0C6B-4D4C-BBB3-9401B2CD3148}"/>
              </a:ext>
            </a:extLst>
          </p:cNvPr>
          <p:cNvSpPr txBox="1">
            <a:spLocks noChangeArrowheads="1"/>
          </p:cNvSpPr>
          <p:nvPr/>
        </p:nvSpPr>
        <p:spPr bwMode="auto">
          <a:xfrm>
            <a:off x="460375" y="3883025"/>
            <a:ext cx="93281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Object Properties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Every AutoCAD, such as or a line or a circle has properties. Some properties such as color, Line type and Layer are common to all objects. Some object have properties which are specific to themselves. Text, for example, is the only object type which has a style property. In AutoCAD Release 14, the easiest way to control object properties is to use the object Properties toolbar, illustrated below. This is one of AUTOCAD,s default toolbars and can usually be found directly below the standard toolbar in the top left hand corner of the AUTOCAD window.</a:t>
            </a:r>
          </a:p>
        </p:txBody>
      </p:sp>
      <p:sp>
        <p:nvSpPr>
          <p:cNvPr id="5" name="object 5">
            <a:extLst>
              <a:ext uri="{FF2B5EF4-FFF2-40B4-BE49-F238E27FC236}">
                <a16:creationId xmlns:a16="http://schemas.microsoft.com/office/drawing/2014/main" id="{1CE9D9BD-F556-4A8F-AF80-1EF1AF7389AD}"/>
              </a:ext>
            </a:extLst>
          </p:cNvPr>
          <p:cNvSpPr txBox="1"/>
          <p:nvPr/>
        </p:nvSpPr>
        <p:spPr>
          <a:xfrm>
            <a:off x="460375" y="6199188"/>
            <a:ext cx="8899525" cy="239712"/>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Take</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time</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work</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through</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this</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tutorial,</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it</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is</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particularly</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important</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get</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to</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grips</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with</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object</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properties</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since</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it</a:t>
            </a:r>
            <a:r>
              <a:rPr sz="1400" kern="0" spc="-1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can</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make</a:t>
            </a:r>
            <a:r>
              <a:rPr sz="1400" kern="0" spc="-15"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the</a:t>
            </a:r>
            <a:endParaRPr sz="1400" kern="0">
              <a:solidFill>
                <a:sysClr val="windowText" lastClr="000000"/>
              </a:solidFill>
              <a:latin typeface="Times New Roman"/>
              <a:cs typeface="Times New Roman"/>
            </a:endParaRPr>
          </a:p>
        </p:txBody>
      </p:sp>
      <p:pic>
        <p:nvPicPr>
          <p:cNvPr id="61464" name="object 6">
            <a:extLst>
              <a:ext uri="{FF2B5EF4-FFF2-40B4-BE49-F238E27FC236}">
                <a16:creationId xmlns:a16="http://schemas.microsoft.com/office/drawing/2014/main" id="{94EEF9FF-4CE1-40CD-ACCE-95E4F7791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494338"/>
            <a:ext cx="551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bject 2">
            <a:extLst>
              <a:ext uri="{FF2B5EF4-FFF2-40B4-BE49-F238E27FC236}">
                <a16:creationId xmlns:a16="http://schemas.microsoft.com/office/drawing/2014/main" id="{10EE352B-716C-4115-A983-259A26B86D0C}"/>
              </a:ext>
            </a:extLst>
          </p:cNvPr>
          <p:cNvSpPr txBox="1">
            <a:spLocks noChangeArrowheads="1"/>
          </p:cNvSpPr>
          <p:nvPr/>
        </p:nvSpPr>
        <p:spPr bwMode="auto">
          <a:xfrm>
            <a:off x="460375" y="468313"/>
            <a:ext cx="9398000" cy="59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difference between a really good AUTOCAD drawing and a really terrible one. If you just need information quickly, use the Quick Find toolbar below to go straight to the information you need or select a topic from the contents list above.</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Layers</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Probably the most important object property to understand well is the layer property. Experienced AutoCAD users use layer all the time and that is why the object properties toolbar contains so many layer function. Good use of layer is the most important aspect of good drawing practice.</a:t>
            </a:r>
          </a:p>
          <a:p>
            <a:pPr eaLnBrk="1" hangingPunct="1">
              <a:lnSpc>
                <a:spcPct val="96000"/>
              </a:lnSpc>
              <a:spcBef>
                <a:spcPts val="1325"/>
              </a:spcBef>
            </a:pPr>
            <a:r>
              <a:rPr lang="en-US" altLang="en-US" sz="1400">
                <a:solidFill>
                  <a:srgbClr val="000000"/>
                </a:solidFill>
                <a:latin typeface="Times New Roman" panose="02020603050405020304" pitchFamily="18" charset="0"/>
                <a:cs typeface="Times New Roman" panose="02020603050405020304" pitchFamily="18" charset="0"/>
              </a:rPr>
              <a:t>The concept of layer is very important in AUTOCAD and the correct use of layer can make your drawing much easier to work with. Basically, layers are the computer equivalent to tracing overlays on a drawing board. However, layers are much more powerful because you can have many layers in a single drawing and you can control the visibility, color and line type of layers independently. This makes working with very complicated drawings much more efficient. Layers are effectively a way of ordering your drawing. For example, you may need to create a number of construction lines in a drawing which will not form a part of the finished image. You could create a layer called “Construction” and use this for your construction lines. When the drawing is completed, you could simply turn this layer off so that it can’t be seen. The beauty is that you can could always turn this layer back on at some future time if modifications to the drawing are required. Experienced AUTOCAD uses will use layers to order their drawing by drawing components. For example, if you were creating landscape master plan, you may have layers called “Trees’’ “Shrubs’’ “Path” etc. The main reason for this, apart from it being a simple way to control the drawing, is that the different drawing components may need to be printed in different colors with different line type and with different line widths. Layers can be used to control the way objected are displayed on the computer monitor and how they appear when they are printed.</a:t>
            </a:r>
          </a:p>
          <a:p>
            <a:pPr eaLnBrk="1" hangingPunct="1"/>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It is a common misapprehension amongst new users that layer can be used to control the visual hierarchy of objects. In other words, if two object overlap, it seems reasonable to assume that you could cause one object to display “above” another with the model is common to illustration software such as core IDRAW. However, AutoCAD uses a 3 dimensional drawing space where all object coexist and are position in their correct co-ordinate locations. The concept of an object being displayed above or below another, therefore, is not consistent with this logic. In AUTOCAD the displayed of one object in relation to another is determined by the objects place in the drawing database. objects draw more recently will display over another if the two objects occupy the same physical space.it is possible to override this effected Display order tools found on the Tools pull-down, Tolls Display order option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bject 2">
            <a:extLst>
              <a:ext uri="{FF2B5EF4-FFF2-40B4-BE49-F238E27FC236}">
                <a16:creationId xmlns:a16="http://schemas.microsoft.com/office/drawing/2014/main" id="{C0F49C82-A7B5-4AFB-ABFD-29614D28EDFC}"/>
              </a:ext>
            </a:extLst>
          </p:cNvPr>
          <p:cNvSpPr txBox="1">
            <a:spLocks noChangeArrowheads="1"/>
          </p:cNvSpPr>
          <p:nvPr/>
        </p:nvSpPr>
        <p:spPr bwMode="auto">
          <a:xfrm>
            <a:off x="460375" y="468313"/>
            <a:ext cx="93694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these option are particularly useful to control the display of overlapping solids and solid hatches that are coplanar. The layer of an object has no its display order,</a:t>
            </a:r>
          </a:p>
          <a:p>
            <a:pPr eaLnBrk="1" hangingPunct="1">
              <a:spcBef>
                <a:spcPts val="38"/>
              </a:spcBef>
            </a:pPr>
            <a:endParaRPr lang="en-US" altLang="en-US" sz="11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Although you can have many layers in a drawing, you can only draw on one layer at a time. The layer you are drawing on is said to be the current layer. The object properties toolbar displays the current layer information. In the illustration above, you can see that layer “0’’ is the current layer and that the color and line type are set ‘By layer’’</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When you start a new drawing, AUTOCAD has only one layer. This layer is special and is called layer ‘0’’ (zero).layer 0 is special because you cannot change its name or delete it and is has certain properties which we do not need to consider just now. By default layer 0 is assigned the color white (color number 7) and this “Continues” line type. Layer 0 is always the current layer when start a new drawing, however, it is bad drawing practice to use layer 0 for normal drawing. The first thing you should do therefore, when you start a new AUTOCAD is to create some new layers.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object 2">
            <a:extLst>
              <a:ext uri="{FF2B5EF4-FFF2-40B4-BE49-F238E27FC236}">
                <a16:creationId xmlns:a16="http://schemas.microsoft.com/office/drawing/2014/main" id="{FEBB8492-F00D-48FE-971E-56EC37AAB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6043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B165D685-F30A-4136-8132-D9F7092DD369}"/>
              </a:ext>
            </a:extLst>
          </p:cNvPr>
          <p:cNvSpPr txBox="1"/>
          <p:nvPr/>
        </p:nvSpPr>
        <p:spPr>
          <a:xfrm>
            <a:off x="460375" y="685800"/>
            <a:ext cx="3709988" cy="1008063"/>
          </a:xfrm>
          <a:prstGeom prst="rect">
            <a:avLst/>
          </a:prstGeom>
        </p:spPr>
        <p:txBody>
          <a:bodyPr lIns="0" tIns="127000" rIns="0" bIns="0">
            <a:spAutoFit/>
          </a:bodyPr>
          <a:lstStyle/>
          <a:p>
            <a:pPr marL="12700" eaLnBrk="1" fontAlgn="auto" hangingPunct="1">
              <a:spcBef>
                <a:spcPts val="1000"/>
              </a:spcBef>
              <a:spcAft>
                <a:spcPts val="0"/>
              </a:spcAft>
              <a:defRPr/>
            </a:pPr>
            <a:r>
              <a:rPr sz="1400" b="1" kern="0" dirty="0">
                <a:solidFill>
                  <a:sysClr val="windowText" lastClr="000000"/>
                </a:solidFill>
                <a:latin typeface="Times New Roman"/>
                <a:cs typeface="Times New Roman"/>
              </a:rPr>
              <a:t>ASSESSMENT</a:t>
            </a:r>
            <a:r>
              <a:rPr sz="1400" b="1" kern="0" spc="-4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PATTERN</a:t>
            </a:r>
            <a:endParaRPr sz="1400" kern="0">
              <a:solidFill>
                <a:sysClr val="windowText" lastClr="000000"/>
              </a:solidFill>
              <a:latin typeface="Times New Roman"/>
              <a:cs typeface="Times New Roman"/>
            </a:endParaRPr>
          </a:p>
          <a:p>
            <a:pPr marL="12700" eaLnBrk="1" fontAlgn="auto" hangingPunct="1">
              <a:spcBef>
                <a:spcPts val="900"/>
              </a:spcBef>
              <a:spcAft>
                <a:spcPts val="0"/>
              </a:spcAft>
              <a:defRPr/>
            </a:pPr>
            <a:r>
              <a:rPr sz="1400" b="1" kern="0" dirty="0">
                <a:solidFill>
                  <a:sysClr val="windowText" lastClr="000000"/>
                </a:solidFill>
                <a:latin typeface="Times New Roman"/>
                <a:cs typeface="Times New Roman"/>
              </a:rPr>
              <a:t>CIE-</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Continuous</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Internal</a:t>
            </a:r>
            <a:r>
              <a:rPr sz="1400" b="1" kern="0" spc="-1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Evaluation</a:t>
            </a:r>
            <a:endParaRPr sz="1400" kern="0">
              <a:solidFill>
                <a:sysClr val="windowText" lastClr="000000"/>
              </a:solidFill>
              <a:latin typeface="Times New Roman"/>
              <a:cs typeface="Times New Roman"/>
            </a:endParaRPr>
          </a:p>
          <a:p>
            <a:pPr marL="12700" eaLnBrk="1" fontAlgn="auto" hangingPunct="1">
              <a:spcBef>
                <a:spcPts val="900"/>
              </a:spcBef>
              <a:spcAft>
                <a:spcPts val="0"/>
              </a:spcAft>
              <a:defRPr/>
            </a:pPr>
            <a:r>
              <a:rPr sz="1400" b="1" kern="0" dirty="0">
                <a:solidFill>
                  <a:sysClr val="windowText" lastClr="000000"/>
                </a:solidFill>
                <a:latin typeface="Times New Roman"/>
                <a:cs typeface="Times New Roman"/>
              </a:rPr>
              <a:t>(20</a:t>
            </a:r>
            <a:r>
              <a:rPr sz="1400" b="1" kern="0" spc="-2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Marks)</a:t>
            </a:r>
            <a:r>
              <a:rPr sz="1400" b="1" kern="0" spc="-2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SEE-</a:t>
            </a:r>
            <a:r>
              <a:rPr sz="1400" b="1" kern="0" spc="-2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Semester</a:t>
            </a:r>
            <a:r>
              <a:rPr sz="1400" b="1" kern="0" spc="-2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End</a:t>
            </a:r>
            <a:r>
              <a:rPr sz="1400" b="1" kern="0" spc="-2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Examination</a:t>
            </a:r>
            <a:r>
              <a:rPr sz="1400" b="1" kern="0" spc="-20" dirty="0">
                <a:solidFill>
                  <a:sysClr val="windowText" lastClr="000000"/>
                </a:solidFill>
                <a:latin typeface="Times New Roman"/>
                <a:cs typeface="Times New Roman"/>
              </a:rPr>
              <a:t> </a:t>
            </a:r>
            <a:r>
              <a:rPr sz="1400" b="1" kern="0" spc="-25" dirty="0">
                <a:solidFill>
                  <a:sysClr val="windowText" lastClr="000000"/>
                </a:solidFill>
                <a:latin typeface="Times New Roman"/>
                <a:cs typeface="Times New Roman"/>
              </a:rPr>
              <a:t>(30</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331D9140-60CF-48D9-935A-5C94BFF963C5}"/>
              </a:ext>
            </a:extLst>
          </p:cNvPr>
          <p:cNvSpPr txBox="1"/>
          <p:nvPr/>
        </p:nvSpPr>
        <p:spPr>
          <a:xfrm>
            <a:off x="4367213" y="1455738"/>
            <a:ext cx="587375" cy="238125"/>
          </a:xfrm>
          <a:prstGeom prst="rect">
            <a:avLst/>
          </a:prstGeom>
        </p:spPr>
        <p:txBody>
          <a:bodyPr lIns="0" tIns="13335" rIns="0" bIns="0">
            <a:spAutoFit/>
          </a:bodyPr>
          <a:lstStyle/>
          <a:p>
            <a:pPr marL="12700" eaLnBrk="1" fontAlgn="auto" hangingPunct="1">
              <a:spcBef>
                <a:spcPts val="105"/>
              </a:spcBef>
              <a:spcAft>
                <a:spcPts val="0"/>
              </a:spcAft>
              <a:defRPr/>
            </a:pPr>
            <a:r>
              <a:rPr sz="1400" b="1" kern="0" spc="-10" dirty="0">
                <a:solidFill>
                  <a:sysClr val="windowText" lastClr="000000"/>
                </a:solidFill>
                <a:latin typeface="Times New Roman"/>
                <a:cs typeface="Times New Roman"/>
              </a:rPr>
              <a:t>Marks)</a:t>
            </a:r>
            <a:endParaRPr sz="14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5D8597F1-CB0B-4183-B182-AFB0AF98CF9B}"/>
              </a:ext>
            </a:extLst>
          </p:cNvPr>
          <p:cNvSpPr txBox="1"/>
          <p:nvPr/>
        </p:nvSpPr>
        <p:spPr>
          <a:xfrm>
            <a:off x="460375" y="1997075"/>
            <a:ext cx="4108450" cy="681038"/>
          </a:xfrm>
          <a:prstGeom prst="rect">
            <a:avLst/>
          </a:prstGeom>
        </p:spPr>
        <p:txBody>
          <a:bodyPr lIns="0" tIns="127000" rIns="0" bIns="0">
            <a:spAutoFit/>
          </a:bodyPr>
          <a:lstStyle/>
          <a:p>
            <a:pPr marL="12700" eaLnBrk="1" fontAlgn="auto" hangingPunct="1">
              <a:spcBef>
                <a:spcPts val="1000"/>
              </a:spcBef>
              <a:spcAft>
                <a:spcPts val="0"/>
              </a:spcAft>
              <a:defRPr/>
            </a:pPr>
            <a:r>
              <a:rPr sz="1400" b="1" kern="0" dirty="0">
                <a:solidFill>
                  <a:sysClr val="windowText" lastClr="000000"/>
                </a:solidFill>
                <a:latin typeface="Times New Roman"/>
                <a:cs typeface="Times New Roman"/>
              </a:rPr>
              <a:t>SEE-</a:t>
            </a:r>
            <a:r>
              <a:rPr sz="1400" b="1" kern="0" spc="-2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Semester</a:t>
            </a:r>
            <a:r>
              <a:rPr sz="1400" b="1" kern="0" spc="-1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End</a:t>
            </a:r>
            <a:r>
              <a:rPr sz="1400" b="1" kern="0" spc="-3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Examination</a:t>
            </a:r>
            <a:endParaRPr sz="1400" kern="0">
              <a:solidFill>
                <a:sysClr val="windowText" lastClr="000000"/>
              </a:solidFill>
              <a:latin typeface="Times New Roman"/>
              <a:cs typeface="Times New Roman"/>
            </a:endParaRPr>
          </a:p>
          <a:p>
            <a:pPr marL="56515" eaLnBrk="1" fontAlgn="auto" hangingPunct="1">
              <a:spcBef>
                <a:spcPts val="900"/>
              </a:spcBef>
              <a:spcAft>
                <a:spcPts val="0"/>
              </a:spcAft>
              <a:defRPr/>
            </a:pPr>
            <a:r>
              <a:rPr sz="1400" b="1" kern="0" dirty="0">
                <a:solidFill>
                  <a:sysClr val="windowText" lastClr="000000"/>
                </a:solidFill>
                <a:latin typeface="Times New Roman"/>
                <a:cs typeface="Times New Roman"/>
              </a:rPr>
              <a:t>(50</a:t>
            </a:r>
            <a:r>
              <a:rPr sz="1400" b="1" kern="0" spc="-1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Marks)</a:t>
            </a:r>
            <a:r>
              <a:rPr sz="1400" b="1" kern="0" spc="-1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(should</a:t>
            </a:r>
            <a:r>
              <a:rPr sz="1400" b="1" kern="0" spc="-2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be</a:t>
            </a:r>
            <a:r>
              <a:rPr sz="1400" b="1" kern="0" spc="-1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converted</a:t>
            </a:r>
            <a:r>
              <a:rPr sz="1400" b="1" kern="0" spc="-1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in</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actual</a:t>
            </a:r>
            <a:r>
              <a:rPr sz="1400" b="1" kern="0" spc="-1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marks</a:t>
            </a:r>
            <a:r>
              <a:rPr sz="1400" b="1" kern="0" spc="-1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(30)</a:t>
            </a:r>
            <a:endParaRPr sz="1400" kern="0">
              <a:solidFill>
                <a:sysClr val="windowText" lastClr="000000"/>
              </a:solidFill>
              <a:latin typeface="Times New Roman"/>
              <a:cs typeface="Times New Roman"/>
            </a:endParaRPr>
          </a:p>
        </p:txBody>
      </p:sp>
      <p:graphicFrame>
        <p:nvGraphicFramePr>
          <p:cNvPr id="6" name="object 6">
            <a:extLst>
              <a:ext uri="{FF2B5EF4-FFF2-40B4-BE49-F238E27FC236}">
                <a16:creationId xmlns:a16="http://schemas.microsoft.com/office/drawing/2014/main" id="{136F435E-AD5A-4587-972F-B503EA752A2E}"/>
              </a:ext>
            </a:extLst>
          </p:cNvPr>
          <p:cNvGraphicFramePr>
            <a:graphicFrameLocks noGrp="1"/>
          </p:cNvGraphicFramePr>
          <p:nvPr/>
        </p:nvGraphicFramePr>
        <p:xfrm>
          <a:off x="457200" y="2916238"/>
          <a:ext cx="9161463" cy="2003425"/>
        </p:xfrm>
        <a:graphic>
          <a:graphicData uri="http://schemas.openxmlformats.org/drawingml/2006/table">
            <a:tbl>
              <a:tblPr firstRow="1" bandRow="1">
                <a:tableStyleId>{2D5ABB26-0587-4C30-8999-92F81FD0307C}</a:tableStyleId>
              </a:tblPr>
              <a:tblGrid>
                <a:gridCol w="2314021">
                  <a:extLst>
                    <a:ext uri="{9D8B030D-6E8A-4147-A177-3AD203B41FA5}">
                      <a16:colId xmlns:a16="http://schemas.microsoft.com/office/drawing/2014/main" val="20000"/>
                    </a:ext>
                  </a:extLst>
                </a:gridCol>
                <a:gridCol w="6847442">
                  <a:extLst>
                    <a:ext uri="{9D8B030D-6E8A-4147-A177-3AD203B41FA5}">
                      <a16:colId xmlns:a16="http://schemas.microsoft.com/office/drawing/2014/main" val="20001"/>
                    </a:ext>
                  </a:extLst>
                </a:gridCol>
              </a:tblGrid>
              <a:tr h="595630">
                <a:tc>
                  <a:txBody>
                    <a:bodyPr/>
                    <a:lstStyle/>
                    <a:p>
                      <a:pPr marL="89535">
                        <a:lnSpc>
                          <a:spcPts val="1645"/>
                        </a:lnSpc>
                        <a:spcBef>
                          <a:spcPts val="1320"/>
                        </a:spcBef>
                      </a:pPr>
                      <a:r>
                        <a:rPr sz="1400" b="1" dirty="0">
                          <a:latin typeface="Times New Roman"/>
                          <a:cs typeface="Times New Roman"/>
                        </a:rPr>
                        <a:t>Bloom’s</a:t>
                      </a:r>
                      <a:r>
                        <a:rPr sz="1400" b="1" spc="-30" dirty="0">
                          <a:latin typeface="Times New Roman"/>
                          <a:cs typeface="Times New Roman"/>
                        </a:rPr>
                        <a:t> </a:t>
                      </a:r>
                      <a:r>
                        <a:rPr sz="1400" b="1" spc="-10" dirty="0">
                          <a:latin typeface="Times New Roman"/>
                          <a:cs typeface="Times New Roman"/>
                        </a:rPr>
                        <a:t>Category</a:t>
                      </a:r>
                      <a:endParaRPr sz="1400">
                        <a:latin typeface="Times New Roman"/>
                        <a:cs typeface="Times New Roman"/>
                      </a:endParaRPr>
                    </a:p>
                    <a:p>
                      <a:pPr marL="92710">
                        <a:lnSpc>
                          <a:spcPts val="1625"/>
                        </a:lnSpc>
                      </a:pPr>
                      <a:r>
                        <a:rPr sz="1400" spc="-10" dirty="0">
                          <a:latin typeface="Times New Roman"/>
                          <a:cs typeface="Times New Roman"/>
                        </a:rPr>
                        <a:t>Cognitive</a:t>
                      </a:r>
                      <a:endParaRPr sz="1400">
                        <a:latin typeface="Times New Roman"/>
                        <a:cs typeface="Times New Roman"/>
                      </a:endParaRPr>
                    </a:p>
                  </a:txBody>
                  <a:tcPr marL="0" marR="0" marT="167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5"/>
                        </a:lnSpc>
                      </a:pPr>
                      <a:r>
                        <a:rPr sz="1400" b="1" dirty="0">
                          <a:latin typeface="Times New Roman"/>
                          <a:cs typeface="Times New Roman"/>
                        </a:rPr>
                        <a:t>Tests</a:t>
                      </a:r>
                      <a:r>
                        <a:rPr sz="1400" b="1" spc="-20" dirty="0">
                          <a:latin typeface="Times New Roman"/>
                          <a:cs typeface="Times New Roman"/>
                        </a:rPr>
                        <a:t> (20)</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16535">
                <a:tc>
                  <a:txBody>
                    <a:bodyPr/>
                    <a:lstStyle/>
                    <a:p>
                      <a:pPr marL="81915">
                        <a:lnSpc>
                          <a:spcPts val="1605"/>
                        </a:lnSpc>
                      </a:pPr>
                      <a:r>
                        <a:rPr sz="1400" spc="-10" dirty="0">
                          <a:latin typeface="Times New Roman"/>
                          <a:cs typeface="Times New Roman"/>
                        </a:rPr>
                        <a:t>Remember</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05"/>
                        </a:lnSpc>
                      </a:pPr>
                      <a:r>
                        <a:rPr sz="1400" b="1" spc="-25" dirty="0">
                          <a:latin typeface="Times New Roman"/>
                          <a:cs typeface="Times New Roman"/>
                        </a:rPr>
                        <a:t>05</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6695">
                <a:tc>
                  <a:txBody>
                    <a:bodyPr/>
                    <a:lstStyle/>
                    <a:p>
                      <a:pPr marL="81915">
                        <a:lnSpc>
                          <a:spcPts val="1635"/>
                        </a:lnSpc>
                      </a:pPr>
                      <a:r>
                        <a:rPr sz="1400" spc="-10" dirty="0">
                          <a:latin typeface="Times New Roman"/>
                          <a:cs typeface="Times New Roman"/>
                        </a:rPr>
                        <a:t>Understand</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5"/>
                        </a:lnSpc>
                      </a:pPr>
                      <a:r>
                        <a:rPr sz="1400" b="1" spc="-25" dirty="0">
                          <a:latin typeface="Times New Roman"/>
                          <a:cs typeface="Times New Roman"/>
                        </a:rPr>
                        <a:t>07</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35585">
                <a:tc>
                  <a:txBody>
                    <a:bodyPr/>
                    <a:lstStyle/>
                    <a:p>
                      <a:pPr marL="81915">
                        <a:lnSpc>
                          <a:spcPts val="1635"/>
                        </a:lnSpc>
                      </a:pPr>
                      <a:r>
                        <a:rPr sz="1400" spc="-10" dirty="0">
                          <a:latin typeface="Times New Roman"/>
                          <a:cs typeface="Times New Roman"/>
                        </a:rPr>
                        <a:t>Apply</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5"/>
                        </a:lnSpc>
                      </a:pPr>
                      <a:r>
                        <a:rPr sz="1400" b="1" spc="-25" dirty="0">
                          <a:latin typeface="Times New Roman"/>
                          <a:cs typeface="Times New Roman"/>
                        </a:rPr>
                        <a:t>08</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34315">
                <a:tc>
                  <a:txBody>
                    <a:bodyPr/>
                    <a:lstStyle/>
                    <a:p>
                      <a:pPr marL="81915">
                        <a:lnSpc>
                          <a:spcPts val="1635"/>
                        </a:lnSpc>
                      </a:pPr>
                      <a:r>
                        <a:rPr sz="1400" spc="-10" dirty="0">
                          <a:latin typeface="Times New Roman"/>
                          <a:cs typeface="Times New Roman"/>
                        </a:rPr>
                        <a:t>Analyze</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5"/>
                        </a:lnSpc>
                      </a:pPr>
                      <a:r>
                        <a:rPr sz="1400" b="1" spc="-25" dirty="0">
                          <a:latin typeface="Times New Roman"/>
                          <a:cs typeface="Times New Roman"/>
                        </a:rPr>
                        <a:t>07</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37490">
                <a:tc>
                  <a:txBody>
                    <a:bodyPr/>
                    <a:lstStyle/>
                    <a:p>
                      <a:pPr marL="81915">
                        <a:lnSpc>
                          <a:spcPts val="1650"/>
                        </a:lnSpc>
                      </a:pPr>
                      <a:r>
                        <a:rPr sz="1400" spc="-10" dirty="0">
                          <a:latin typeface="Times New Roman"/>
                          <a:cs typeface="Times New Roman"/>
                        </a:rPr>
                        <a:t>Evaluate</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50"/>
                        </a:lnSpc>
                      </a:pPr>
                      <a:r>
                        <a:rPr sz="1400" b="1" spc="-25" dirty="0">
                          <a:latin typeface="Times New Roman"/>
                          <a:cs typeface="Times New Roman"/>
                        </a:rPr>
                        <a:t>08</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57175">
                <a:tc>
                  <a:txBody>
                    <a:bodyPr/>
                    <a:lstStyle/>
                    <a:p>
                      <a:pPr marL="81915">
                        <a:lnSpc>
                          <a:spcPts val="1650"/>
                        </a:lnSpc>
                      </a:pPr>
                      <a:r>
                        <a:rPr sz="1400" spc="-10" dirty="0">
                          <a:latin typeface="Times New Roman"/>
                          <a:cs typeface="Times New Roman"/>
                        </a:rPr>
                        <a:t>Create</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50"/>
                        </a:lnSpc>
                      </a:pPr>
                      <a:r>
                        <a:rPr sz="1400" b="1" spc="-25" dirty="0">
                          <a:latin typeface="Times New Roman"/>
                          <a:cs typeface="Times New Roman"/>
                        </a:rPr>
                        <a:t>05</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bject 2">
            <a:extLst>
              <a:ext uri="{FF2B5EF4-FFF2-40B4-BE49-F238E27FC236}">
                <a16:creationId xmlns:a16="http://schemas.microsoft.com/office/drawing/2014/main" id="{AF1782E4-06A6-427E-AD8F-3BC4D95C0CEE}"/>
              </a:ext>
            </a:extLst>
          </p:cNvPr>
          <p:cNvSpPr txBox="1">
            <a:spLocks noChangeArrowheads="1"/>
          </p:cNvSpPr>
          <p:nvPr/>
        </p:nvSpPr>
        <p:spPr bwMode="auto">
          <a:xfrm>
            <a:off x="460375" y="641350"/>
            <a:ext cx="9402763"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The layer command</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b="1" u="sng">
                <a:solidFill>
                  <a:srgbClr val="000000"/>
                </a:solidFill>
                <a:latin typeface="Times New Roman" panose="02020603050405020304" pitchFamily="18" charset="0"/>
                <a:cs typeface="Times New Roman" panose="02020603050405020304" pitchFamily="18" charset="0"/>
              </a:rPr>
              <a:t>LAYER </a:t>
            </a:r>
            <a:r>
              <a:rPr lang="en-US" altLang="en-US" sz="1400">
                <a:solidFill>
                  <a:srgbClr val="000000"/>
                </a:solidFill>
                <a:latin typeface="Times New Roman" panose="02020603050405020304" pitchFamily="18" charset="0"/>
                <a:cs typeface="Times New Roman" panose="02020603050405020304" pitchFamily="18" charset="0"/>
              </a:rPr>
              <a:t>(manages or LAYER and layer properties) Command line: Type LA or LAYER(layer) and press enter. Format menu:	layer.........</a:t>
            </a:r>
          </a:p>
          <a:p>
            <a:pPr eaLnBrk="1" hangingPunct="1">
              <a:lnSpc>
                <a:spcPts val="1525"/>
              </a:lnSpc>
            </a:pPr>
            <a:r>
              <a:rPr lang="en-US" altLang="en-US" sz="1400">
                <a:solidFill>
                  <a:srgbClr val="000000"/>
                </a:solidFill>
                <a:latin typeface="Times New Roman" panose="02020603050405020304" pitchFamily="18" charset="0"/>
                <a:cs typeface="Times New Roman" panose="02020603050405020304" pitchFamily="18" charset="0"/>
              </a:rPr>
              <a:t>Layers toolbar: pick Layer Properties Manager tool</a:t>
            </a:r>
          </a:p>
          <a:p>
            <a:pPr eaLnBrk="1" hangingPunct="1">
              <a:lnSpc>
                <a:spcPct val="96000"/>
              </a:lnSpc>
              <a:spcBef>
                <a:spcPts val="25"/>
              </a:spcBef>
            </a:pPr>
            <a:r>
              <a:rPr lang="en-US" altLang="en-US" sz="1400">
                <a:solidFill>
                  <a:srgbClr val="000000"/>
                </a:solidFill>
                <a:latin typeface="Times New Roman" panose="02020603050405020304" pitchFamily="18" charset="0"/>
                <a:cs typeface="Times New Roman" panose="02020603050405020304" pitchFamily="18" charset="0"/>
              </a:rPr>
              <a:t>Although AUTOCAD provides many shortcuts for working with layer, many of which will be covered later, the layer command provides the most comprehensive control over layers and layer operations. This command uses a dialogue box. The dialogue box is a tabbed dialogue box and can be modified to show more or less details. This is quite nice because in its simplified form it looks much less intimidation to beginners. The following sections demonstrate how the layer command can used to perform many of the most layer operations.</a:t>
            </a:r>
          </a:p>
          <a:p>
            <a:pPr eaLnBrk="1" hangingPunct="1">
              <a:spcBef>
                <a:spcPts val="38"/>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b="1" u="sng">
                <a:solidFill>
                  <a:srgbClr val="000000"/>
                </a:solidFill>
                <a:latin typeface="Times New Roman" panose="02020603050405020304" pitchFamily="18" charset="0"/>
                <a:cs typeface="Times New Roman" panose="02020603050405020304" pitchFamily="18" charset="0"/>
              </a:rPr>
              <a:t>Creating a New Layer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sz="22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To create a new layer, click on	in the layer toolbar, the Layer properties Manager dialogue box, illustrated below, appears. This is a tabbed dialogue box and can be used to control either layer properties depending upon which tab is selected. The layer tab is always selected by default. Now click on the ‘New’’ button. A new layer called ‘layer’’ is automatically created in the layer list below layer 0. As you can see from the illustration the layer name is automatically highlighted for you so that you can give the layer a more meaningful name. When you have entered an appropriate name, press	key to complete the operation. You have now created a new layer and given it a name. Notice that by default it has been assigned the color white and the line type ‘Continues ‘.</a:t>
            </a:r>
          </a:p>
          <a:p>
            <a:pPr eaLnBrk="1" hangingPunct="1">
              <a:lnSpc>
                <a:spcPts val="1613"/>
              </a:lnSpc>
              <a:spcBef>
                <a:spcPts val="38"/>
              </a:spcBef>
            </a:pPr>
            <a:r>
              <a:rPr lang="en-US" altLang="en-US" sz="1400">
                <a:solidFill>
                  <a:srgbClr val="000000"/>
                </a:solidFill>
                <a:latin typeface="Times New Roman" panose="02020603050405020304" pitchFamily="18" charset="0"/>
                <a:cs typeface="Times New Roman" panose="02020603050405020304" pitchFamily="18" charset="0"/>
              </a:rPr>
              <a:t>There are a few restriction to consider when you are naming layers. The most annoying is that you cannot use spaces within layer names. So, for example, the layer name “ Tree trunk” is illegal, However, it is common practice to replace the space with either a</a:t>
            </a:r>
          </a:p>
          <a:p>
            <a:pPr eaLnBrk="1" hangingPunct="1">
              <a:lnSpc>
                <a:spcPts val="1613"/>
              </a:lnSpc>
              <a:spcBef>
                <a:spcPts val="13"/>
              </a:spcBef>
            </a:pPr>
            <a:r>
              <a:rPr lang="en-US" altLang="en-US" sz="1400">
                <a:solidFill>
                  <a:srgbClr val="000000"/>
                </a:solidFill>
                <a:latin typeface="Times New Roman" panose="02020603050405020304" pitchFamily="18" charset="0"/>
                <a:cs typeface="Times New Roman" panose="02020603050405020304" pitchFamily="18" charset="0"/>
              </a:rPr>
              <a:t>hyphen or an underscore, both of which are valid layer name character. So, the layer name “Tree trunk” and “Tree trunk” are both acceptable. Some other special characters are also not allowed. If you do use an illegal character, Auto CAD will alert you with the error message box illustrated above. Notice that it very helpfully tells you which characters are legal. Basically, if your stick with letters and numbers you won’t experience any problems. In addition to the hyphen and underscore mentioned above, the dollar sign is the only other symbol allowed.</a:t>
            </a:r>
          </a:p>
          <a:p>
            <a:pPr eaLnBrk="1" hangingPunct="1">
              <a:spcBef>
                <a:spcPts val="1263"/>
              </a:spcBef>
            </a:pPr>
            <a:r>
              <a:rPr lang="en-US" altLang="en-US" sz="1400">
                <a:solidFill>
                  <a:srgbClr val="000000"/>
                </a:solidFill>
                <a:latin typeface="Times New Roman" panose="02020603050405020304" pitchFamily="18" charset="0"/>
                <a:cs typeface="Times New Roman" panose="02020603050405020304" pitchFamily="18" charset="0"/>
              </a:rPr>
              <a:t>The only other restriction relating to layer names is the number of characters used. Layer names can be between one and thirty-one</a:t>
            </a:r>
          </a:p>
        </p:txBody>
      </p:sp>
      <p:pic>
        <p:nvPicPr>
          <p:cNvPr id="64515" name="object 3">
            <a:extLst>
              <a:ext uri="{FF2B5EF4-FFF2-40B4-BE49-F238E27FC236}">
                <a16:creationId xmlns:a16="http://schemas.microsoft.com/office/drawing/2014/main" id="{91AB647E-BBC2-4444-B313-BA4F060EA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3325813"/>
            <a:ext cx="26511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bject 2">
            <a:extLst>
              <a:ext uri="{FF2B5EF4-FFF2-40B4-BE49-F238E27FC236}">
                <a16:creationId xmlns:a16="http://schemas.microsoft.com/office/drawing/2014/main" id="{1794F748-6A9B-46CA-AAE1-6EF2248AFDB5}"/>
              </a:ext>
            </a:extLst>
          </p:cNvPr>
          <p:cNvSpPr txBox="1">
            <a:spLocks noChangeArrowheads="1"/>
          </p:cNvSpPr>
          <p:nvPr/>
        </p:nvSpPr>
        <p:spPr bwMode="auto">
          <a:xfrm>
            <a:off x="460375" y="468313"/>
            <a:ext cx="9418638"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character long. This should give you plenty of scope to devise understandable and descriptive names for your layers. It is good drawing practice to name your layer sensibly, bear in mind that other people may have to work with drawing which you creator. If you enter a layer name longer that 31 characters, Auto CAD will display the error message box.</a:t>
            </a: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Layers are always listed alphabetically in layer lists, the user has no way to control the list order. It is worth bearing this in mind when naming your layers. Keep similar object layers together by devising a hierarchical naming structure. For example, if you are drawing a tree symbol which comprises a number of elements, your layer names might be, “Tree canopy” “Tree text” “Tree trunk” etc. This will cause all the Tree layer to be displayed together, see the illustration on the left. This is quite important because in complicated drawing there may be many layers and searching for the right group of layers can waste a lot of time.</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38"/>
              </a:spcBef>
            </a:pP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Setting Color and Line type “ByLayer”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38"/>
              </a:spcBef>
            </a:pPr>
            <a:r>
              <a:rPr lang="en-US" altLang="en-US" sz="1400">
                <a:solidFill>
                  <a:srgbClr val="000000"/>
                </a:solidFill>
                <a:latin typeface="Times New Roman" panose="02020603050405020304" pitchFamily="18" charset="0"/>
                <a:cs typeface="Times New Roman" panose="02020603050405020304" pitchFamily="18" charset="0"/>
              </a:rPr>
              <a:t>Auto CAD two methods of setting the color and Line type of a drawing object. First of all, color and Line type can be set ByLayer. In other words, and object will be displayed in their color and Line type of its layer. For example, if your draw a circle on a layer which your have called “Details” and you have also set the color of Details to blue and the Line type to dashed, then the circle will be display in a dashed blue line. When an object takes on the properties of its layer, the color and Line type are said to be set “ByLayer.</a:t>
            </a:r>
          </a:p>
          <a:p>
            <a:pPr eaLnBrk="1" hangingPunct="1">
              <a:spcBef>
                <a:spcPts val="50"/>
              </a:spcBef>
            </a:pP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The second method AutoCAD offers is to set the color and Line type by object. Setting properties by object overrides those set ByLayer. In general it is drawing practice to set color and Line type properties ByLayer, this is more efficient and less confusing in the long- run. For example, imagine that you have drawn hundreds of objects on the same layer and have set their color to green.</a:t>
            </a:r>
          </a:p>
          <a:p>
            <a:pPr eaLnBrk="1" hangingPunct="1">
              <a:lnSpc>
                <a:spcPts val="1525"/>
              </a:lnSpc>
            </a:pPr>
            <a:r>
              <a:rPr lang="en-US" altLang="en-US" sz="1400">
                <a:solidFill>
                  <a:srgbClr val="000000"/>
                </a:solidFill>
                <a:latin typeface="Times New Roman" panose="02020603050405020304" pitchFamily="18" charset="0"/>
                <a:cs typeface="Times New Roman" panose="02020603050405020304" pitchFamily="18" charset="0"/>
              </a:rPr>
              <a:t>Later in the drawing process you decide that these objects should, in fact, be yellow. In order to make the change you would have to</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use the Properties command and select every one of the objects by picking them. By contrast, if you had set the objects color ByLayer, you would only have to change the layer color from green to yellow and all of the objects would change.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bject 2">
            <a:extLst>
              <a:ext uri="{FF2B5EF4-FFF2-40B4-BE49-F238E27FC236}">
                <a16:creationId xmlns:a16="http://schemas.microsoft.com/office/drawing/2014/main" id="{4EF3C175-8701-437C-A7F3-37C17673B5E3}"/>
              </a:ext>
            </a:extLst>
          </p:cNvPr>
          <p:cNvSpPr txBox="1">
            <a:spLocks noChangeArrowheads="1"/>
          </p:cNvSpPr>
          <p:nvPr/>
        </p:nvSpPr>
        <p:spPr bwMode="auto">
          <a:xfrm>
            <a:off x="460375" y="468313"/>
            <a:ext cx="9170988"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Setting the Color of Layer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38"/>
              </a:spcBef>
            </a:pPr>
            <a:endParaRPr lang="en-US" altLang="en-US" sz="1400">
              <a:solidFill>
                <a:srgbClr val="000000"/>
              </a:solidFill>
              <a:latin typeface="Times New Roman" panose="02020603050405020304" pitchFamily="18" charset="0"/>
              <a:cs typeface="Times New Roman" panose="02020603050405020304" pitchFamily="18" charset="0"/>
            </a:endParaRPr>
          </a:p>
          <a:p>
            <a:pPr algn="just"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It is often convenient to set the layer color when the layer is created. Although this can be done at any time. The layer color can be changed as many times as you like. Each time it is changed, any objects on that layer will change to the new color, providing their color is set to “ByLayer”</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To set a layer color, open the Layer Properties Manager dialogue box, click on and then click on the color icon in the layer list associate with the layer you want. Notice that all layers have their own color icon and that this changes to display the layer color. Clicking on the icon brings up Select Color dialogue box, shown on the right. You can select nay of the 255 standard AutoCAD colors by picking on the color palette or by entering the color name or number in the text edit box. When you have selected the color you want, click on th “OK” button to set the color. AutoCAD uses only 255 color plus the drawing background color, irrespective of the capability you video displ</a:t>
            </a:r>
          </a:p>
        </p:txBody>
      </p:sp>
      <p:sp>
        <p:nvSpPr>
          <p:cNvPr id="3" name="object 3">
            <a:extLst>
              <a:ext uri="{FF2B5EF4-FFF2-40B4-BE49-F238E27FC236}">
                <a16:creationId xmlns:a16="http://schemas.microsoft.com/office/drawing/2014/main" id="{53C886CF-3DE7-4988-AC9F-7478BDC36FE2}"/>
              </a:ext>
            </a:extLst>
          </p:cNvPr>
          <p:cNvSpPr txBox="1"/>
          <p:nvPr/>
        </p:nvSpPr>
        <p:spPr>
          <a:xfrm>
            <a:off x="4559300" y="5924550"/>
            <a:ext cx="2459038"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5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2.23:</a:t>
            </a:r>
            <a:r>
              <a:rPr sz="1400" b="1"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Selecting</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Line</a:t>
            </a:r>
            <a:r>
              <a:rPr sz="1400" kern="0" spc="-4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Color</a:t>
            </a:r>
            <a:endParaRPr sz="1400" kern="0">
              <a:solidFill>
                <a:sysClr val="windowText" lastClr="000000"/>
              </a:solidFill>
              <a:latin typeface="Times New Roman"/>
              <a:cs typeface="Times New Roman"/>
            </a:endParaRPr>
          </a:p>
        </p:txBody>
      </p:sp>
      <p:pic>
        <p:nvPicPr>
          <p:cNvPr id="66564" name="object 4">
            <a:extLst>
              <a:ext uri="{FF2B5EF4-FFF2-40B4-BE49-F238E27FC236}">
                <a16:creationId xmlns:a16="http://schemas.microsoft.com/office/drawing/2014/main" id="{4F65FAC8-FF05-40C2-9660-66454D2DB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838" y="3624263"/>
            <a:ext cx="3014662"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bject 2">
            <a:extLst>
              <a:ext uri="{FF2B5EF4-FFF2-40B4-BE49-F238E27FC236}">
                <a16:creationId xmlns:a16="http://schemas.microsoft.com/office/drawing/2014/main" id="{9EAB3A43-F547-45E8-BA0E-E62D6BFC1175}"/>
              </a:ext>
            </a:extLst>
          </p:cNvPr>
          <p:cNvSpPr txBox="1">
            <a:spLocks noChangeArrowheads="1"/>
          </p:cNvSpPr>
          <p:nvPr/>
        </p:nvSpPr>
        <p:spPr bwMode="auto">
          <a:xfrm>
            <a:off x="460375" y="706438"/>
            <a:ext cx="9301163"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Assigning different colors to your layers will make working with complex drawings much easier. You will be able to see at a glance what a particular line represents. For example, your construction lines may be on a layer called “Construction” and have the color yellow. This will visually differentiate these lines from lines on other layers with different colors.</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Setting the Line type of a Layer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In the same way that you can assign a color to a layer you can also assign a Line type to a layer. For example, you could have all the</a:t>
            </a:r>
          </a:p>
          <a:p>
            <a:pPr eaLnBrk="1" hangingPunct="1">
              <a:lnSpc>
                <a:spcPct val="96000"/>
              </a:lnSpc>
              <a:spcBef>
                <a:spcPts val="588"/>
              </a:spcBef>
            </a:pPr>
            <a:r>
              <a:rPr lang="en-US" altLang="en-US" sz="1400">
                <a:solidFill>
                  <a:srgbClr val="000000"/>
                </a:solidFill>
                <a:latin typeface="Times New Roman" panose="02020603050405020304" pitchFamily="18" charset="0"/>
                <a:cs typeface="Times New Roman" panose="02020603050405020304" pitchFamily="18" charset="0"/>
              </a:rPr>
              <a:t>lines. To set a Line type to layer, click on	and then click on the current Line type name associated with your layer in the layer list. By default, layer have the “Continuous” Line type. Clicking on the line type name brings up the Select Line type dialogue box, shown on the bottom. You will notice that the “Continue” Line type is the only one listed. That’s because all Line types, except “Continue” are stored in an external file and have to be loaded before they can be used.</a:t>
            </a:r>
          </a:p>
        </p:txBody>
      </p:sp>
      <p:sp>
        <p:nvSpPr>
          <p:cNvPr id="3" name="object 3">
            <a:extLst>
              <a:ext uri="{FF2B5EF4-FFF2-40B4-BE49-F238E27FC236}">
                <a16:creationId xmlns:a16="http://schemas.microsoft.com/office/drawing/2014/main" id="{484BF4C3-D636-4672-8CB5-A612008702B8}"/>
              </a:ext>
            </a:extLst>
          </p:cNvPr>
          <p:cNvSpPr txBox="1"/>
          <p:nvPr/>
        </p:nvSpPr>
        <p:spPr>
          <a:xfrm>
            <a:off x="4787900" y="6170613"/>
            <a:ext cx="2416175"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5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2.24:</a:t>
            </a:r>
            <a:r>
              <a:rPr sz="1400" b="1"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Selecting</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Line</a:t>
            </a:r>
            <a:r>
              <a:rPr sz="1400" kern="0" spc="-4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Type</a:t>
            </a:r>
            <a:endParaRPr sz="1400" kern="0" dirty="0">
              <a:solidFill>
                <a:sysClr val="windowText" lastClr="000000"/>
              </a:solidFill>
              <a:latin typeface="Times New Roman"/>
              <a:cs typeface="Times New Roman"/>
            </a:endParaRPr>
          </a:p>
        </p:txBody>
      </p:sp>
      <p:grpSp>
        <p:nvGrpSpPr>
          <p:cNvPr id="67588" name="object 4">
            <a:extLst>
              <a:ext uri="{FF2B5EF4-FFF2-40B4-BE49-F238E27FC236}">
                <a16:creationId xmlns:a16="http://schemas.microsoft.com/office/drawing/2014/main" id="{C84E7DAE-4DB7-4D5F-B313-4E4B71DB372D}"/>
              </a:ext>
            </a:extLst>
          </p:cNvPr>
          <p:cNvGrpSpPr>
            <a:grpSpLocks/>
          </p:cNvGrpSpPr>
          <p:nvPr/>
        </p:nvGrpSpPr>
        <p:grpSpPr bwMode="auto">
          <a:xfrm>
            <a:off x="3867150" y="2378075"/>
            <a:ext cx="4060825" cy="3589338"/>
            <a:chOff x="1386205" y="2162301"/>
            <a:chExt cx="4060190" cy="3589020"/>
          </a:xfrm>
        </p:grpSpPr>
        <p:pic>
          <p:nvPicPr>
            <p:cNvPr id="67589" name="object 5">
              <a:extLst>
                <a:ext uri="{FF2B5EF4-FFF2-40B4-BE49-F238E27FC236}">
                  <a16:creationId xmlns:a16="http://schemas.microsoft.com/office/drawing/2014/main" id="{69CB894D-DB9F-4320-BF74-5162546A5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597" y="2162301"/>
              <a:ext cx="219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object 6">
              <a:extLst>
                <a:ext uri="{FF2B5EF4-FFF2-40B4-BE49-F238E27FC236}">
                  <a16:creationId xmlns:a16="http://schemas.microsoft.com/office/drawing/2014/main" id="{399596F7-65A3-492B-81F0-2BBD67AD8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205" y="3055619"/>
              <a:ext cx="4060190" cy="269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bject 2">
            <a:extLst>
              <a:ext uri="{FF2B5EF4-FFF2-40B4-BE49-F238E27FC236}">
                <a16:creationId xmlns:a16="http://schemas.microsoft.com/office/drawing/2014/main" id="{1A80F5EC-4ABB-4DD7-920E-DABF97843AD0}"/>
              </a:ext>
            </a:extLst>
          </p:cNvPr>
          <p:cNvSpPr txBox="1">
            <a:spLocks noChangeArrowheads="1"/>
          </p:cNvSpPr>
          <p:nvPr/>
        </p:nvSpPr>
        <p:spPr bwMode="auto">
          <a:xfrm>
            <a:off x="460375" y="846138"/>
            <a:ext cx="92884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Loading Line type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To load a Line type, click on the “Load.  ” button in the Select Linetypye dialogue box. The</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Load of Reload Line type dialogue box appears and display list of the available Line types. Select as many of the listed Line types as you wish and then click the OK button to return to the Select Linetpye dialogue box.</a:t>
            </a:r>
          </a:p>
        </p:txBody>
      </p:sp>
      <p:sp>
        <p:nvSpPr>
          <p:cNvPr id="68611" name="object 3">
            <a:extLst>
              <a:ext uri="{FF2B5EF4-FFF2-40B4-BE49-F238E27FC236}">
                <a16:creationId xmlns:a16="http://schemas.microsoft.com/office/drawing/2014/main" id="{82B594A9-4584-4658-A556-B263736BBDFF}"/>
              </a:ext>
            </a:extLst>
          </p:cNvPr>
          <p:cNvSpPr txBox="1">
            <a:spLocks noChangeArrowheads="1"/>
          </p:cNvSpPr>
          <p:nvPr/>
        </p:nvSpPr>
        <p:spPr bwMode="auto">
          <a:xfrm>
            <a:off x="-1435100" y="4900613"/>
            <a:ext cx="9407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9589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		Figure 2.25: </a:t>
            </a:r>
            <a:r>
              <a:rPr lang="en-US" altLang="en-US" sz="1400">
                <a:solidFill>
                  <a:srgbClr val="000000"/>
                </a:solidFill>
                <a:latin typeface="Times New Roman" panose="02020603050405020304" pitchFamily="18" charset="0"/>
                <a:cs typeface="Times New Roman" panose="02020603050405020304" pitchFamily="18" charset="0"/>
              </a:rPr>
              <a:t>Loading Line Type</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spcBef>
                <a:spcPts val="1000"/>
              </a:spcBef>
            </a:pPr>
            <a:r>
              <a:rPr lang="en-US" altLang="en-US" sz="1400">
                <a:solidFill>
                  <a:srgbClr val="000000"/>
                </a:solidFill>
                <a:latin typeface="Times New Roman" panose="02020603050405020304" pitchFamily="18" charset="0"/>
                <a:cs typeface="Times New Roman" panose="02020603050405020304" pitchFamily="18" charset="0"/>
              </a:rPr>
              <a:t>Selecting from list boxes works the same way in AutoCAD as it does in any other Windows application. For example, if you wish to select a block Line types from the list at one time, select the first Line type in the block, hold the shift key down on the keyboard and select the last Line type in the block. All Line types in the block will be highlighted and you can click the “OK” button to load them all one go. You can hold the Control (Ctrl) key down on the keyboard to make multiple selections which aren’t adjacent in the list (see illustration above).</a:t>
            </a:r>
          </a:p>
        </p:txBody>
      </p:sp>
      <p:pic>
        <p:nvPicPr>
          <p:cNvPr id="68612" name="object 4">
            <a:extLst>
              <a:ext uri="{FF2B5EF4-FFF2-40B4-BE49-F238E27FC236}">
                <a16:creationId xmlns:a16="http://schemas.microsoft.com/office/drawing/2014/main" id="{67F81F1A-3346-4E45-9EA9-B06BD2CBD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863725"/>
            <a:ext cx="3490913"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bject 2">
            <a:extLst>
              <a:ext uri="{FF2B5EF4-FFF2-40B4-BE49-F238E27FC236}">
                <a16:creationId xmlns:a16="http://schemas.microsoft.com/office/drawing/2014/main" id="{B3BC3F07-1B51-44C7-8847-AE890C59AAB3}"/>
              </a:ext>
            </a:extLst>
          </p:cNvPr>
          <p:cNvSpPr txBox="1">
            <a:spLocks noChangeArrowheads="1"/>
          </p:cNvSpPr>
          <p:nvPr/>
        </p:nvSpPr>
        <p:spPr bwMode="auto">
          <a:xfrm>
            <a:off x="460375" y="673100"/>
            <a:ext cx="931703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When you return to the Select Line type dialogue box the loaded Line types are display in the list. To assign a particular Line type to a layer, simply click on the name to highlight it and then click on the OK button, when you return to the Layer &amp; Line type Properties dialogue box, the new Line type name will be listed against your layer in the “Line type” column. From now on, all object drawn on this layer will be drawn with the chosen Line type. However just like colors, you may change the Line type at any time and the objects drawn on that layer will automatically be updated to display the new Line type.</a:t>
            </a: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Changing Line weight of a Layer</a:t>
            </a:r>
          </a:p>
        </p:txBody>
      </p:sp>
      <p:sp>
        <p:nvSpPr>
          <p:cNvPr id="69635" name="object 3">
            <a:extLst>
              <a:ext uri="{FF2B5EF4-FFF2-40B4-BE49-F238E27FC236}">
                <a16:creationId xmlns:a16="http://schemas.microsoft.com/office/drawing/2014/main" id="{D0705D03-964E-4D22-B818-E05701594555}"/>
              </a:ext>
            </a:extLst>
          </p:cNvPr>
          <p:cNvSpPr txBox="1">
            <a:spLocks noChangeArrowheads="1"/>
          </p:cNvSpPr>
          <p:nvPr/>
        </p:nvSpPr>
        <p:spPr bwMode="auto">
          <a:xfrm>
            <a:off x="460375" y="2292350"/>
            <a:ext cx="47815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43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1000"/>
              </a:lnSpc>
              <a:spcBef>
                <a:spcPts val="88"/>
              </a:spcBef>
            </a:pPr>
            <a:r>
              <a:rPr lang="en-US" altLang="en-US" sz="1400">
                <a:solidFill>
                  <a:srgbClr val="000000"/>
                </a:solidFill>
                <a:latin typeface="Times New Roman" panose="02020603050405020304" pitchFamily="18" charset="0"/>
                <a:cs typeface="Times New Roman" panose="02020603050405020304" pitchFamily="18" charset="0"/>
              </a:rPr>
              <a:t>Command line: Type LA (layer) and press Enter (</a:t>
            </a:r>
            <a:r>
              <a:rPr lang="en-US" altLang="en-US" sz="1400">
                <a:solidFill>
                  <a:srgbClr val="000000"/>
                </a:solidFill>
                <a:latin typeface="Symbol" panose="05050102010706020507" pitchFamily="18" charset="2"/>
                <a:ea typeface="Symbol" panose="05050102010706020507" pitchFamily="18" charset="2"/>
                <a:cs typeface="Symbol" panose="05050102010706020507" pitchFamily="18" charset="2"/>
              </a:rPr>
              <a:t></a:t>
            </a:r>
            <a:r>
              <a:rPr lang="en-US" altLang="en-US" sz="1400">
                <a:solidFill>
                  <a:srgbClr val="000000"/>
                </a:solidFill>
                <a:latin typeface="Times New Roman" panose="02020603050405020304" pitchFamily="18" charset="0"/>
                <a:cs typeface="Times New Roman" panose="02020603050405020304" pitchFamily="18" charset="0"/>
              </a:rPr>
              <a:t>) Format menu: Layers toolbar: pick Layer Properties Manager tool</a:t>
            </a:r>
          </a:p>
        </p:txBody>
      </p:sp>
      <p:sp>
        <p:nvSpPr>
          <p:cNvPr id="4" name="object 4">
            <a:extLst>
              <a:ext uri="{FF2B5EF4-FFF2-40B4-BE49-F238E27FC236}">
                <a16:creationId xmlns:a16="http://schemas.microsoft.com/office/drawing/2014/main" id="{10739E31-EDC5-4CB3-9846-38EC42B97154}"/>
              </a:ext>
            </a:extLst>
          </p:cNvPr>
          <p:cNvSpPr txBox="1"/>
          <p:nvPr/>
        </p:nvSpPr>
        <p:spPr>
          <a:xfrm>
            <a:off x="5432425" y="2292350"/>
            <a:ext cx="75247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10" dirty="0">
                <a:solidFill>
                  <a:sysClr val="windowText" lastClr="000000"/>
                </a:solidFill>
                <a:latin typeface="Times New Roman"/>
                <a:cs typeface="Times New Roman"/>
              </a:rPr>
              <a:t>Layer.......</a:t>
            </a:r>
            <a:endParaRPr sz="1400" kern="0">
              <a:solidFill>
                <a:sysClr val="windowText" lastClr="000000"/>
              </a:solidFill>
              <a:latin typeface="Times New Roman"/>
              <a:cs typeface="Times New Roman"/>
            </a:endParaRPr>
          </a:p>
        </p:txBody>
      </p:sp>
      <p:sp>
        <p:nvSpPr>
          <p:cNvPr id="69637" name="object 5">
            <a:extLst>
              <a:ext uri="{FF2B5EF4-FFF2-40B4-BE49-F238E27FC236}">
                <a16:creationId xmlns:a16="http://schemas.microsoft.com/office/drawing/2014/main" id="{C9F251AB-6E3F-4F77-B61D-92CB088707DC}"/>
              </a:ext>
            </a:extLst>
          </p:cNvPr>
          <p:cNvSpPr txBox="1">
            <a:spLocks noChangeArrowheads="1"/>
          </p:cNvSpPr>
          <p:nvPr/>
        </p:nvSpPr>
        <p:spPr bwMode="auto">
          <a:xfrm>
            <a:off x="460375" y="2884488"/>
            <a:ext cx="9345613"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Procedure:</a:t>
            </a:r>
          </a:p>
          <a:p>
            <a:pPr eaLnBrk="1" hangingPunct="1">
              <a:lnSpc>
                <a:spcPts val="1625"/>
              </a:lnSpc>
              <a:spcBef>
                <a:spcPts val="63"/>
              </a:spcBef>
            </a:pPr>
            <a:r>
              <a:rPr lang="en-US" altLang="en-US" sz="1400">
                <a:solidFill>
                  <a:srgbClr val="000000"/>
                </a:solidFill>
                <a:latin typeface="Times New Roman" panose="02020603050405020304" pitchFamily="18" charset="0"/>
                <a:cs typeface="Times New Roman" panose="02020603050405020304" pitchFamily="18" charset="0"/>
              </a:rPr>
              <a:t>Step1: Input Layer command (any one of above way) [A Layer Properties Manager box will appear] Step 2: Select a Layer</a:t>
            </a:r>
          </a:p>
          <a:p>
            <a:pPr eaLnBrk="1" hangingPunct="1">
              <a:lnSpc>
                <a:spcPts val="1525"/>
              </a:lnSpc>
            </a:pPr>
            <a:r>
              <a:rPr lang="en-US" altLang="en-US" sz="1400">
                <a:solidFill>
                  <a:srgbClr val="000000"/>
                </a:solidFill>
                <a:latin typeface="Times New Roman" panose="02020603050405020304" pitchFamily="18" charset="0"/>
                <a:cs typeface="Times New Roman" panose="02020603050405020304" pitchFamily="18" charset="0"/>
              </a:rPr>
              <a:t>Step 3: In the Line weight column, click box on the line weight size of the layer to change (Line weight box will appear)</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Step4: Select any Line weight you want and click on Ok button (Line weight box will disappear) Step 5: Click on OK button again to terminate the command</a:t>
            </a: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b="1">
                <a:solidFill>
                  <a:srgbClr val="000000"/>
                </a:solidFill>
                <a:latin typeface="Times New Roman" panose="02020603050405020304" pitchFamily="18" charset="0"/>
                <a:cs typeface="Times New Roman" panose="02020603050405020304" pitchFamily="18" charset="0"/>
              </a:rPr>
              <a:t>Making a Layer the Current Layer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Once you have created some layers you will want to start using them. As indicated above, you can only draw on one layer at an item. In order to draw on a particulars layer you must first make it the current layer. As usual with AutoCAD there are a number of alternatives. You could, for example, use the Layer command, Layer... from the Format menu of from the Layers toolbar. As you have seen previously, this command brings up the Layer Properties Manager dialogue box. To set the current layer, select a layer name from the list and then click on the “Current” button and then click the “OK” button to finish. The selected layer is now the current layer and its properties are displayed on the Layer toolbar.</a:t>
            </a:r>
          </a:p>
          <a:p>
            <a:pPr eaLnBrk="1" hangingPunct="1">
              <a:spcBef>
                <a:spcPts val="1300"/>
              </a:spcBef>
            </a:pPr>
            <a:r>
              <a:rPr lang="en-US" altLang="en-US" sz="1400">
                <a:solidFill>
                  <a:srgbClr val="000000"/>
                </a:solidFill>
                <a:latin typeface="Times New Roman" panose="02020603050405020304" pitchFamily="18" charset="0"/>
                <a:cs typeface="Times New Roman" panose="02020603050405020304" pitchFamily="18" charset="0"/>
              </a:rPr>
              <a:t>Most experienced Auto CAD users change the current so frequently that the method starts to seem very long winded. It is much</a:t>
            </a:r>
          </a:p>
        </p:txBody>
      </p:sp>
      <p:pic>
        <p:nvPicPr>
          <p:cNvPr id="69638" name="object 6">
            <a:extLst>
              <a:ext uri="{FF2B5EF4-FFF2-40B4-BE49-F238E27FC236}">
                <a16:creationId xmlns:a16="http://schemas.microsoft.com/office/drawing/2014/main" id="{BC2ACEA4-6BF1-4993-B786-9689ADCF6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088" y="2371725"/>
            <a:ext cx="1238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bject 2">
            <a:extLst>
              <a:ext uri="{FF2B5EF4-FFF2-40B4-BE49-F238E27FC236}">
                <a16:creationId xmlns:a16="http://schemas.microsoft.com/office/drawing/2014/main" id="{F7F95594-92FC-4299-A971-0E5814677054}"/>
              </a:ext>
            </a:extLst>
          </p:cNvPr>
          <p:cNvSpPr txBox="1">
            <a:spLocks noChangeArrowheads="1"/>
          </p:cNvSpPr>
          <p:nvPr/>
        </p:nvSpPr>
        <p:spPr bwMode="auto">
          <a:xfrm>
            <a:off x="460375" y="468313"/>
            <a:ext cx="931545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222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6000"/>
              </a:lnSpc>
              <a:spcBef>
                <a:spcPts val="175"/>
              </a:spcBef>
            </a:pPr>
            <a:r>
              <a:rPr lang="en-US" altLang="en-US" sz="1400">
                <a:solidFill>
                  <a:srgbClr val="000000"/>
                </a:solidFill>
                <a:latin typeface="Times New Roman" panose="02020603050405020304" pitchFamily="18" charset="0"/>
                <a:cs typeface="Times New Roman" panose="02020603050405020304" pitchFamily="18" charset="0"/>
              </a:rPr>
              <a:t>quicker and therefore more efficient to set the current layer directly from the layers toolbar using the “Layer Control” drop down list. To set the current layer, click on the down arrow next to the layer control window to reveal the layer list. Simply click on the name of the layer you wish to make current. If the layer name is not visible because the list is quite long, Scroll down the list until you see it. The drop down list only display 10 layer at a time. As a beginner, you may feel that this is quite a lot but a complex and well structured drawing may have 50 or 100 layers.</a:t>
            </a:r>
          </a:p>
          <a:p>
            <a:pPr eaLnBrk="1" hangingPunct="1">
              <a:lnSpc>
                <a:spcPts val="1613"/>
              </a:lnSpc>
              <a:spcBef>
                <a:spcPts val="38"/>
              </a:spcBef>
            </a:pPr>
            <a:r>
              <a:rPr lang="en-US" altLang="en-US" sz="1400">
                <a:solidFill>
                  <a:srgbClr val="000000"/>
                </a:solidFill>
                <a:latin typeface="Times New Roman" panose="02020603050405020304" pitchFamily="18" charset="0"/>
                <a:cs typeface="Times New Roman" panose="02020603050405020304" pitchFamily="18" charset="0"/>
              </a:rPr>
              <a:t>There is an even quicker way to change the current layer providing you know which layer objects are on. You can use the Make Object’s Layer Current command to set the current to the layer of any picked object.</a:t>
            </a:r>
          </a:p>
          <a:p>
            <a:pPr eaLnBrk="1" hangingPunct="1">
              <a:spcBef>
                <a:spcPts val="13"/>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Option 1:</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25"/>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Command Line: Type </a:t>
            </a:r>
            <a:r>
              <a:rPr lang="en-US" altLang="en-US" sz="1400" b="1">
                <a:solidFill>
                  <a:srgbClr val="000000"/>
                </a:solidFill>
                <a:latin typeface="Times New Roman" panose="02020603050405020304" pitchFamily="18" charset="0"/>
                <a:cs typeface="Times New Roman" panose="02020603050405020304" pitchFamily="18" charset="0"/>
              </a:rPr>
              <a:t>LA </a:t>
            </a:r>
            <a:r>
              <a:rPr lang="en-US" altLang="en-US" sz="1400">
                <a:solidFill>
                  <a:srgbClr val="000000"/>
                </a:solidFill>
                <a:latin typeface="Times New Roman" panose="02020603050405020304" pitchFamily="18" charset="0"/>
                <a:cs typeface="Times New Roman" panose="02020603050405020304" pitchFamily="18" charset="0"/>
              </a:rPr>
              <a:t>(layer) and press </a:t>
            </a:r>
            <a:r>
              <a:rPr lang="en-US" altLang="en-US" sz="1400" b="1">
                <a:solidFill>
                  <a:srgbClr val="000000"/>
                </a:solidFill>
                <a:latin typeface="Times New Roman" panose="02020603050405020304" pitchFamily="18" charset="0"/>
                <a:cs typeface="Times New Roman" panose="02020603050405020304" pitchFamily="18" charset="0"/>
              </a:rPr>
              <a:t>Enter</a:t>
            </a:r>
            <a:r>
              <a:rPr lang="en-US" altLang="en-US" sz="1400">
                <a:solidFill>
                  <a:srgbClr val="000000"/>
                </a:solidFill>
                <a:latin typeface="Times New Roman" panose="02020603050405020304" pitchFamily="18" charset="0"/>
                <a:cs typeface="Times New Roman" panose="02020603050405020304" pitchFamily="18" charset="0"/>
              </a:rPr>
              <a:t>. Format menu: Layer Layers Toolbar: pick </a:t>
            </a:r>
            <a:r>
              <a:rPr lang="en-US" altLang="en-US" sz="1400" b="1">
                <a:solidFill>
                  <a:srgbClr val="000000"/>
                </a:solidFill>
                <a:latin typeface="Times New Roman" panose="02020603050405020304" pitchFamily="18" charset="0"/>
                <a:cs typeface="Times New Roman" panose="02020603050405020304" pitchFamily="18" charset="0"/>
              </a:rPr>
              <a:t>Layer Properties Manager </a:t>
            </a:r>
            <a:r>
              <a:rPr lang="en-US" altLang="en-US" sz="1400">
                <a:solidFill>
                  <a:srgbClr val="000000"/>
                </a:solidFill>
                <a:latin typeface="Times New Roman" panose="02020603050405020304" pitchFamily="18" charset="0"/>
                <a:cs typeface="Times New Roman" panose="02020603050405020304" pitchFamily="18" charset="0"/>
              </a:rPr>
              <a:t>tool. Procedure:</a:t>
            </a:r>
          </a:p>
          <a:p>
            <a:pPr eaLnBrk="1" hangingPunct="1">
              <a:lnSpc>
                <a:spcPts val="1525"/>
              </a:lnSpc>
            </a:pPr>
            <a:r>
              <a:rPr lang="en-US" altLang="en-US" sz="1400">
                <a:solidFill>
                  <a:srgbClr val="000000"/>
                </a:solidFill>
                <a:latin typeface="Times New Roman" panose="02020603050405020304" pitchFamily="18" charset="0"/>
                <a:cs typeface="Times New Roman" panose="02020603050405020304" pitchFamily="18" charset="0"/>
              </a:rPr>
              <a:t>Step 1: Input Layer command (any of the above way) Step 2: Select a layer and click on </a:t>
            </a:r>
            <a:r>
              <a:rPr lang="en-US" altLang="en-US" sz="1400" b="1" u="sng">
                <a:solidFill>
                  <a:srgbClr val="000000"/>
                </a:solidFill>
                <a:latin typeface="Times New Roman" panose="02020603050405020304" pitchFamily="18" charset="0"/>
                <a:cs typeface="Times New Roman" panose="02020603050405020304" pitchFamily="18" charset="0"/>
              </a:rPr>
              <a:t>Current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button.</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Step 3: Click on </a:t>
            </a:r>
            <a:r>
              <a:rPr lang="en-US" altLang="en-US" sz="1400" b="1" u="sng">
                <a:solidFill>
                  <a:srgbClr val="000000"/>
                </a:solidFill>
                <a:latin typeface="Times New Roman" panose="02020603050405020304" pitchFamily="18" charset="0"/>
                <a:cs typeface="Times New Roman" panose="02020603050405020304" pitchFamily="18" charset="0"/>
              </a:rPr>
              <a:t>OK</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button to terminate the command.</a:t>
            </a:r>
          </a:p>
          <a:p>
            <a:pPr eaLnBrk="1" hangingPunct="1">
              <a:spcBef>
                <a:spcPts val="38"/>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Option 2:</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b="1">
                <a:solidFill>
                  <a:srgbClr val="000000"/>
                </a:solidFill>
                <a:latin typeface="Times New Roman" panose="02020603050405020304" pitchFamily="18" charset="0"/>
                <a:cs typeface="Times New Roman" panose="02020603050405020304" pitchFamily="18" charset="0"/>
              </a:rPr>
              <a:t>Procedure: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Step 1: Select any object of the layer you want to make current (with-out any command) Step 2: Click on the </a:t>
            </a:r>
            <a:r>
              <a:rPr lang="en-US" altLang="en-US" sz="1400" b="1" u="sng">
                <a:solidFill>
                  <a:srgbClr val="000000"/>
                </a:solidFill>
                <a:latin typeface="Times New Roman" panose="02020603050405020304" pitchFamily="18" charset="0"/>
                <a:cs typeface="Times New Roman" panose="02020603050405020304" pitchFamily="18" charset="0"/>
              </a:rPr>
              <a:t>Make Object’s </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b="1" u="sng">
                <a:solidFill>
                  <a:srgbClr val="000000"/>
                </a:solidFill>
                <a:latin typeface="Times New Roman" panose="02020603050405020304" pitchFamily="18" charset="0"/>
                <a:cs typeface="Times New Roman" panose="02020603050405020304" pitchFamily="18" charset="0"/>
              </a:rPr>
              <a:t>layer Current</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tool from the </a:t>
            </a:r>
            <a:r>
              <a:rPr lang="en-US" altLang="en-US" sz="1400" b="1" u="sng">
                <a:solidFill>
                  <a:srgbClr val="000000"/>
                </a:solidFill>
                <a:latin typeface="Times New Roman" panose="02020603050405020304" pitchFamily="18" charset="0"/>
                <a:cs typeface="Times New Roman" panose="02020603050405020304" pitchFamily="18" charset="0"/>
              </a:rPr>
              <a:t>Layers</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toolbar.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bject 2">
            <a:extLst>
              <a:ext uri="{FF2B5EF4-FFF2-40B4-BE49-F238E27FC236}">
                <a16:creationId xmlns:a16="http://schemas.microsoft.com/office/drawing/2014/main" id="{A260E194-8DE6-4CCF-AF0D-BFAD8716D442}"/>
              </a:ext>
            </a:extLst>
          </p:cNvPr>
          <p:cNvSpPr txBox="1">
            <a:spLocks noChangeArrowheads="1"/>
          </p:cNvSpPr>
          <p:nvPr/>
        </p:nvSpPr>
        <p:spPr bwMode="auto">
          <a:xfrm>
            <a:off x="460375" y="641350"/>
            <a:ext cx="92964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Option 3:</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b="1">
                <a:solidFill>
                  <a:srgbClr val="000000"/>
                </a:solidFill>
                <a:latin typeface="Times New Roman" panose="02020603050405020304" pitchFamily="18" charset="0"/>
                <a:cs typeface="Times New Roman" panose="02020603050405020304" pitchFamily="18" charset="0"/>
              </a:rPr>
              <a:t>Procedure: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Step 1: From the </a:t>
            </a:r>
            <a:r>
              <a:rPr lang="en-US" altLang="en-US" sz="1400" b="1" u="sng">
                <a:solidFill>
                  <a:srgbClr val="000000"/>
                </a:solidFill>
                <a:latin typeface="Times New Roman" panose="02020603050405020304" pitchFamily="18" charset="0"/>
                <a:cs typeface="Times New Roman" panose="02020603050405020304" pitchFamily="18" charset="0"/>
              </a:rPr>
              <a:t>Layers</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toolbar, open the layer control </a:t>
            </a:r>
            <a:r>
              <a:rPr lang="en-US" altLang="en-US" sz="1400" u="sng">
                <a:solidFill>
                  <a:srgbClr val="000000"/>
                </a:solidFill>
                <a:latin typeface="Times New Roman" panose="02020603050405020304" pitchFamily="18" charset="0"/>
                <a:cs typeface="Times New Roman" panose="02020603050405020304" pitchFamily="18" charset="0"/>
              </a:rPr>
              <a:t>drop down menu</a:t>
            </a:r>
            <a:r>
              <a:rPr lang="en-US" altLang="en-US" sz="1400">
                <a:solidFill>
                  <a:srgbClr val="000000"/>
                </a:solidFill>
                <a:latin typeface="Times New Roman" panose="02020603050405020304" pitchFamily="18" charset="0"/>
                <a:cs typeface="Times New Roman" panose="02020603050405020304" pitchFamily="18" charset="0"/>
              </a:rPr>
              <a:t>.</a:t>
            </a:r>
          </a:p>
          <a:p>
            <a:pPr eaLnBrk="1" hangingPunct="1">
              <a:spcBef>
                <a:spcPts val="38"/>
              </a:spcBef>
            </a:pPr>
            <a:endParaRPr lang="en-US" altLang="en-US" sz="16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Step 2: Click on the layer’s name you want to make it current.</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spcBef>
                <a:spcPts val="1200"/>
              </a:spcBef>
            </a:pPr>
            <a:r>
              <a:rPr lang="en-US" altLang="en-US" sz="1400" b="1">
                <a:solidFill>
                  <a:srgbClr val="000000"/>
                </a:solidFill>
                <a:latin typeface="Times New Roman" panose="02020603050405020304" pitchFamily="18" charset="0"/>
                <a:cs typeface="Times New Roman" panose="02020603050405020304" pitchFamily="18" charset="0"/>
              </a:rPr>
              <a:t>Sending Object from One Layer to Other Layer Procedure: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Step 1: select any object you want to transfer to other layer.</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Step 2: From the </a:t>
            </a:r>
            <a:r>
              <a:rPr lang="en-US" altLang="en-US" sz="1400" b="1" u="sng">
                <a:solidFill>
                  <a:srgbClr val="000000"/>
                </a:solidFill>
                <a:latin typeface="Times New Roman" panose="02020603050405020304" pitchFamily="18" charset="0"/>
                <a:cs typeface="Times New Roman" panose="02020603050405020304" pitchFamily="18" charset="0"/>
              </a:rPr>
              <a:t>Layers</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toolbar, open the layer control </a:t>
            </a:r>
            <a:r>
              <a:rPr lang="en-US" altLang="en-US" sz="1400" u="sng">
                <a:solidFill>
                  <a:srgbClr val="000000"/>
                </a:solidFill>
                <a:latin typeface="Times New Roman" panose="02020603050405020304" pitchFamily="18" charset="0"/>
                <a:cs typeface="Times New Roman" panose="02020603050405020304" pitchFamily="18" charset="0"/>
              </a:rPr>
              <a:t>drop down menu</a:t>
            </a:r>
            <a:r>
              <a:rPr lang="en-US" altLang="en-US" sz="1400">
                <a:solidFill>
                  <a:srgbClr val="000000"/>
                </a:solidFill>
                <a:latin typeface="Times New Roman" panose="02020603050405020304" pitchFamily="18" charset="0"/>
                <a:cs typeface="Times New Roman" panose="02020603050405020304" pitchFamily="18" charset="0"/>
              </a:rPr>
              <a:t>.</a:t>
            </a:r>
          </a:p>
          <a:p>
            <a:pPr eaLnBrk="1" hangingPunct="1">
              <a:spcBef>
                <a:spcPts val="38"/>
              </a:spcBef>
            </a:pPr>
            <a:endParaRPr lang="en-US" altLang="en-US" sz="17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Step 3: Click on the layer’s name where you want to transfer. Step 4: Press </a:t>
            </a:r>
            <a:r>
              <a:rPr lang="en-US" altLang="en-US" sz="1400" b="1" u="sng">
                <a:solidFill>
                  <a:srgbClr val="000000"/>
                </a:solidFill>
                <a:latin typeface="Times New Roman" panose="02020603050405020304" pitchFamily="18" charset="0"/>
                <a:cs typeface="Times New Roman" panose="02020603050405020304" pitchFamily="18" charset="0"/>
              </a:rPr>
              <a:t>Esc</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button.</a:t>
            </a:r>
          </a:p>
          <a:p>
            <a:pPr eaLnBrk="1" hangingPunct="1">
              <a:spcBef>
                <a:spcPts val="13"/>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Freezing and Thawing Layers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Freezing and thawing layers works in exactly the same way as turning them on or off. By freezing a layer, you can effectively instruct the AutoCAD to ignore the objects on that layer when regenerating the drawing. Objects on freezing layers are not displayed or plotted.</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spcBef>
                <a:spcPts val="1150"/>
              </a:spcBef>
            </a:pPr>
            <a:r>
              <a:rPr lang="en-US" altLang="en-US" sz="1400" b="1">
                <a:solidFill>
                  <a:srgbClr val="000000"/>
                </a:solidFill>
                <a:latin typeface="Times New Roman" panose="02020603050405020304" pitchFamily="18" charset="0"/>
                <a:cs typeface="Times New Roman" panose="02020603050405020304" pitchFamily="18" charset="0"/>
              </a:rPr>
              <a:t>Locking and Unlocking Layers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Locking and unlocking layers work as for turning layers off and on and freezing and thawing them. Simply click on lock button to toggle an unlocked layer so that it becomes locked and click on unlock button to reverse the process.</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1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Deleting a Layer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To delete a layer, click the name of the layer to highlight it, click the “</a:t>
            </a:r>
            <a:r>
              <a:rPr lang="en-US" altLang="en-US" sz="1400" b="1">
                <a:solidFill>
                  <a:srgbClr val="000000"/>
                </a:solidFill>
                <a:latin typeface="Times New Roman" panose="02020603050405020304" pitchFamily="18" charset="0"/>
                <a:cs typeface="Times New Roman" panose="02020603050405020304" pitchFamily="18" charset="0"/>
              </a:rPr>
              <a:t>Delete</a:t>
            </a:r>
            <a:r>
              <a:rPr lang="en-US" altLang="en-US" sz="1400">
                <a:solidFill>
                  <a:srgbClr val="000000"/>
                </a:solidFill>
                <a:latin typeface="Times New Roman" panose="02020603050405020304" pitchFamily="18" charset="0"/>
                <a:cs typeface="Times New Roman" panose="02020603050405020304" pitchFamily="18" charset="0"/>
              </a:rPr>
              <a:t>” button and then click “</a:t>
            </a:r>
            <a:r>
              <a:rPr lang="en-US" altLang="en-US" sz="1400" b="1">
                <a:solidFill>
                  <a:srgbClr val="000000"/>
                </a:solidFill>
                <a:latin typeface="Times New Roman" panose="02020603050405020304" pitchFamily="18" charset="0"/>
                <a:cs typeface="Times New Roman" panose="02020603050405020304" pitchFamily="18" charset="0"/>
              </a:rPr>
              <a:t>OK</a:t>
            </a:r>
            <a:r>
              <a:rPr lang="en-US" altLang="en-US" sz="1400">
                <a:solidFill>
                  <a:srgbClr val="000000"/>
                </a:solidFill>
                <a:latin typeface="Times New Roman" panose="02020603050405020304" pitchFamily="18" charset="0"/>
                <a:cs typeface="Times New Roman" panose="02020603050405020304" pitchFamily="18" charset="0"/>
              </a:rPr>
              <a:t>”.</a:t>
            </a:r>
          </a:p>
        </p:txBody>
      </p:sp>
      <p:pic>
        <p:nvPicPr>
          <p:cNvPr id="71683" name="object 3">
            <a:extLst>
              <a:ext uri="{FF2B5EF4-FFF2-40B4-BE49-F238E27FC236}">
                <a16:creationId xmlns:a16="http://schemas.microsoft.com/office/drawing/2014/main" id="{9657032F-6F60-4D89-9315-F20C26037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279525"/>
            <a:ext cx="3773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object 4">
            <a:extLst>
              <a:ext uri="{FF2B5EF4-FFF2-40B4-BE49-F238E27FC236}">
                <a16:creationId xmlns:a16="http://schemas.microsoft.com/office/drawing/2014/main" id="{D58804D0-7D11-40DB-A939-822AFD6A1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2724150"/>
            <a:ext cx="3762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bject 2">
            <a:extLst>
              <a:ext uri="{FF2B5EF4-FFF2-40B4-BE49-F238E27FC236}">
                <a16:creationId xmlns:a16="http://schemas.microsoft.com/office/drawing/2014/main" id="{35945D1F-A4C9-49A5-A840-A44CDC5259D3}"/>
              </a:ext>
            </a:extLst>
          </p:cNvPr>
          <p:cNvSpPr txBox="1">
            <a:spLocks noChangeArrowheads="1"/>
          </p:cNvSpPr>
          <p:nvPr/>
        </p:nvSpPr>
        <p:spPr bwMode="auto">
          <a:xfrm>
            <a:off x="460375" y="673100"/>
            <a:ext cx="939323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Setting the Line-type Scale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In many cases your line-types will display just as you want them. However, it is inevitable that at some time you will need to change the scale at which yours line-types are displayed. By default the line-type scale is set to 1.0, this means that each line-type pattern will repeat every</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1.0 drawing units. To make the pattern appear larger, change the scale to a larger number. Setting the line-type scale to 5.0 for example causes the line type pattern to repeat every 5.0 drawing units so that the pattern will appear 5 times larger. Conversely, setting the scale to 0.2 drawing units which will make the pattern appear 5 times smaller. See the illustration below.</a:t>
            </a:r>
          </a:p>
        </p:txBody>
      </p:sp>
      <p:sp>
        <p:nvSpPr>
          <p:cNvPr id="72707" name="object 3">
            <a:extLst>
              <a:ext uri="{FF2B5EF4-FFF2-40B4-BE49-F238E27FC236}">
                <a16:creationId xmlns:a16="http://schemas.microsoft.com/office/drawing/2014/main" id="{7B2F243D-F686-421A-BF31-A3BE4A80BD6F}"/>
              </a:ext>
            </a:extLst>
          </p:cNvPr>
          <p:cNvSpPr txBox="1">
            <a:spLocks noChangeArrowheads="1"/>
          </p:cNvSpPr>
          <p:nvPr/>
        </p:nvSpPr>
        <p:spPr bwMode="auto">
          <a:xfrm>
            <a:off x="460375" y="4462463"/>
            <a:ext cx="90424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0175" rIns="0" bIns="0">
            <a:spAutoFit/>
          </a:bodyPr>
          <a:lstStyle>
            <a:lvl1pPr marL="17653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25"/>
              </a:spcBef>
            </a:pPr>
            <a:r>
              <a:rPr lang="en-US" altLang="en-US" sz="1400" b="1">
                <a:solidFill>
                  <a:srgbClr val="000000"/>
                </a:solidFill>
                <a:latin typeface="Times New Roman" panose="02020603050405020304" pitchFamily="18" charset="0"/>
                <a:cs typeface="Times New Roman" panose="02020603050405020304" pitchFamily="18" charset="0"/>
              </a:rPr>
              <a:t>Figure 2.26: </a:t>
            </a:r>
            <a:r>
              <a:rPr lang="en-US" altLang="en-US" sz="1400">
                <a:solidFill>
                  <a:srgbClr val="000000"/>
                </a:solidFill>
                <a:latin typeface="Times New Roman" panose="02020603050405020304" pitchFamily="18" charset="0"/>
                <a:cs typeface="Times New Roman" panose="02020603050405020304" pitchFamily="18" charset="0"/>
              </a:rPr>
              <a:t>Selecting Line Type Scale</a:t>
            </a:r>
          </a:p>
          <a:p>
            <a:pPr eaLnBrk="1" hangingPunct="1">
              <a:spcBef>
                <a:spcPts val="925"/>
              </a:spcBef>
            </a:pPr>
            <a:r>
              <a:rPr lang="en-US" altLang="en-US" sz="1400" b="1">
                <a:solidFill>
                  <a:srgbClr val="000000"/>
                </a:solidFill>
                <a:latin typeface="Times New Roman" panose="02020603050405020304" pitchFamily="18" charset="0"/>
                <a:cs typeface="Times New Roman" panose="02020603050405020304" pitchFamily="18" charset="0"/>
              </a:rPr>
              <a:t>Changing Object Properties</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There will be occasions when an object properties will need to be changed. Say, for example, you have drawn an object on the wrong layer. It’s much simpler to change the layer for that object rather than to erase the object, set the current layer and draw it again. There are a number of ways in which an objects properties can be changed but the most common method is to use the Properties command. Remember that you cannot change the properties of the objects on locked layers.</a:t>
            </a:r>
          </a:p>
        </p:txBody>
      </p:sp>
      <p:pic>
        <p:nvPicPr>
          <p:cNvPr id="72708" name="object 4">
            <a:extLst>
              <a:ext uri="{FF2B5EF4-FFF2-40B4-BE49-F238E27FC236}">
                <a16:creationId xmlns:a16="http://schemas.microsoft.com/office/drawing/2014/main" id="{B9AF3F5F-05F5-4D85-B646-A62BF13CC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825" y="2378075"/>
            <a:ext cx="3597275"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bject 2">
            <a:extLst>
              <a:ext uri="{FF2B5EF4-FFF2-40B4-BE49-F238E27FC236}">
                <a16:creationId xmlns:a16="http://schemas.microsoft.com/office/drawing/2014/main" id="{E449EE7B-A3CC-4335-935A-5141ACF8AC2D}"/>
              </a:ext>
            </a:extLst>
          </p:cNvPr>
          <p:cNvSpPr txBox="1">
            <a:spLocks noChangeArrowheads="1"/>
          </p:cNvSpPr>
          <p:nvPr/>
        </p:nvSpPr>
        <p:spPr bwMode="auto">
          <a:xfrm>
            <a:off x="460375" y="468313"/>
            <a:ext cx="62595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50"/>
              </a:lnSpc>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The Properties Command</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Command Line: Type </a:t>
            </a:r>
            <a:r>
              <a:rPr lang="en-US" altLang="en-US" sz="1400" b="1">
                <a:solidFill>
                  <a:srgbClr val="000000"/>
                </a:solidFill>
                <a:latin typeface="Times New Roman" panose="02020603050405020304" pitchFamily="18" charset="0"/>
                <a:cs typeface="Times New Roman" panose="02020603050405020304" pitchFamily="18" charset="0"/>
              </a:rPr>
              <a:t>PR </a:t>
            </a:r>
            <a:r>
              <a:rPr lang="en-US" altLang="en-US" sz="1400">
                <a:solidFill>
                  <a:srgbClr val="000000"/>
                </a:solidFill>
                <a:latin typeface="Times New Roman" panose="02020603050405020304" pitchFamily="18" charset="0"/>
                <a:cs typeface="Times New Roman" panose="02020603050405020304" pitchFamily="18" charset="0"/>
              </a:rPr>
              <a:t>or </a:t>
            </a:r>
            <a:r>
              <a:rPr lang="en-US" altLang="en-US" sz="1400" b="1">
                <a:solidFill>
                  <a:srgbClr val="000000"/>
                </a:solidFill>
                <a:latin typeface="Times New Roman" panose="02020603050405020304" pitchFamily="18" charset="0"/>
                <a:cs typeface="Times New Roman" panose="02020603050405020304" pitchFamily="18" charset="0"/>
              </a:rPr>
              <a:t>PROPERTIES </a:t>
            </a:r>
            <a:r>
              <a:rPr lang="en-US" altLang="en-US" sz="1400">
                <a:solidFill>
                  <a:srgbClr val="000000"/>
                </a:solidFill>
                <a:latin typeface="Times New Roman" panose="02020603050405020304" pitchFamily="18" charset="0"/>
                <a:cs typeface="Times New Roman" panose="02020603050405020304" pitchFamily="18" charset="0"/>
              </a:rPr>
              <a:t>and press Enter. Modify Menu: Properties Standard Toolbar: Pick Properties tool.</a:t>
            </a:r>
          </a:p>
        </p:txBody>
      </p:sp>
      <p:sp>
        <p:nvSpPr>
          <p:cNvPr id="3" name="object 3">
            <a:extLst>
              <a:ext uri="{FF2B5EF4-FFF2-40B4-BE49-F238E27FC236}">
                <a16:creationId xmlns:a16="http://schemas.microsoft.com/office/drawing/2014/main" id="{93D0258D-7E74-4FDB-94CF-69DA875C14C2}"/>
              </a:ext>
            </a:extLst>
          </p:cNvPr>
          <p:cNvSpPr txBox="1"/>
          <p:nvPr/>
        </p:nvSpPr>
        <p:spPr>
          <a:xfrm>
            <a:off x="5432425" y="1081088"/>
            <a:ext cx="43180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10" dirty="0">
                <a:solidFill>
                  <a:sysClr val="windowText" lastClr="000000"/>
                </a:solidFill>
                <a:latin typeface="Times New Roman"/>
                <a:cs typeface="Times New Roman"/>
              </a:rPr>
              <a:t>Color</a:t>
            </a:r>
            <a:endParaRPr sz="1400" kern="0">
              <a:solidFill>
                <a:sysClr val="windowText" lastClr="000000"/>
              </a:solidFill>
              <a:latin typeface="Times New Roman"/>
              <a:cs typeface="Times New Roman"/>
            </a:endParaRPr>
          </a:p>
        </p:txBody>
      </p:sp>
      <p:sp>
        <p:nvSpPr>
          <p:cNvPr id="73732" name="object 4">
            <a:extLst>
              <a:ext uri="{FF2B5EF4-FFF2-40B4-BE49-F238E27FC236}">
                <a16:creationId xmlns:a16="http://schemas.microsoft.com/office/drawing/2014/main" id="{68730517-0745-4DB2-938D-DE038D1A1EE5}"/>
              </a:ext>
            </a:extLst>
          </p:cNvPr>
          <p:cNvSpPr txBox="1">
            <a:spLocks noChangeArrowheads="1"/>
          </p:cNvSpPr>
          <p:nvPr/>
        </p:nvSpPr>
        <p:spPr bwMode="auto">
          <a:xfrm>
            <a:off x="460375" y="1081088"/>
            <a:ext cx="47339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365125" indent="-35242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The followings are eight general properties common to all objects: Layer</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Linetype</a:t>
            </a:r>
          </a:p>
        </p:txBody>
      </p:sp>
      <p:sp>
        <p:nvSpPr>
          <p:cNvPr id="73733" name="object 5">
            <a:extLst>
              <a:ext uri="{FF2B5EF4-FFF2-40B4-BE49-F238E27FC236}">
                <a16:creationId xmlns:a16="http://schemas.microsoft.com/office/drawing/2014/main" id="{2B46F0B5-31DB-4A2C-8321-CA1EE404EDAB}"/>
              </a:ext>
            </a:extLst>
          </p:cNvPr>
          <p:cNvSpPr txBox="1">
            <a:spLocks noChangeArrowheads="1"/>
          </p:cNvSpPr>
          <p:nvPr/>
        </p:nvSpPr>
        <p:spPr bwMode="auto">
          <a:xfrm>
            <a:off x="812800" y="1693863"/>
            <a:ext cx="10541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6034"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25"/>
              </a:lnSpc>
              <a:spcBef>
                <a:spcPts val="200"/>
              </a:spcBef>
            </a:pPr>
            <a:r>
              <a:rPr lang="en-US" altLang="en-US" sz="1400">
                <a:solidFill>
                  <a:srgbClr val="000000"/>
                </a:solidFill>
                <a:latin typeface="Times New Roman" panose="02020603050405020304" pitchFamily="18" charset="0"/>
                <a:cs typeface="Times New Roman" panose="02020603050405020304" pitchFamily="18" charset="0"/>
              </a:rPr>
              <a:t>Linetype scale Lineweight</a:t>
            </a:r>
          </a:p>
        </p:txBody>
      </p:sp>
      <p:sp>
        <p:nvSpPr>
          <p:cNvPr id="6" name="object 6">
            <a:extLst>
              <a:ext uri="{FF2B5EF4-FFF2-40B4-BE49-F238E27FC236}">
                <a16:creationId xmlns:a16="http://schemas.microsoft.com/office/drawing/2014/main" id="{520B77E9-8BE2-4ADC-8397-B7027C278DA4}"/>
              </a:ext>
            </a:extLst>
          </p:cNvPr>
          <p:cNvSpPr txBox="1"/>
          <p:nvPr/>
        </p:nvSpPr>
        <p:spPr>
          <a:xfrm>
            <a:off x="1887538" y="1693863"/>
            <a:ext cx="1731962" cy="446087"/>
          </a:xfrm>
          <a:prstGeom prst="rect">
            <a:avLst/>
          </a:prstGeom>
        </p:spPr>
        <p:txBody>
          <a:bodyPr lIns="0" tIns="13335" rIns="0" bIns="0">
            <a:spAutoFit/>
          </a:bodyPr>
          <a:lstStyle/>
          <a:p>
            <a:pPr marL="227329" eaLnBrk="1" fontAlgn="auto" hangingPunct="1">
              <a:lnSpc>
                <a:spcPts val="1650"/>
              </a:lnSpc>
              <a:spcBef>
                <a:spcPts val="105"/>
              </a:spcBef>
              <a:spcAft>
                <a:spcPts val="0"/>
              </a:spcAft>
              <a:defRPr/>
            </a:pPr>
            <a:r>
              <a:rPr sz="1400" kern="0" dirty="0">
                <a:solidFill>
                  <a:sysClr val="windowText" lastClr="000000"/>
                </a:solidFill>
                <a:latin typeface="Times New Roman"/>
                <a:cs typeface="Times New Roman"/>
              </a:rPr>
              <a:t>Plot</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style</a:t>
            </a:r>
            <a:endParaRPr sz="1400" kern="0">
              <a:solidFill>
                <a:sysClr val="windowText" lastClr="000000"/>
              </a:solidFill>
              <a:latin typeface="Times New Roman"/>
              <a:cs typeface="Times New Roman"/>
            </a:endParaRPr>
          </a:p>
          <a:p>
            <a:pPr marL="12700" eaLnBrk="1" fontAlgn="auto" hangingPunct="1">
              <a:lnSpc>
                <a:spcPts val="1650"/>
              </a:lnSpc>
              <a:spcBef>
                <a:spcPts val="0"/>
              </a:spcBef>
              <a:spcAft>
                <a:spcPts val="0"/>
              </a:spcAft>
              <a:tabLst>
                <a:tab pos="996950" algn="l"/>
              </a:tabLst>
              <a:defRPr/>
            </a:pPr>
            <a:r>
              <a:rPr sz="1400" kern="0" spc="-10" dirty="0">
                <a:solidFill>
                  <a:sysClr val="windowText" lastClr="000000"/>
                </a:solidFill>
                <a:latin typeface="Times New Roman"/>
                <a:cs typeface="Times New Roman"/>
              </a:rPr>
              <a:t>Hyperlink</a:t>
            </a:r>
            <a:r>
              <a:rPr sz="1400" kern="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Thickness</a:t>
            </a:r>
            <a:endParaRPr sz="1400" kern="0">
              <a:solidFill>
                <a:sysClr val="windowText" lastClr="000000"/>
              </a:solidFill>
              <a:latin typeface="Times New Roman"/>
              <a:cs typeface="Times New Roman"/>
            </a:endParaRPr>
          </a:p>
        </p:txBody>
      </p:sp>
      <p:sp>
        <p:nvSpPr>
          <p:cNvPr id="73735" name="object 7">
            <a:extLst>
              <a:ext uri="{FF2B5EF4-FFF2-40B4-BE49-F238E27FC236}">
                <a16:creationId xmlns:a16="http://schemas.microsoft.com/office/drawing/2014/main" id="{69AA2B9C-645B-4F21-9C72-A32540C1958F}"/>
              </a:ext>
            </a:extLst>
          </p:cNvPr>
          <p:cNvSpPr txBox="1">
            <a:spLocks noChangeArrowheads="1"/>
          </p:cNvSpPr>
          <p:nvPr/>
        </p:nvSpPr>
        <p:spPr bwMode="auto">
          <a:xfrm>
            <a:off x="460375" y="2308225"/>
            <a:ext cx="9396413"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Editing with the Object Properties Toolbar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1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Although editing object properties using the Properties command is easy enough, AutoCAD introduces a new and more efficient way to modify the Layer, Color, and Line-type of an object. By using the Object Properties Toolbar, the layer, color, line-type of an object or objects can be modified directly, without the use of a command.</a:t>
            </a:r>
          </a:p>
          <a:p>
            <a:pPr eaLnBrk="1" hangingPunct="1">
              <a:lnSpc>
                <a:spcPts val="1650"/>
              </a:lnSpc>
              <a:spcBef>
                <a:spcPts val="1313"/>
              </a:spcBef>
            </a:pPr>
            <a:r>
              <a:rPr lang="en-US" altLang="en-US" sz="1400" b="1">
                <a:solidFill>
                  <a:srgbClr val="000000"/>
                </a:solidFill>
                <a:latin typeface="Times New Roman" panose="02020603050405020304" pitchFamily="18" charset="0"/>
                <a:cs typeface="Times New Roman" panose="02020603050405020304" pitchFamily="18" charset="0"/>
              </a:rPr>
              <a:t>The Match Properties Command</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Another way to change the properties of an object or object is to match the properties of any other object using the Match Properties command on the standard toolbar.</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Command line: Type MATCHPROP (match properties) and press enter</a:t>
            </a:r>
          </a:p>
          <a:p>
            <a:pPr eaLnBrk="1" hangingPunct="1">
              <a:lnSpc>
                <a:spcPts val="1650"/>
              </a:lnSpc>
              <a:spcBef>
                <a:spcPts val="1300"/>
              </a:spcBef>
            </a:pPr>
            <a:r>
              <a:rPr lang="en-US" altLang="en-US" sz="1400">
                <a:solidFill>
                  <a:srgbClr val="000000"/>
                </a:solidFill>
                <a:latin typeface="Times New Roman" panose="02020603050405020304" pitchFamily="18" charset="0"/>
                <a:cs typeface="Times New Roman" panose="02020603050405020304" pitchFamily="18" charset="0"/>
              </a:rPr>
              <a:t>Modify menu:Match Properties</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Standard toolbar: pick Match Properties tool.</a:t>
            </a:r>
          </a:p>
          <a:p>
            <a:pPr eaLnBrk="1" hangingPunct="1">
              <a:lnSpc>
                <a:spcPts val="1613"/>
              </a:lnSpc>
            </a:pPr>
            <a:r>
              <a:rPr lang="en-US" altLang="en-US" sz="1400" b="1">
                <a:solidFill>
                  <a:srgbClr val="000000"/>
                </a:solidFill>
                <a:latin typeface="Times New Roman" panose="02020603050405020304" pitchFamily="18" charset="0"/>
                <a:cs typeface="Times New Roman" panose="02020603050405020304" pitchFamily="18" charset="0"/>
              </a:rPr>
              <a:t>Command Sequence: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Command: MATCHPROP</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Select a source object: (pick the object you wish to match)</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Current active setting: Color Layer Ltscale Line weight THICKNESS PLOTESTYLE Text DIM HATCH POLYLINE VIEWPORT.</a:t>
            </a:r>
          </a:p>
          <a:p>
            <a:pPr eaLnBrk="1" hangingPunct="1">
              <a:lnSpc>
                <a:spcPts val="1538"/>
              </a:lnSpc>
            </a:pPr>
            <a:r>
              <a:rPr lang="en-US" altLang="en-US" sz="1400">
                <a:solidFill>
                  <a:srgbClr val="000000"/>
                </a:solidFill>
                <a:latin typeface="Times New Roman" panose="02020603050405020304" pitchFamily="18" charset="0"/>
                <a:cs typeface="Times New Roman" panose="02020603050405020304" pitchFamily="18" charset="0"/>
              </a:rPr>
              <a:t>Select destination object(S) of [setting]: (pick the objects to inherit properties) Select destination objected (s) or [setting]</a:t>
            </a:r>
          </a:p>
          <a:p>
            <a:pPr eaLnBrk="1" hangingPunct="1">
              <a:lnSpc>
                <a:spcPts val="1650"/>
              </a:lnSpc>
            </a:pPr>
            <a:r>
              <a:rPr lang="en-US" altLang="en-US" sz="1400">
                <a:solidFill>
                  <a:srgbClr val="000000"/>
                </a:solidFill>
                <a:latin typeface="Times New Roman" panose="02020603050405020304" pitchFamily="18" charset="0"/>
                <a:cs typeface="Times New Roman" panose="02020603050405020304" pitchFamily="18" charset="0"/>
              </a:rPr>
              <a:t>(to terminate the command)</a:t>
            </a:r>
          </a:p>
        </p:txBody>
      </p:sp>
      <p:pic>
        <p:nvPicPr>
          <p:cNvPr id="73736" name="object 8">
            <a:extLst>
              <a:ext uri="{FF2B5EF4-FFF2-40B4-BE49-F238E27FC236}">
                <a16:creationId xmlns:a16="http://schemas.microsoft.com/office/drawing/2014/main" id="{34319A67-38B4-495D-A9C3-1BFF2C44F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463" y="11557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object 9">
            <a:extLst>
              <a:ext uri="{FF2B5EF4-FFF2-40B4-BE49-F238E27FC236}">
                <a16:creationId xmlns:a16="http://schemas.microsoft.com/office/drawing/2014/main" id="{781E767E-6E11-4127-876C-7B7375DFF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358900"/>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object 10">
            <a:extLst>
              <a:ext uri="{FF2B5EF4-FFF2-40B4-BE49-F238E27FC236}">
                <a16:creationId xmlns:a16="http://schemas.microsoft.com/office/drawing/2014/main" id="{9D4ACCAC-B853-467D-A97F-68780B9FD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563688"/>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object 11">
            <a:extLst>
              <a:ext uri="{FF2B5EF4-FFF2-40B4-BE49-F238E27FC236}">
                <a16:creationId xmlns:a16="http://schemas.microsoft.com/office/drawing/2014/main" id="{6C201D0A-6AA9-48A3-B376-81F2BEAB1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768475"/>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object 12">
            <a:extLst>
              <a:ext uri="{FF2B5EF4-FFF2-40B4-BE49-F238E27FC236}">
                <a16:creationId xmlns:a16="http://schemas.microsoft.com/office/drawing/2014/main" id="{98862A7E-8F3F-4D93-9969-2778E966A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973263"/>
            <a:ext cx="125412"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41" name="object 13">
            <a:extLst>
              <a:ext uri="{FF2B5EF4-FFF2-40B4-BE49-F238E27FC236}">
                <a16:creationId xmlns:a16="http://schemas.microsoft.com/office/drawing/2014/main" id="{34DF5F4A-85A8-4EFD-A698-A94BA8B39FB4}"/>
              </a:ext>
            </a:extLst>
          </p:cNvPr>
          <p:cNvGrpSpPr>
            <a:grpSpLocks/>
          </p:cNvGrpSpPr>
          <p:nvPr/>
        </p:nvGrpSpPr>
        <p:grpSpPr bwMode="auto">
          <a:xfrm>
            <a:off x="1681163" y="1768475"/>
            <a:ext cx="1112837" cy="322263"/>
            <a:chOff x="1680972" y="1768220"/>
            <a:chExt cx="1113155" cy="321945"/>
          </a:xfrm>
        </p:grpSpPr>
        <p:pic>
          <p:nvPicPr>
            <p:cNvPr id="73742" name="object 14">
              <a:extLst>
                <a:ext uri="{FF2B5EF4-FFF2-40B4-BE49-F238E27FC236}">
                  <a16:creationId xmlns:a16="http://schemas.microsoft.com/office/drawing/2014/main" id="{484D3267-1F86-48AE-B8A0-B553166A1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618" y="1768220"/>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3" name="object 15">
              <a:extLst>
                <a:ext uri="{FF2B5EF4-FFF2-40B4-BE49-F238E27FC236}">
                  <a16:creationId xmlns:a16="http://schemas.microsoft.com/office/drawing/2014/main" id="{56BBA33A-30BC-411F-B805-E3AD470FF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972" y="1972690"/>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4" name="object 16">
              <a:extLst>
                <a:ext uri="{FF2B5EF4-FFF2-40B4-BE49-F238E27FC236}">
                  <a16:creationId xmlns:a16="http://schemas.microsoft.com/office/drawing/2014/main" id="{E2B46ACC-EEF2-4C82-9CCB-B4EF6FD86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888" y="1972690"/>
              <a:ext cx="12586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object 2">
            <a:extLst>
              <a:ext uri="{FF2B5EF4-FFF2-40B4-BE49-F238E27FC236}">
                <a16:creationId xmlns:a16="http://schemas.microsoft.com/office/drawing/2014/main" id="{62270260-7EBC-465C-A364-F269802EB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6043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
            <a:extLst>
              <a:ext uri="{FF2B5EF4-FFF2-40B4-BE49-F238E27FC236}">
                <a16:creationId xmlns:a16="http://schemas.microsoft.com/office/drawing/2014/main" id="{8E66C7AE-D1B5-422F-B117-3D9B10E3899C}"/>
              </a:ext>
            </a:extLst>
          </p:cNvPr>
          <p:cNvGraphicFramePr>
            <a:graphicFrameLocks noGrp="1"/>
          </p:cNvGraphicFramePr>
          <p:nvPr/>
        </p:nvGraphicFramePr>
        <p:xfrm>
          <a:off x="1485900" y="2173288"/>
          <a:ext cx="7966075" cy="4014787"/>
        </p:xfrm>
        <a:graphic>
          <a:graphicData uri="http://schemas.openxmlformats.org/drawingml/2006/table">
            <a:tbl>
              <a:tblPr firstRow="1" bandRow="1">
                <a:tableStyleId>{2D5ABB26-0587-4C30-8999-92F81FD0307C}</a:tableStyleId>
              </a:tblPr>
              <a:tblGrid>
                <a:gridCol w="2012314">
                  <a:extLst>
                    <a:ext uri="{9D8B030D-6E8A-4147-A177-3AD203B41FA5}">
                      <a16:colId xmlns:a16="http://schemas.microsoft.com/office/drawing/2014/main" val="20000"/>
                    </a:ext>
                  </a:extLst>
                </a:gridCol>
                <a:gridCol w="5953761">
                  <a:extLst>
                    <a:ext uri="{9D8B030D-6E8A-4147-A177-3AD203B41FA5}">
                      <a16:colId xmlns:a16="http://schemas.microsoft.com/office/drawing/2014/main" val="20001"/>
                    </a:ext>
                  </a:extLst>
                </a:gridCol>
              </a:tblGrid>
              <a:tr h="1316667">
                <a:tc>
                  <a:txBody>
                    <a:bodyPr/>
                    <a:lstStyle/>
                    <a:p>
                      <a:pPr>
                        <a:lnSpc>
                          <a:spcPct val="100000"/>
                        </a:lnSpc>
                        <a:spcBef>
                          <a:spcPts val="10"/>
                        </a:spcBef>
                      </a:pPr>
                      <a:endParaRPr sz="1400">
                        <a:latin typeface="Times New Roman"/>
                        <a:cs typeface="Times New Roman"/>
                      </a:endParaRPr>
                    </a:p>
                    <a:p>
                      <a:pPr marL="89535">
                        <a:lnSpc>
                          <a:spcPts val="1650"/>
                        </a:lnSpc>
                      </a:pPr>
                      <a:r>
                        <a:rPr sz="1400" b="1" dirty="0">
                          <a:latin typeface="Times New Roman"/>
                          <a:cs typeface="Times New Roman"/>
                        </a:rPr>
                        <a:t>Bloom’s</a:t>
                      </a:r>
                      <a:r>
                        <a:rPr sz="1400" b="1" spc="-30" dirty="0">
                          <a:latin typeface="Times New Roman"/>
                          <a:cs typeface="Times New Roman"/>
                        </a:rPr>
                        <a:t> </a:t>
                      </a:r>
                      <a:r>
                        <a:rPr sz="1400" b="1" spc="-10" dirty="0">
                          <a:latin typeface="Times New Roman"/>
                          <a:cs typeface="Times New Roman"/>
                        </a:rPr>
                        <a:t>Category</a:t>
                      </a:r>
                      <a:endParaRPr sz="1400">
                        <a:latin typeface="Times New Roman"/>
                        <a:cs typeface="Times New Roman"/>
                      </a:endParaRPr>
                    </a:p>
                    <a:p>
                      <a:pPr marL="92710">
                        <a:lnSpc>
                          <a:spcPts val="1650"/>
                        </a:lnSpc>
                      </a:pPr>
                      <a:r>
                        <a:rPr sz="1400" spc="-10" dirty="0">
                          <a:latin typeface="Times New Roman"/>
                          <a:cs typeface="Times New Roman"/>
                        </a:rPr>
                        <a:t>Psychomotor</a:t>
                      </a:r>
                      <a:endParaRPr sz="1400">
                        <a:latin typeface="Times New Roman"/>
                        <a:cs typeface="Times New Roman"/>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5"/>
                        </a:lnSpc>
                      </a:pPr>
                      <a:r>
                        <a:rPr sz="1400" b="1" dirty="0">
                          <a:latin typeface="Times New Roman"/>
                          <a:cs typeface="Times New Roman"/>
                        </a:rPr>
                        <a:t>Practical</a:t>
                      </a:r>
                      <a:r>
                        <a:rPr sz="1400" b="1" spc="-65" dirty="0">
                          <a:latin typeface="Times New Roman"/>
                          <a:cs typeface="Times New Roman"/>
                        </a:rPr>
                        <a:t> </a:t>
                      </a:r>
                      <a:r>
                        <a:rPr sz="1400" b="1" dirty="0">
                          <a:latin typeface="Times New Roman"/>
                          <a:cs typeface="Times New Roman"/>
                        </a:rPr>
                        <a:t>Test</a:t>
                      </a:r>
                      <a:r>
                        <a:rPr sz="1400" b="1" spc="-40" dirty="0">
                          <a:latin typeface="Times New Roman"/>
                          <a:cs typeface="Times New Roman"/>
                        </a:rPr>
                        <a:t> </a:t>
                      </a:r>
                      <a:r>
                        <a:rPr sz="1400" b="1" spc="-20" dirty="0">
                          <a:latin typeface="Times New Roman"/>
                          <a:cs typeface="Times New Roman"/>
                        </a:rPr>
                        <a:t>(30)</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04310">
                <a:tc>
                  <a:txBody>
                    <a:bodyPr/>
                    <a:lstStyle/>
                    <a:p>
                      <a:pPr marL="81915">
                        <a:lnSpc>
                          <a:spcPts val="1639"/>
                        </a:lnSpc>
                      </a:pPr>
                      <a:r>
                        <a:rPr sz="1400" spc="-10" dirty="0">
                          <a:latin typeface="Times New Roman"/>
                          <a:cs typeface="Times New Roman"/>
                        </a:rPr>
                        <a:t>Imitation</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9"/>
                        </a:lnSpc>
                      </a:pPr>
                      <a:r>
                        <a:rPr sz="1400" spc="-25" dirty="0">
                          <a:latin typeface="Times New Roman"/>
                          <a:cs typeface="Times New Roman"/>
                        </a:rPr>
                        <a:t>10</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31621">
                <a:tc>
                  <a:txBody>
                    <a:bodyPr/>
                    <a:lstStyle/>
                    <a:p>
                      <a:pPr marL="97155">
                        <a:lnSpc>
                          <a:spcPts val="1635"/>
                        </a:lnSpc>
                      </a:pPr>
                      <a:r>
                        <a:rPr sz="1400" spc="-10" dirty="0">
                          <a:latin typeface="Times New Roman"/>
                          <a:cs typeface="Times New Roman"/>
                        </a:rPr>
                        <a:t>Manipulation</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5"/>
                        </a:lnSpc>
                      </a:pPr>
                      <a:r>
                        <a:rPr sz="1400" dirty="0">
                          <a:latin typeface="Times New Roman"/>
                          <a:cs typeface="Times New Roman"/>
                        </a:rPr>
                        <a:t>5</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50040">
                <a:tc>
                  <a:txBody>
                    <a:bodyPr/>
                    <a:lstStyle/>
                    <a:p>
                      <a:pPr marL="81915">
                        <a:lnSpc>
                          <a:spcPts val="1635"/>
                        </a:lnSpc>
                      </a:pPr>
                      <a:r>
                        <a:rPr sz="1400" spc="-10" dirty="0">
                          <a:latin typeface="Times New Roman"/>
                          <a:cs typeface="Times New Roman"/>
                        </a:rPr>
                        <a:t>Precision</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5"/>
                        </a:lnSpc>
                      </a:pPr>
                      <a:r>
                        <a:rPr sz="1400" dirty="0">
                          <a:latin typeface="Times New Roman"/>
                          <a:cs typeface="Times New Roman"/>
                        </a:rPr>
                        <a:t>5</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53216">
                <a:tc>
                  <a:txBody>
                    <a:bodyPr/>
                    <a:lstStyle/>
                    <a:p>
                      <a:pPr marL="81915">
                        <a:lnSpc>
                          <a:spcPts val="1635"/>
                        </a:lnSpc>
                      </a:pPr>
                      <a:r>
                        <a:rPr sz="1400" spc="-10" dirty="0">
                          <a:latin typeface="Times New Roman"/>
                          <a:cs typeface="Times New Roman"/>
                        </a:rPr>
                        <a:t>Articulation</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35"/>
                        </a:lnSpc>
                      </a:pPr>
                      <a:r>
                        <a:rPr sz="1400" dirty="0">
                          <a:latin typeface="Times New Roman"/>
                          <a:cs typeface="Times New Roman"/>
                        </a:rPr>
                        <a:t>5</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58933">
                <a:tc>
                  <a:txBody>
                    <a:bodyPr/>
                    <a:lstStyle/>
                    <a:p>
                      <a:pPr marL="34925">
                        <a:lnSpc>
                          <a:spcPts val="1650"/>
                        </a:lnSpc>
                      </a:pPr>
                      <a:r>
                        <a:rPr sz="1400" spc="-10" dirty="0">
                          <a:latin typeface="Times New Roman"/>
                          <a:cs typeface="Times New Roman"/>
                        </a:rPr>
                        <a:t>Naturalization</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0">
                        <a:lnSpc>
                          <a:spcPts val="1650"/>
                        </a:lnSpc>
                      </a:pPr>
                      <a:r>
                        <a:rPr sz="1400" dirty="0">
                          <a:latin typeface="Times New Roman"/>
                          <a:cs typeface="Times New Roman"/>
                        </a:rPr>
                        <a:t>5</a:t>
                      </a: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bject 2">
            <a:extLst>
              <a:ext uri="{FF2B5EF4-FFF2-40B4-BE49-F238E27FC236}">
                <a16:creationId xmlns:a16="http://schemas.microsoft.com/office/drawing/2014/main" id="{CB222620-418A-49DF-967D-34D40712F2A2}"/>
              </a:ext>
            </a:extLst>
          </p:cNvPr>
          <p:cNvSpPr txBox="1">
            <a:spLocks noChangeArrowheads="1"/>
          </p:cNvSpPr>
          <p:nvPr/>
        </p:nvSpPr>
        <p:spPr bwMode="auto">
          <a:xfrm>
            <a:off x="460375" y="673100"/>
            <a:ext cx="9377363" cy="578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13"/>
              </a:lnSpc>
              <a:spcBef>
                <a:spcPts val="213"/>
              </a:spcBef>
            </a:pPr>
            <a:r>
              <a:rPr lang="en-US" altLang="en-US" sz="1400">
                <a:solidFill>
                  <a:srgbClr val="000000"/>
                </a:solidFill>
                <a:latin typeface="Times New Roman" panose="02020603050405020304" pitchFamily="18" charset="0"/>
                <a:cs typeface="Times New Roman" panose="02020603050405020304" pitchFamily="18" charset="0"/>
              </a:rPr>
              <a:t>Once the command sequence has been completed, the destination object will inherits all of the current active setting which are specific to that object type. You can control which properties are matched and which are not by using the ‘setting’’ command line option.</a:t>
            </a: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Changing Line weight or layer</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88"/>
              </a:spcBef>
            </a:pPr>
            <a:r>
              <a:rPr lang="en-US" altLang="en-US" sz="1400">
                <a:solidFill>
                  <a:srgbClr val="000000"/>
                </a:solidFill>
                <a:latin typeface="Times New Roman" panose="02020603050405020304" pitchFamily="18" charset="0"/>
                <a:cs typeface="Times New Roman" panose="02020603050405020304" pitchFamily="18" charset="0"/>
              </a:rPr>
              <a:t>Command: menu type a layer and press Enter Format menu: Layer Layer toolbar: pick layer Properties Manager</a:t>
            </a:r>
          </a:p>
          <a:p>
            <a:pPr eaLnBrk="1" hangingPunct="1"/>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pPr>
            <a:r>
              <a:rPr lang="en-US" altLang="en-US" sz="1400" b="1">
                <a:solidFill>
                  <a:srgbClr val="000000"/>
                </a:solidFill>
                <a:latin typeface="Times New Roman" panose="02020603050405020304" pitchFamily="18" charset="0"/>
                <a:cs typeface="Times New Roman" panose="02020603050405020304" pitchFamily="18" charset="0"/>
              </a:rPr>
              <a:t>Procedure:</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Step: 1: Input Layer command (any one of the above way) [A Layer Properties Manager box will appear) Step 2: Select layer</a:t>
            </a:r>
          </a:p>
          <a:p>
            <a:pPr eaLnBrk="1" hangingPunct="1">
              <a:lnSpc>
                <a:spcPts val="1613"/>
              </a:lnSpc>
              <a:spcBef>
                <a:spcPts val="13"/>
              </a:spcBef>
            </a:pPr>
            <a:r>
              <a:rPr lang="en-US" altLang="en-US" sz="1400">
                <a:solidFill>
                  <a:srgbClr val="000000"/>
                </a:solidFill>
                <a:latin typeface="Times New Roman" panose="02020603050405020304" pitchFamily="18" charset="0"/>
                <a:cs typeface="Times New Roman" panose="02020603050405020304" pitchFamily="18" charset="0"/>
              </a:rPr>
              <a:t>Select 3: In the </a:t>
            </a:r>
            <a:r>
              <a:rPr lang="en-US" altLang="en-US" sz="1400" b="1" u="sng">
                <a:solidFill>
                  <a:srgbClr val="000000"/>
                </a:solidFill>
                <a:latin typeface="Times New Roman" panose="02020603050405020304" pitchFamily="18" charset="0"/>
                <a:cs typeface="Times New Roman" panose="02020603050405020304" pitchFamily="18" charset="0"/>
              </a:rPr>
              <a:t>Line weight</a:t>
            </a:r>
            <a:r>
              <a:rPr lang="en-US" altLang="en-US" sz="1400" b="1">
                <a:solidFill>
                  <a:srgbClr val="000000"/>
                </a:solidFill>
                <a:latin typeface="Times New Roman" panose="02020603050405020304" pitchFamily="18" charset="0"/>
                <a:cs typeface="Times New Roman" panose="02020603050405020304" pitchFamily="18" charset="0"/>
              </a:rPr>
              <a:t> </a:t>
            </a:r>
            <a:r>
              <a:rPr lang="en-US" altLang="en-US" sz="1400">
                <a:solidFill>
                  <a:srgbClr val="000000"/>
                </a:solidFill>
                <a:latin typeface="Times New Roman" panose="02020603050405020304" pitchFamily="18" charset="0"/>
                <a:cs typeface="Times New Roman" panose="02020603050405020304" pitchFamily="18" charset="0"/>
              </a:rPr>
              <a:t>column, click on the </a:t>
            </a:r>
            <a:r>
              <a:rPr lang="en-US" altLang="en-US" sz="1400" u="sng">
                <a:solidFill>
                  <a:srgbClr val="000000"/>
                </a:solidFill>
                <a:latin typeface="Times New Roman" panose="02020603050405020304" pitchFamily="18" charset="0"/>
                <a:cs typeface="Times New Roman" panose="02020603050405020304" pitchFamily="18" charset="0"/>
              </a:rPr>
              <a:t>line weight size</a:t>
            </a:r>
            <a:r>
              <a:rPr lang="en-US" altLang="en-US" sz="1400">
                <a:solidFill>
                  <a:srgbClr val="000000"/>
                </a:solidFill>
                <a:latin typeface="Times New Roman" panose="02020603050405020304" pitchFamily="18" charset="0"/>
                <a:cs typeface="Times New Roman" panose="02020603050405020304" pitchFamily="18" charset="0"/>
              </a:rPr>
              <a:t> of the layer to change (Line weight) box will appear) Select 4: Select any Line weight you want and click on </a:t>
            </a:r>
            <a:r>
              <a:rPr lang="en-US" altLang="en-US" sz="1400" u="sng">
                <a:solidFill>
                  <a:srgbClr val="000000"/>
                </a:solidFill>
                <a:latin typeface="Times New Roman" panose="02020603050405020304" pitchFamily="18" charset="0"/>
                <a:cs typeface="Times New Roman" panose="02020603050405020304" pitchFamily="18" charset="0"/>
              </a:rPr>
              <a:t>OK </a:t>
            </a:r>
            <a:r>
              <a:rPr lang="en-US" altLang="en-US" sz="1400">
                <a:solidFill>
                  <a:srgbClr val="000000"/>
                </a:solidFill>
                <a:latin typeface="Times New Roman" panose="02020603050405020304" pitchFamily="18" charset="0"/>
                <a:cs typeface="Times New Roman" panose="02020603050405020304" pitchFamily="18" charset="0"/>
              </a:rPr>
              <a:t>button (Line weight box will disappear)</a:t>
            </a:r>
          </a:p>
          <a:p>
            <a:pPr eaLnBrk="1" hangingPunct="1">
              <a:lnSpc>
                <a:spcPts val="1563"/>
              </a:lnSpc>
            </a:pPr>
            <a:r>
              <a:rPr lang="en-US" altLang="en-US" sz="1400">
                <a:solidFill>
                  <a:srgbClr val="000000"/>
                </a:solidFill>
                <a:latin typeface="Times New Roman" panose="02020603050405020304" pitchFamily="18" charset="0"/>
                <a:cs typeface="Times New Roman" panose="02020603050405020304" pitchFamily="18" charset="0"/>
              </a:rPr>
              <a:t>Select 5: Click on OK button again to terminate the command.</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38"/>
              </a:spcBef>
            </a:pP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b="1">
                <a:solidFill>
                  <a:srgbClr val="000000"/>
                </a:solidFill>
                <a:latin typeface="Times New Roman" panose="02020603050405020304" pitchFamily="18" charset="0"/>
                <a:cs typeface="Times New Roman" panose="02020603050405020304" pitchFamily="18" charset="0"/>
              </a:rPr>
              <a:t>Tips for Working Faster in AutoCAD</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Working faster is not simply beneficial for finishing exams by deadlines, but also very important to employers for whom efficiency and production speed are critical to business success.</a:t>
            </a:r>
          </a:p>
          <a:p>
            <a:pPr eaLnBrk="1" hangingPunct="1">
              <a:spcBef>
                <a:spcPts val="38"/>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lnSpc>
                <a:spcPts val="1650"/>
              </a:lnSpc>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At first think about the drawing to indentify centerlines or a starting point.</a:t>
            </a:r>
          </a:p>
          <a:p>
            <a:pPr eaLnBrk="1" hangingPunct="1">
              <a:lnSpc>
                <a:spcPts val="1613"/>
              </a:lnSpc>
              <a:spcBef>
                <a:spcPts val="75"/>
              </a:spcBef>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Try to develop a preference for using commands at the keyboard rather than selecting icons in toolbars or items in menus. It is much faster.</a:t>
            </a:r>
          </a:p>
          <a:p>
            <a:pPr eaLnBrk="1" hangingPunct="1">
              <a:lnSpc>
                <a:spcPts val="1525"/>
              </a:lnSpc>
              <a:buSzPct val="86000"/>
              <a:buFontTx/>
              <a:buAutoNum type="arabicPeriod"/>
            </a:pPr>
            <a:r>
              <a:rPr lang="en-US" altLang="en-US" sz="1400">
                <a:solidFill>
                  <a:srgbClr val="000000"/>
                </a:solidFill>
                <a:latin typeface="Times New Roman" panose="02020603050405020304" pitchFamily="18" charset="0"/>
                <a:cs typeface="Times New Roman" panose="02020603050405020304" pitchFamily="18" charset="0"/>
              </a:rPr>
              <a:t>Always look at the command line for guidance when you are learning new AutoCAD commands. The command line will</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prompt you for information and this is the easiest way to find out how a new command works.</a:t>
            </a:r>
          </a:p>
          <a:p>
            <a:pPr eaLnBrk="1" hangingPunct="1">
              <a:lnSpc>
                <a:spcPts val="1613"/>
              </a:lnSpc>
              <a:buSzPct val="86000"/>
              <a:buFontTx/>
              <a:buAutoNum type="arabicPeriod" startAt="4"/>
            </a:pPr>
            <a:r>
              <a:rPr lang="en-US" altLang="en-US" sz="1400">
                <a:solidFill>
                  <a:srgbClr val="000000"/>
                </a:solidFill>
                <a:latin typeface="Times New Roman" panose="02020603050405020304" pitchFamily="18" charset="0"/>
                <a:cs typeface="Times New Roman" panose="02020603050405020304" pitchFamily="18" charset="0"/>
              </a:rPr>
              <a:t>When a command is used, apply it as many times as you can before going on to something else.</a:t>
            </a:r>
          </a:p>
          <a:p>
            <a:pPr eaLnBrk="1" hangingPunct="1">
              <a:lnSpc>
                <a:spcPts val="1650"/>
              </a:lnSpc>
              <a:buSzPct val="86000"/>
              <a:buFontTx/>
              <a:buAutoNum type="arabicPeriod" startAt="4"/>
            </a:pPr>
            <a:r>
              <a:rPr lang="en-US" altLang="en-US" sz="1400">
                <a:solidFill>
                  <a:srgbClr val="000000"/>
                </a:solidFill>
                <a:latin typeface="Times New Roman" panose="02020603050405020304" pitchFamily="18" charset="0"/>
                <a:cs typeface="Times New Roman" panose="02020603050405020304" pitchFamily="18" charset="0"/>
              </a:rPr>
              <a:t>Press the “Enter” or “Space” button to activate last used command.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bject 2">
            <a:extLst>
              <a:ext uri="{FF2B5EF4-FFF2-40B4-BE49-F238E27FC236}">
                <a16:creationId xmlns:a16="http://schemas.microsoft.com/office/drawing/2014/main" id="{F3214788-41FA-40E1-B31E-E1FF66F28E61}"/>
              </a:ext>
            </a:extLst>
          </p:cNvPr>
          <p:cNvSpPr txBox="1">
            <a:spLocks noChangeArrowheads="1"/>
          </p:cNvSpPr>
          <p:nvPr/>
        </p:nvSpPr>
        <p:spPr bwMode="auto">
          <a:xfrm>
            <a:off x="688975" y="641350"/>
            <a:ext cx="9180513"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7305" rIns="0" bIns="0">
            <a:spAutoFit/>
          </a:bodyPr>
          <a:lstStyle>
            <a:lvl1pPr marL="241300" indent="-228600">
              <a:tabLst>
                <a:tab pos="239713" algn="l"/>
              </a:tabLst>
              <a:defRPr>
                <a:solidFill>
                  <a:schemeClr val="tx1"/>
                </a:solidFill>
                <a:latin typeface="Arial" panose="020B0604020202020204" pitchFamily="34" charset="0"/>
              </a:defRPr>
            </a:lvl1pPr>
            <a:lvl2pPr marL="742950" indent="-285750">
              <a:tabLst>
                <a:tab pos="239713" algn="l"/>
              </a:tabLst>
              <a:defRPr>
                <a:solidFill>
                  <a:schemeClr val="tx1"/>
                </a:solidFill>
                <a:latin typeface="Arial" panose="020B0604020202020204" pitchFamily="34" charset="0"/>
              </a:defRPr>
            </a:lvl2pPr>
            <a:lvl3pPr marL="1143000" indent="-228600">
              <a:tabLst>
                <a:tab pos="239713" algn="l"/>
              </a:tabLst>
              <a:defRPr>
                <a:solidFill>
                  <a:schemeClr val="tx1"/>
                </a:solidFill>
                <a:latin typeface="Arial" panose="020B0604020202020204" pitchFamily="34" charset="0"/>
              </a:defRPr>
            </a:lvl3pPr>
            <a:lvl4pPr marL="1600200" indent="-228600">
              <a:tabLst>
                <a:tab pos="239713" algn="l"/>
              </a:tabLst>
              <a:defRPr>
                <a:solidFill>
                  <a:schemeClr val="tx1"/>
                </a:solidFill>
                <a:latin typeface="Arial" panose="020B0604020202020204" pitchFamily="34" charset="0"/>
              </a:defRPr>
            </a:lvl4pPr>
            <a:lvl5pPr marL="2057400" indent="-228600">
              <a:tabLst>
                <a:tab pos="23971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3971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3971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3971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39713" algn="l"/>
              </a:tabLst>
              <a:defRPr>
                <a:solidFill>
                  <a:schemeClr val="tx1"/>
                </a:solidFill>
                <a:latin typeface="Arial" panose="020B0604020202020204" pitchFamily="34" charset="0"/>
              </a:defRPr>
            </a:lvl9pPr>
          </a:lstStyle>
          <a:p>
            <a:pPr eaLnBrk="1" hangingPunct="1">
              <a:lnSpc>
                <a:spcPts val="1613"/>
              </a:lnSpc>
              <a:spcBef>
                <a:spcPts val="213"/>
              </a:spcBef>
              <a:buSzPct val="86000"/>
              <a:buFontTx/>
              <a:buAutoNum type="arabicPeriod" startAt="6"/>
            </a:pPr>
            <a:r>
              <a:rPr lang="en-US" altLang="en-US" sz="1400">
                <a:solidFill>
                  <a:srgbClr val="000000"/>
                </a:solidFill>
                <a:latin typeface="Times New Roman" panose="02020603050405020304" pitchFamily="18" charset="0"/>
                <a:cs typeface="Times New Roman" panose="02020603050405020304" pitchFamily="18" charset="0"/>
              </a:rPr>
              <a:t>Press the up-arrow and down-arrow keys to cycle through the stack of commands that you’ve used recently.</a:t>
            </a:r>
          </a:p>
          <a:p>
            <a:pPr eaLnBrk="1" hangingPunct="1">
              <a:lnSpc>
                <a:spcPts val="1613"/>
              </a:lnSpc>
              <a:spcBef>
                <a:spcPts val="13"/>
              </a:spcBef>
              <a:buSzPct val="86000"/>
              <a:buFontTx/>
              <a:buAutoNum type="arabicPeriod" startAt="6"/>
            </a:pPr>
            <a:r>
              <a:rPr lang="en-US" altLang="en-US" sz="1400">
                <a:solidFill>
                  <a:srgbClr val="000000"/>
                </a:solidFill>
                <a:latin typeface="Times New Roman" panose="02020603050405020304" pitchFamily="18" charset="0"/>
                <a:cs typeface="Times New Roman" panose="02020603050405020304" pitchFamily="18" charset="0"/>
              </a:rPr>
              <a:t>Try to think ahead as you draw. This will enable you to do more things at the same time, and it will reduce down time needed for thinking before proceeding to the next task.</a:t>
            </a:r>
          </a:p>
          <a:p>
            <a:pPr eaLnBrk="1" hangingPunct="1">
              <a:lnSpc>
                <a:spcPts val="1525"/>
              </a:lnSpc>
              <a:buSzPct val="86000"/>
              <a:buFontTx/>
              <a:buAutoNum type="arabicPeriod" startAt="6"/>
            </a:pPr>
            <a:r>
              <a:rPr lang="en-US" altLang="en-US" sz="1400">
                <a:solidFill>
                  <a:srgbClr val="000000"/>
                </a:solidFill>
                <a:latin typeface="Times New Roman" panose="02020603050405020304" pitchFamily="18" charset="0"/>
                <a:cs typeface="Times New Roman" panose="02020603050405020304" pitchFamily="18" charset="0"/>
              </a:rPr>
              <a:t>To trim overlapping lines at corners, use the Fillet command with a “0” radius. If the fillet radius is set to round corners,</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remember that you can hold down on the Shift key to use Fillet as though the radius were set at "0" even though it is not. You will save the time required to reset the radius.</a:t>
            </a:r>
          </a:p>
          <a:p>
            <a:pPr eaLnBrk="1" hangingPunct="1">
              <a:lnSpc>
                <a:spcPts val="1525"/>
              </a:lnSpc>
              <a:buSzPct val="86000"/>
              <a:buFontTx/>
              <a:buAutoNum type="arabicPeriod" startAt="9"/>
            </a:pPr>
            <a:r>
              <a:rPr lang="en-US" altLang="en-US" sz="1400">
                <a:solidFill>
                  <a:srgbClr val="000000"/>
                </a:solidFill>
                <a:latin typeface="Times New Roman" panose="02020603050405020304" pitchFamily="18" charset="0"/>
                <a:cs typeface="Times New Roman" panose="02020603050405020304" pitchFamily="18" charset="0"/>
              </a:rPr>
              <a:t>Fillet two parallel lines to get an arc.</a:t>
            </a:r>
          </a:p>
          <a:p>
            <a:pPr eaLnBrk="1" hangingPunct="1">
              <a:lnSpc>
                <a:spcPts val="1625"/>
              </a:lnSpc>
              <a:spcBef>
                <a:spcPts val="63"/>
              </a:spcBef>
              <a:buSzPct val="86000"/>
              <a:buFontTx/>
              <a:buAutoNum type="arabicPeriod" startAt="9"/>
            </a:pPr>
            <a:r>
              <a:rPr lang="en-US" altLang="en-US" sz="1400">
                <a:solidFill>
                  <a:srgbClr val="000000"/>
                </a:solidFill>
                <a:latin typeface="Times New Roman" panose="02020603050405020304" pitchFamily="18" charset="0"/>
                <a:cs typeface="Times New Roman" panose="02020603050405020304" pitchFamily="18" charset="0"/>
              </a:rPr>
              <a:t>To extend or trim try to select all as destination line or cutting edge by using Right click of mouse. Use Shift key to alter extend and trim command.</a:t>
            </a:r>
          </a:p>
          <a:p>
            <a:pPr eaLnBrk="1" hangingPunct="1">
              <a:lnSpc>
                <a:spcPts val="1525"/>
              </a:lnSpc>
              <a:buSzPct val="86000"/>
              <a:buFontTx/>
              <a:buAutoNum type="arabicPeriod" startAt="9"/>
            </a:pPr>
            <a:r>
              <a:rPr lang="en-US" altLang="en-US" sz="1400">
                <a:solidFill>
                  <a:srgbClr val="000000"/>
                </a:solidFill>
                <a:latin typeface="Times New Roman" panose="02020603050405020304" pitchFamily="18" charset="0"/>
                <a:cs typeface="Times New Roman" panose="02020603050405020304" pitchFamily="18" charset="0"/>
              </a:rPr>
              <a:t>Every command makes it faster to do something. Practice and remember such commands as Copy, Mirror, Stretch, and</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Array etc.</a:t>
            </a:r>
          </a:p>
          <a:p>
            <a:pPr eaLnBrk="1" hangingPunct="1">
              <a:lnSpc>
                <a:spcPts val="1613"/>
              </a:lnSpc>
              <a:spcBef>
                <a:spcPts val="88"/>
              </a:spcBef>
              <a:buSzPct val="86000"/>
              <a:buFontTx/>
              <a:buAutoNum type="arabicPeriod" startAt="12"/>
            </a:pPr>
            <a:r>
              <a:rPr lang="en-US" altLang="en-US" sz="1400">
                <a:solidFill>
                  <a:srgbClr val="000000"/>
                </a:solidFill>
                <a:latin typeface="Times New Roman" panose="02020603050405020304" pitchFamily="18" charset="0"/>
                <a:cs typeface="Times New Roman" panose="02020603050405020304" pitchFamily="18" charset="0"/>
              </a:rPr>
              <a:t>Often Copy and Paste objects rather than recreating them. Even objects as simple as circles are often copied more quickly than drawing each one individually.</a:t>
            </a:r>
          </a:p>
          <a:p>
            <a:pPr eaLnBrk="1" hangingPunct="1">
              <a:lnSpc>
                <a:spcPts val="1525"/>
              </a:lnSpc>
              <a:buSzPct val="86000"/>
              <a:buFontTx/>
              <a:buAutoNum type="arabicPeriod" startAt="12"/>
            </a:pPr>
            <a:r>
              <a:rPr lang="en-US" altLang="en-US" sz="1400">
                <a:solidFill>
                  <a:srgbClr val="000000"/>
                </a:solidFill>
                <a:latin typeface="Times New Roman" panose="02020603050405020304" pitchFamily="18" charset="0"/>
                <a:cs typeface="Times New Roman" panose="02020603050405020304" pitchFamily="18" charset="0"/>
              </a:rPr>
              <a:t>Copy and Edit text, leader lines, and arrows rather than re-invoking the Text or Leader command and taking time to go</a:t>
            </a: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through the basic options. Leader lines can very easily be adjusted by manipulating the grips.</a:t>
            </a:r>
          </a:p>
          <a:p>
            <a:pPr eaLnBrk="1" hangingPunct="1">
              <a:lnSpc>
                <a:spcPts val="1613"/>
              </a:lnSpc>
              <a:spcBef>
                <a:spcPts val="75"/>
              </a:spcBef>
              <a:buSzPct val="86000"/>
              <a:buFontTx/>
              <a:buAutoNum type="arabicPeriod" startAt="14"/>
            </a:pPr>
            <a:r>
              <a:rPr lang="en-US" altLang="en-US" sz="1400">
                <a:solidFill>
                  <a:srgbClr val="000000"/>
                </a:solidFill>
                <a:latin typeface="Times New Roman" panose="02020603050405020304" pitchFamily="18" charset="0"/>
                <a:cs typeface="Times New Roman" panose="02020603050405020304" pitchFamily="18" charset="0"/>
              </a:rPr>
              <a:t>If a line or other object is drawn incorrectly, think first of correcting it by manipulating its grips. It is usually much faster than deleting it and redrawing it correctly. Don’t go slow for fear of making mistakes.</a:t>
            </a:r>
          </a:p>
          <a:p>
            <a:pPr eaLnBrk="1" hangingPunct="1">
              <a:lnSpc>
                <a:spcPts val="1538"/>
              </a:lnSpc>
              <a:buSzPct val="86000"/>
              <a:buFontTx/>
              <a:buAutoNum type="arabicPeriod" startAt="14"/>
            </a:pPr>
            <a:r>
              <a:rPr lang="en-US" altLang="en-US" sz="1400">
                <a:solidFill>
                  <a:srgbClr val="000000"/>
                </a:solidFill>
                <a:latin typeface="Times New Roman" panose="02020603050405020304" pitchFamily="18" charset="0"/>
                <a:cs typeface="Times New Roman" panose="02020603050405020304" pitchFamily="18" charset="0"/>
              </a:rPr>
              <a:t>Avoid switching back and forth between layers. Create everything on the layer that most objects will be on, and then at the</a:t>
            </a:r>
          </a:p>
          <a:p>
            <a:pPr eaLnBrk="1" hangingPunct="1">
              <a:lnSpc>
                <a:spcPts val="1613"/>
              </a:lnSpc>
              <a:spcBef>
                <a:spcPts val="75"/>
              </a:spcBef>
            </a:pPr>
            <a:r>
              <a:rPr lang="en-US" altLang="en-US" sz="1400">
                <a:solidFill>
                  <a:srgbClr val="000000"/>
                </a:solidFill>
                <a:latin typeface="Times New Roman" panose="02020603050405020304" pitchFamily="18" charset="0"/>
                <a:cs typeface="Times New Roman" panose="02020603050405020304" pitchFamily="18" charset="0"/>
              </a:rPr>
              <a:t>end reassign objects to the correct layers. Reassign one object, and use Match Properties to reassign all other objects that should be on the same layer.</a:t>
            </a:r>
          </a:p>
          <a:p>
            <a:pPr eaLnBrk="1" hangingPunct="1">
              <a:lnSpc>
                <a:spcPts val="1563"/>
              </a:lnSpc>
              <a:buSzPct val="86000"/>
              <a:buFontTx/>
              <a:buAutoNum type="arabicPeriod" startAt="16"/>
            </a:pPr>
            <a:r>
              <a:rPr lang="en-US" altLang="en-US" sz="1400">
                <a:solidFill>
                  <a:srgbClr val="000000"/>
                </a:solidFill>
                <a:latin typeface="Times New Roman" panose="02020603050405020304" pitchFamily="18" charset="0"/>
                <a:cs typeface="Times New Roman" panose="02020603050405020304" pitchFamily="18" charset="0"/>
              </a:rPr>
              <a:t>Compete with yourself to increase drawing speed and efficiency.</a:t>
            </a:r>
          </a:p>
        </p:txBody>
      </p:sp>
      <p:sp>
        <p:nvSpPr>
          <p:cNvPr id="3" name="object 3">
            <a:extLst>
              <a:ext uri="{FF2B5EF4-FFF2-40B4-BE49-F238E27FC236}">
                <a16:creationId xmlns:a16="http://schemas.microsoft.com/office/drawing/2014/main" id="{60615BC8-8C4B-4003-858B-229605B92EFF}"/>
              </a:ext>
            </a:extLst>
          </p:cNvPr>
          <p:cNvSpPr txBox="1"/>
          <p:nvPr/>
        </p:nvSpPr>
        <p:spPr>
          <a:xfrm>
            <a:off x="744538" y="5759450"/>
            <a:ext cx="4492625" cy="239713"/>
          </a:xfrm>
          <a:prstGeom prst="rect">
            <a:avLst/>
          </a:prstGeom>
        </p:spPr>
        <p:txBody>
          <a:bodyPr lIns="0" tIns="12700" rIns="0" bIns="0">
            <a:spAutoFit/>
          </a:bodyPr>
          <a:lstStyle/>
          <a:p>
            <a:pPr marL="12700" eaLnBrk="1" fontAlgn="auto" hangingPunct="1">
              <a:spcBef>
                <a:spcPts val="100"/>
              </a:spcBef>
              <a:spcAft>
                <a:spcPts val="0"/>
              </a:spcAft>
              <a:defRPr/>
            </a:pPr>
            <a:r>
              <a:rPr sz="1400" kern="0" dirty="0">
                <a:solidFill>
                  <a:sysClr val="windowText" lastClr="000000"/>
                </a:solidFill>
                <a:latin typeface="Times New Roman"/>
                <a:cs typeface="Times New Roman"/>
              </a:rPr>
              <a:t>Courtesy:</a:t>
            </a:r>
            <a:r>
              <a:rPr sz="1400" kern="0" spc="-9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hlinkClick r:id="rId2"/>
              </a:rPr>
              <a:t>http://www2.hawaii.edu/~dmadden/acad%20tips.htm</a:t>
            </a:r>
            <a:endParaRPr sz="1400" kern="0">
              <a:solidFill>
                <a:sysClr val="windowText" lastClr="000000"/>
              </a:solidFill>
              <a:latin typeface="Times New Roman"/>
              <a:cs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bject 2">
            <a:extLst>
              <a:ext uri="{FF2B5EF4-FFF2-40B4-BE49-F238E27FC236}">
                <a16:creationId xmlns:a16="http://schemas.microsoft.com/office/drawing/2014/main" id="{C3D5BF80-9F85-4EC2-BCBD-CE6DF9DEF2B5}"/>
              </a:ext>
            </a:extLst>
          </p:cNvPr>
          <p:cNvSpPr txBox="1">
            <a:spLocks noChangeArrowheads="1"/>
          </p:cNvSpPr>
          <p:nvPr/>
        </p:nvSpPr>
        <p:spPr bwMode="auto">
          <a:xfrm>
            <a:off x="444500" y="622300"/>
            <a:ext cx="92964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65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63"/>
              </a:spcBef>
            </a:pPr>
            <a:r>
              <a:rPr lang="en-US" altLang="en-US" sz="1400" b="1">
                <a:solidFill>
                  <a:srgbClr val="000000"/>
                </a:solidFill>
                <a:latin typeface="Times New Roman" panose="02020603050405020304" pitchFamily="18" charset="0"/>
                <a:cs typeface="Times New Roman" panose="02020603050405020304" pitchFamily="18" charset="0"/>
              </a:rPr>
              <a:t>Chapter 3</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175"/>
              </a:spcBef>
            </a:pPr>
            <a:r>
              <a:rPr lang="en-US" altLang="en-US" sz="1400" b="1">
                <a:solidFill>
                  <a:srgbClr val="000000"/>
                </a:solidFill>
                <a:latin typeface="Times New Roman" panose="02020603050405020304" pitchFamily="18" charset="0"/>
                <a:cs typeface="Times New Roman" panose="02020603050405020304" pitchFamily="18" charset="0"/>
              </a:rPr>
              <a:t>Plan, Elevation and Section of a Building</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13"/>
              </a:spcBef>
            </a:pP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ct val="96000"/>
              </a:lnSpc>
            </a:pPr>
            <a:r>
              <a:rPr lang="en-US" altLang="en-US" sz="1400">
                <a:solidFill>
                  <a:srgbClr val="000000"/>
                </a:solidFill>
                <a:latin typeface="Times New Roman" panose="02020603050405020304" pitchFamily="18" charset="0"/>
                <a:cs typeface="Times New Roman" panose="02020603050405020304" pitchFamily="18" charset="0"/>
              </a:rPr>
              <a:t>This chapter covers the application of AutoCAD as drawing tool of Civil engineering structures specially Building plans, elevations and sections. In this chapter plan of a masonry building has been presented first and elevation and section has been demonstrated based on that particular plan. This will enable student to understand practical use of AutoCad in Civil engineering.</a:t>
            </a:r>
          </a:p>
          <a:p>
            <a:pPr eaLnBrk="1" hangingPunct="1">
              <a:spcBef>
                <a:spcPts val="13"/>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Necessary Drawing Tools: Line, Rectangle, Arc, Circle, Hatch, Text etc.</a:t>
            </a:r>
          </a:p>
          <a:p>
            <a:pPr eaLnBrk="1" hangingPunct="1"/>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Necessary Modifying Tools: Erase, Copy, Move, Mirror, Offset, Rotate, Trim, Extend, Fillet, Chamfer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object 2">
            <a:extLst>
              <a:ext uri="{FF2B5EF4-FFF2-40B4-BE49-F238E27FC236}">
                <a16:creationId xmlns:a16="http://schemas.microsoft.com/office/drawing/2014/main" id="{96542EFA-BACB-49D5-9C6E-5A7F522D5AA8}"/>
              </a:ext>
            </a:extLst>
          </p:cNvPr>
          <p:cNvGrpSpPr>
            <a:grpSpLocks/>
          </p:cNvGrpSpPr>
          <p:nvPr/>
        </p:nvGrpSpPr>
        <p:grpSpPr bwMode="auto">
          <a:xfrm>
            <a:off x="1473200" y="698500"/>
            <a:ext cx="7167563" cy="5399088"/>
            <a:chOff x="1473835" y="697991"/>
            <a:chExt cx="7167245" cy="5399405"/>
          </a:xfrm>
        </p:grpSpPr>
        <p:pic>
          <p:nvPicPr>
            <p:cNvPr id="77828" name="object 3">
              <a:extLst>
                <a:ext uri="{FF2B5EF4-FFF2-40B4-BE49-F238E27FC236}">
                  <a16:creationId xmlns:a16="http://schemas.microsoft.com/office/drawing/2014/main" id="{04E0A130-5357-4768-8E3E-34D809F4A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object 4">
              <a:extLst>
                <a:ext uri="{FF2B5EF4-FFF2-40B4-BE49-F238E27FC236}">
                  <a16:creationId xmlns:a16="http://schemas.microsoft.com/office/drawing/2014/main" id="{8E054614-F0DF-4D55-914F-8EB20C52C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835" y="697991"/>
              <a:ext cx="7167118" cy="484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bject 5">
            <a:extLst>
              <a:ext uri="{FF2B5EF4-FFF2-40B4-BE49-F238E27FC236}">
                <a16:creationId xmlns:a16="http://schemas.microsoft.com/office/drawing/2014/main" id="{A1CDCABF-BF6D-4C9C-84F7-40FAB7F5F7F9}"/>
              </a:ext>
            </a:extLst>
          </p:cNvPr>
          <p:cNvSpPr txBox="1"/>
          <p:nvPr/>
        </p:nvSpPr>
        <p:spPr>
          <a:xfrm>
            <a:off x="446088" y="5810250"/>
            <a:ext cx="2936875"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3.1:</a:t>
            </a:r>
            <a:r>
              <a:rPr sz="1400" b="1"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Plan</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residential</a:t>
            </a:r>
            <a:r>
              <a:rPr sz="1400" kern="0" spc="-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building</a:t>
            </a:r>
            <a:endParaRPr sz="1400" kern="0">
              <a:solidFill>
                <a:sysClr val="windowText" lastClr="000000"/>
              </a:solidFill>
              <a:latin typeface="Times New Roman"/>
              <a:cs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8850" name="object 2">
            <a:extLst>
              <a:ext uri="{FF2B5EF4-FFF2-40B4-BE49-F238E27FC236}">
                <a16:creationId xmlns:a16="http://schemas.microsoft.com/office/drawing/2014/main" id="{2F607EF1-971A-4EF1-9359-26398B357B99}"/>
              </a:ext>
            </a:extLst>
          </p:cNvPr>
          <p:cNvGrpSpPr>
            <a:grpSpLocks/>
          </p:cNvGrpSpPr>
          <p:nvPr/>
        </p:nvGrpSpPr>
        <p:grpSpPr bwMode="auto">
          <a:xfrm>
            <a:off x="571500" y="874713"/>
            <a:ext cx="8512175" cy="5222875"/>
            <a:chOff x="572134" y="874039"/>
            <a:chExt cx="8511540" cy="5223510"/>
          </a:xfrm>
        </p:grpSpPr>
        <p:pic>
          <p:nvPicPr>
            <p:cNvPr id="78852" name="object 3">
              <a:extLst>
                <a:ext uri="{FF2B5EF4-FFF2-40B4-BE49-F238E27FC236}">
                  <a16:creationId xmlns:a16="http://schemas.microsoft.com/office/drawing/2014/main" id="{C6040341-B1BF-44C6-BC4E-789BF97B4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object 4">
              <a:extLst>
                <a:ext uri="{FF2B5EF4-FFF2-40B4-BE49-F238E27FC236}">
                  <a16:creationId xmlns:a16="http://schemas.microsoft.com/office/drawing/2014/main" id="{D30F6C04-9E94-4000-B307-301952A90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34" y="1221358"/>
              <a:ext cx="8511540" cy="292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bject 5">
            <a:extLst>
              <a:ext uri="{FF2B5EF4-FFF2-40B4-BE49-F238E27FC236}">
                <a16:creationId xmlns:a16="http://schemas.microsoft.com/office/drawing/2014/main" id="{75D69A35-D64C-4B18-AAEB-4A7632F1F6A7}"/>
              </a:ext>
            </a:extLst>
          </p:cNvPr>
          <p:cNvSpPr txBox="1"/>
          <p:nvPr/>
        </p:nvSpPr>
        <p:spPr>
          <a:xfrm>
            <a:off x="446088" y="4468813"/>
            <a:ext cx="2752725"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3.2:</a:t>
            </a:r>
            <a:r>
              <a:rPr sz="1400" b="1"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Front</a:t>
            </a:r>
            <a:r>
              <a:rPr sz="1400"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view</a:t>
            </a:r>
            <a:r>
              <a:rPr sz="1400" kern="0" spc="-1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2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building</a:t>
            </a:r>
            <a:endParaRPr sz="1400" kern="0">
              <a:solidFill>
                <a:sysClr val="windowText" lastClr="000000"/>
              </a:solidFill>
              <a:latin typeface="Times New Roman"/>
              <a:cs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object 2">
            <a:extLst>
              <a:ext uri="{FF2B5EF4-FFF2-40B4-BE49-F238E27FC236}">
                <a16:creationId xmlns:a16="http://schemas.microsoft.com/office/drawing/2014/main" id="{385A4A91-8C3A-419D-98AF-C60544899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EA531B0A-80A3-4A6B-ADBF-F506B053A60E}"/>
              </a:ext>
            </a:extLst>
          </p:cNvPr>
          <p:cNvSpPr txBox="1"/>
          <p:nvPr/>
        </p:nvSpPr>
        <p:spPr>
          <a:xfrm>
            <a:off x="444500" y="5264150"/>
            <a:ext cx="1708150"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3.3:</a:t>
            </a:r>
            <a:r>
              <a:rPr sz="1400" b="1"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Section</a:t>
            </a:r>
            <a:r>
              <a:rPr sz="1400" kern="0" spc="-5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1-</a:t>
            </a:r>
            <a:r>
              <a:rPr sz="1400" kern="0" spc="-50" dirty="0">
                <a:solidFill>
                  <a:sysClr val="windowText" lastClr="000000"/>
                </a:solidFill>
                <a:latin typeface="Times New Roman"/>
                <a:cs typeface="Times New Roman"/>
              </a:rPr>
              <a:t>1</a:t>
            </a:r>
            <a:endParaRPr sz="1400" kern="0">
              <a:solidFill>
                <a:sysClr val="windowText" lastClr="000000"/>
              </a:solidFill>
              <a:latin typeface="Times New Roman"/>
              <a:cs typeface="Times New Roman"/>
            </a:endParaRPr>
          </a:p>
        </p:txBody>
      </p:sp>
      <p:pic>
        <p:nvPicPr>
          <p:cNvPr id="79876" name="object 4">
            <a:extLst>
              <a:ext uri="{FF2B5EF4-FFF2-40B4-BE49-F238E27FC236}">
                <a16:creationId xmlns:a16="http://schemas.microsoft.com/office/drawing/2014/main" id="{C702162C-E335-42EE-9D9F-2C15204BF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044575"/>
            <a:ext cx="8748712"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object 2">
            <a:extLst>
              <a:ext uri="{FF2B5EF4-FFF2-40B4-BE49-F238E27FC236}">
                <a16:creationId xmlns:a16="http://schemas.microsoft.com/office/drawing/2014/main" id="{FABC4E12-35E8-46D3-BF8A-6DACAABCB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5408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object 3">
            <a:extLst>
              <a:ext uri="{FF2B5EF4-FFF2-40B4-BE49-F238E27FC236}">
                <a16:creationId xmlns:a16="http://schemas.microsoft.com/office/drawing/2014/main" id="{6DB92335-21CE-47E2-B8B2-AB50CFD0683D}"/>
              </a:ext>
            </a:extLst>
          </p:cNvPr>
          <p:cNvSpPr txBox="1">
            <a:spLocks noChangeArrowheads="1"/>
          </p:cNvSpPr>
          <p:nvPr/>
        </p:nvSpPr>
        <p:spPr bwMode="auto">
          <a:xfrm>
            <a:off x="-1119188" y="284163"/>
            <a:ext cx="9420226"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9462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b="1">
                <a:solidFill>
                  <a:srgbClr val="000000"/>
                </a:solidFill>
                <a:latin typeface="Times New Roman" panose="02020603050405020304" pitchFamily="18" charset="0"/>
                <a:cs typeface="Times New Roman" panose="02020603050405020304" pitchFamily="18" charset="0"/>
              </a:rPr>
              <a:t>Chapter 4 Reinforcement Detailing</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lnSpc>
                <a:spcPts val="1625"/>
              </a:lnSpc>
            </a:pPr>
            <a:r>
              <a:rPr lang="en-US" altLang="en-US" sz="1400">
                <a:solidFill>
                  <a:srgbClr val="000000"/>
                </a:solidFill>
                <a:latin typeface="Times New Roman" panose="02020603050405020304" pitchFamily="18" charset="0"/>
                <a:cs typeface="Times New Roman" panose="02020603050405020304" pitchFamily="18" charset="0"/>
              </a:rPr>
              <a:t>This chapter covers the application of AutoCad as a drawing tool of Civil engineering structures specially foundation, reinforcement detailing of slab, beam and stair. This will enable student to understand practical use of AutoCad in Civil engineering.</a:t>
            </a:r>
          </a:p>
          <a:p>
            <a:pPr eaLnBrk="1" hangingPunct="1">
              <a:spcBef>
                <a:spcPts val="25"/>
              </a:spcBef>
            </a:pPr>
            <a:endParaRPr lang="en-US" altLang="en-US" sz="13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Necessary Drawing Tools: Line, Rectangle, Arc, Circle, Hatch, Text etc.</a:t>
            </a:r>
          </a:p>
          <a:p>
            <a:pPr eaLnBrk="1" hangingPunct="1"/>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Necessary Modifying Tools: Erase, Copy, Move, Mirror, Offset, Rotate, Trim, Extend, Fillet, Chamfer etc.</a:t>
            </a:r>
          </a:p>
        </p:txBody>
      </p:sp>
      <p:sp>
        <p:nvSpPr>
          <p:cNvPr id="4" name="object 4">
            <a:extLst>
              <a:ext uri="{FF2B5EF4-FFF2-40B4-BE49-F238E27FC236}">
                <a16:creationId xmlns:a16="http://schemas.microsoft.com/office/drawing/2014/main" id="{3343BAAD-27D8-45A4-A7A5-9B89FE09FCF2}"/>
              </a:ext>
            </a:extLst>
          </p:cNvPr>
          <p:cNvSpPr txBox="1"/>
          <p:nvPr/>
        </p:nvSpPr>
        <p:spPr>
          <a:xfrm>
            <a:off x="3187700" y="5172075"/>
            <a:ext cx="3344863"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4.1:</a:t>
            </a:r>
            <a:r>
              <a:rPr sz="1400" b="1"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Wall</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Footing</a:t>
            </a:r>
            <a:r>
              <a:rPr sz="1400" kern="0" spc="-2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and</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Column</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Footing</a:t>
            </a:r>
            <a:endParaRPr sz="1400" kern="0">
              <a:solidFill>
                <a:sysClr val="windowText" lastClr="000000"/>
              </a:solidFill>
              <a:latin typeface="Times New Roman"/>
              <a:cs typeface="Times New Roman"/>
            </a:endParaRPr>
          </a:p>
        </p:txBody>
      </p:sp>
      <p:grpSp>
        <p:nvGrpSpPr>
          <p:cNvPr id="80901" name="object 5">
            <a:extLst>
              <a:ext uri="{FF2B5EF4-FFF2-40B4-BE49-F238E27FC236}">
                <a16:creationId xmlns:a16="http://schemas.microsoft.com/office/drawing/2014/main" id="{CF8817EC-D5FE-4EC9-8CFB-E5413F9F2AFE}"/>
              </a:ext>
            </a:extLst>
          </p:cNvPr>
          <p:cNvGrpSpPr>
            <a:grpSpLocks/>
          </p:cNvGrpSpPr>
          <p:nvPr/>
        </p:nvGrpSpPr>
        <p:grpSpPr bwMode="auto">
          <a:xfrm>
            <a:off x="2822575" y="2662238"/>
            <a:ext cx="4632325" cy="2244725"/>
            <a:chOff x="3003550" y="2524505"/>
            <a:chExt cx="4632325" cy="2242185"/>
          </a:xfrm>
        </p:grpSpPr>
        <p:pic>
          <p:nvPicPr>
            <p:cNvPr id="80904" name="object 6">
              <a:extLst>
                <a:ext uri="{FF2B5EF4-FFF2-40B4-BE49-F238E27FC236}">
                  <a16:creationId xmlns:a16="http://schemas.microsoft.com/office/drawing/2014/main" id="{546FB20D-7C31-4840-B95C-D12747AC3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964" y="2524505"/>
              <a:ext cx="2454910" cy="224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object 7">
              <a:extLst>
                <a:ext uri="{FF2B5EF4-FFF2-40B4-BE49-F238E27FC236}">
                  <a16:creationId xmlns:a16="http://schemas.microsoft.com/office/drawing/2014/main" id="{6AAB1795-302A-45C4-A559-C8DB6F5AC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2546095"/>
              <a:ext cx="2125979" cy="188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0902" name="object 8">
            <a:extLst>
              <a:ext uri="{FF2B5EF4-FFF2-40B4-BE49-F238E27FC236}">
                <a16:creationId xmlns:a16="http://schemas.microsoft.com/office/drawing/2014/main" id="{36A32A63-A421-406D-8F6A-FBAFDCCF9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0825" y="2546350"/>
            <a:ext cx="21748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object 9">
            <a:extLst>
              <a:ext uri="{FF2B5EF4-FFF2-40B4-BE49-F238E27FC236}">
                <a16:creationId xmlns:a16="http://schemas.microsoft.com/office/drawing/2014/main" id="{7FF2FBF1-43B2-4BCF-9AD4-83678C3564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546350"/>
            <a:ext cx="21336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1922" name="object 2">
            <a:extLst>
              <a:ext uri="{FF2B5EF4-FFF2-40B4-BE49-F238E27FC236}">
                <a16:creationId xmlns:a16="http://schemas.microsoft.com/office/drawing/2014/main" id="{589C8F66-B24C-4ABD-91E1-7DAADC9D6CC6}"/>
              </a:ext>
            </a:extLst>
          </p:cNvPr>
          <p:cNvGrpSpPr>
            <a:grpSpLocks/>
          </p:cNvGrpSpPr>
          <p:nvPr/>
        </p:nvGrpSpPr>
        <p:grpSpPr bwMode="auto">
          <a:xfrm>
            <a:off x="558800" y="514350"/>
            <a:ext cx="9669463" cy="5583238"/>
            <a:chOff x="558800" y="513968"/>
            <a:chExt cx="9669780" cy="5583555"/>
          </a:xfrm>
        </p:grpSpPr>
        <p:pic>
          <p:nvPicPr>
            <p:cNvPr id="81924" name="object 3">
              <a:extLst>
                <a:ext uri="{FF2B5EF4-FFF2-40B4-BE49-F238E27FC236}">
                  <a16:creationId xmlns:a16="http://schemas.microsoft.com/office/drawing/2014/main" id="{24FB06EB-32D4-4C2D-9C15-218ED2891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object 4">
              <a:extLst>
                <a:ext uri="{FF2B5EF4-FFF2-40B4-BE49-F238E27FC236}">
                  <a16:creationId xmlns:a16="http://schemas.microsoft.com/office/drawing/2014/main" id="{F6089741-89AC-48CC-BA5B-A669E0827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13968"/>
              <a:ext cx="9669780" cy="49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bject 5">
            <a:extLst>
              <a:ext uri="{FF2B5EF4-FFF2-40B4-BE49-F238E27FC236}">
                <a16:creationId xmlns:a16="http://schemas.microsoft.com/office/drawing/2014/main" id="{E7174E47-DFCF-4C01-A7C5-EEFE22A690A3}"/>
              </a:ext>
            </a:extLst>
          </p:cNvPr>
          <p:cNvSpPr txBox="1"/>
          <p:nvPr/>
        </p:nvSpPr>
        <p:spPr>
          <a:xfrm>
            <a:off x="3740150" y="6196013"/>
            <a:ext cx="3127375"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6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4.2:</a:t>
            </a:r>
            <a:r>
              <a:rPr sz="1400" b="1"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Reinforcement</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detailing</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4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slab</a:t>
            </a:r>
            <a:endParaRPr sz="1400" kern="0">
              <a:solidFill>
                <a:sysClr val="windowText" lastClr="000000"/>
              </a:solidFill>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object 2">
            <a:extLst>
              <a:ext uri="{FF2B5EF4-FFF2-40B4-BE49-F238E27FC236}">
                <a16:creationId xmlns:a16="http://schemas.microsoft.com/office/drawing/2014/main" id="{6806E6A3-A099-429E-B2FC-F2BE068C2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8D6E1CC2-DCFA-4AB4-99A6-02BAC1B78739}"/>
              </a:ext>
            </a:extLst>
          </p:cNvPr>
          <p:cNvSpPr txBox="1"/>
          <p:nvPr/>
        </p:nvSpPr>
        <p:spPr>
          <a:xfrm>
            <a:off x="444500" y="5099050"/>
            <a:ext cx="3717925" cy="238125"/>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6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4.3:</a:t>
            </a:r>
            <a:r>
              <a:rPr sz="1400" b="1"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Longitudinal</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and</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Cross</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section</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35"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beam</a:t>
            </a:r>
            <a:endParaRPr sz="1400" kern="0">
              <a:solidFill>
                <a:sysClr val="windowText" lastClr="000000"/>
              </a:solidFill>
              <a:latin typeface="Times New Roman"/>
              <a:cs typeface="Times New Roman"/>
            </a:endParaRPr>
          </a:p>
        </p:txBody>
      </p:sp>
      <p:pic>
        <p:nvPicPr>
          <p:cNvPr id="82948" name="object 4">
            <a:extLst>
              <a:ext uri="{FF2B5EF4-FFF2-40B4-BE49-F238E27FC236}">
                <a16:creationId xmlns:a16="http://schemas.microsoft.com/office/drawing/2014/main" id="{B6FCDA73-1894-44E4-8041-BAB0D0895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493713"/>
            <a:ext cx="958691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object 2">
            <a:extLst>
              <a:ext uri="{FF2B5EF4-FFF2-40B4-BE49-F238E27FC236}">
                <a16:creationId xmlns:a16="http://schemas.microsoft.com/office/drawing/2014/main" id="{508977D0-3C7C-42B5-A842-0081C86A0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1565275"/>
            <a:ext cx="5737225"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object 2">
            <a:extLst>
              <a:ext uri="{FF2B5EF4-FFF2-40B4-BE49-F238E27FC236}">
                <a16:creationId xmlns:a16="http://schemas.microsoft.com/office/drawing/2014/main" id="{06ACCED0-2CB5-49B7-AC2B-C9C6E535F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6043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47336A4D-D9CB-4698-BBD5-B3BF7F5545DC}"/>
              </a:ext>
            </a:extLst>
          </p:cNvPr>
          <p:cNvSpPr txBox="1"/>
          <p:nvPr/>
        </p:nvSpPr>
        <p:spPr>
          <a:xfrm>
            <a:off x="444500" y="468313"/>
            <a:ext cx="6923088"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CIE-</a:t>
            </a:r>
            <a:r>
              <a:rPr sz="1400" b="1" kern="0" spc="-7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Continuous</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Internal</a:t>
            </a:r>
            <a:r>
              <a:rPr sz="1400" b="1" kern="0" spc="-2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Evaluation</a:t>
            </a:r>
            <a:r>
              <a:rPr sz="1400" b="1" kern="0" spc="-2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(40</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Marks)</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(should</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be</a:t>
            </a:r>
            <a:r>
              <a:rPr sz="1400" b="1" kern="0" spc="-6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converted</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in</a:t>
            </a:r>
            <a:r>
              <a:rPr sz="1400" b="1" kern="0" spc="-2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actual</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marks</a:t>
            </a:r>
            <a:r>
              <a:rPr sz="1400" b="1" kern="0" spc="-30"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(20)</a:t>
            </a:r>
            <a:endParaRPr sz="1400" kern="0">
              <a:solidFill>
                <a:sysClr val="windowText" lastClr="000000"/>
              </a:solidFill>
              <a:latin typeface="Times New Roman"/>
              <a:cs typeface="Times New Roman"/>
            </a:endParaRPr>
          </a:p>
        </p:txBody>
      </p:sp>
      <p:graphicFrame>
        <p:nvGraphicFramePr>
          <p:cNvPr id="4" name="object 4">
            <a:extLst>
              <a:ext uri="{FF2B5EF4-FFF2-40B4-BE49-F238E27FC236}">
                <a16:creationId xmlns:a16="http://schemas.microsoft.com/office/drawing/2014/main" id="{4D680D63-EC4A-4A0D-8D84-A0B06EF28F84}"/>
              </a:ext>
            </a:extLst>
          </p:cNvPr>
          <p:cNvGraphicFramePr>
            <a:graphicFrameLocks noGrp="1"/>
          </p:cNvGraphicFramePr>
          <p:nvPr/>
        </p:nvGraphicFramePr>
        <p:xfrm>
          <a:off x="876300" y="1277938"/>
          <a:ext cx="8929688" cy="5132388"/>
        </p:xfrm>
        <a:graphic>
          <a:graphicData uri="http://schemas.openxmlformats.org/drawingml/2006/table">
            <a:tbl>
              <a:tblPr/>
              <a:tblGrid>
                <a:gridCol w="1571625">
                  <a:extLst>
                    <a:ext uri="{9D8B030D-6E8A-4147-A177-3AD203B41FA5}">
                      <a16:colId xmlns:a16="http://schemas.microsoft.com/office/drawing/2014/main" val="20000"/>
                    </a:ext>
                  </a:extLst>
                </a:gridCol>
                <a:gridCol w="919163">
                  <a:extLst>
                    <a:ext uri="{9D8B030D-6E8A-4147-A177-3AD203B41FA5}">
                      <a16:colId xmlns:a16="http://schemas.microsoft.com/office/drawing/2014/main" val="20001"/>
                    </a:ext>
                  </a:extLst>
                </a:gridCol>
                <a:gridCol w="1844675">
                  <a:extLst>
                    <a:ext uri="{9D8B030D-6E8A-4147-A177-3AD203B41FA5}">
                      <a16:colId xmlns:a16="http://schemas.microsoft.com/office/drawing/2014/main" val="20002"/>
                    </a:ext>
                  </a:extLst>
                </a:gridCol>
                <a:gridCol w="1520825">
                  <a:extLst>
                    <a:ext uri="{9D8B030D-6E8A-4147-A177-3AD203B41FA5}">
                      <a16:colId xmlns:a16="http://schemas.microsoft.com/office/drawing/2014/main" val="20003"/>
                    </a:ext>
                  </a:extLst>
                </a:gridCol>
                <a:gridCol w="3073400">
                  <a:extLst>
                    <a:ext uri="{9D8B030D-6E8A-4147-A177-3AD203B41FA5}">
                      <a16:colId xmlns:a16="http://schemas.microsoft.com/office/drawing/2014/main" val="20004"/>
                    </a:ext>
                  </a:extLst>
                </a:gridCol>
              </a:tblGrid>
              <a:tr h="1612899">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96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Bloom’s Category Marks (out of 60)</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254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30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0175" marR="0" lvl="0" indent="0" algn="l" defTabSz="914400" rtl="0" eaLnBrk="1" fontAlgn="base" latinLnBrk="0" hangingPunct="1">
                        <a:lnSpc>
                          <a:spcPts val="1613"/>
                        </a:lnSpc>
                        <a:spcBef>
                          <a:spcPts val="63"/>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Lab Report (10)</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46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4613" marR="0" lvl="0" indent="0" algn="l" defTabSz="914400" rtl="0" eaLnBrk="1" fontAlgn="base" latinLnBrk="0" hangingPunct="1">
                        <a:lnSpc>
                          <a:spcPts val="1613"/>
                        </a:lnSpc>
                        <a:spcBef>
                          <a:spcPts val="63"/>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Continuous lab performance (10)</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0025" indent="-1571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00025" marR="0" lvl="0" indent="-157163" algn="l" defTabSz="914400" rtl="0" eaLnBrk="1" fontAlgn="base" latinLnBrk="0" hangingPunct="1">
                        <a:lnSpc>
                          <a:spcPts val="1613"/>
                        </a:lnSpc>
                        <a:spcBef>
                          <a:spcPts val="63"/>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Presentation &amp; Viva (10)</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60350" indent="-95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60350" marR="0" lvl="0" indent="-9525" algn="just" defTabSz="914400" rtl="0" eaLnBrk="1" fontAlgn="base" latinLnBrk="0" hangingPunct="1">
                        <a:lnSpc>
                          <a:spcPts val="1613"/>
                        </a:lnSpc>
                        <a:spcBef>
                          <a:spcPts val="63"/>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External Participation in Curricular/Co-Curricular Activities (10)</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738">
                <a:tc>
                  <a:txBody>
                    <a:bodyPr/>
                    <a:lstStyle>
                      <a:lvl1pPr marL="936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3663" marR="0" lvl="0" indent="0" algn="l" defTabSz="914400" rtl="0" eaLnBrk="1" fontAlgn="base" latinLnBrk="0" hangingPunct="1">
                        <a:lnSpc>
                          <a:spcPts val="16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Remember</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9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4925" marR="0" lvl="0" indent="0" algn="l" defTabSz="914400" rtl="0" eaLnBrk="1" fontAlgn="base" latinLnBrk="0" hangingPunct="1">
                        <a:lnSpc>
                          <a:spcPts val="16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2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Attendance 10</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0550">
                <a:tc>
                  <a:txBody>
                    <a:bodyPr/>
                    <a:lstStyle>
                      <a:lvl1pPr marL="936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36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Understand</a:t>
                      </a:r>
                    </a:p>
                  </a:txBody>
                  <a:tcPr marL="0" marR="0" marT="381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238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238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a:t>
                      </a:r>
                    </a:p>
                  </a:txBody>
                  <a:tcPr marL="0" marR="0" marT="381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04</a:t>
                      </a:r>
                    </a:p>
                  </a:txBody>
                  <a:tcPr marL="0" marR="0" marT="381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9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49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03</a:t>
                      </a:r>
                    </a:p>
                  </a:txBody>
                  <a:tcPr marL="0" marR="0" marT="381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588963">
                <a:tc>
                  <a:txBody>
                    <a:bodyPr/>
                    <a:lstStyle>
                      <a:lvl1pPr marL="936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3663"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Apply</a:t>
                      </a:r>
                    </a:p>
                  </a:txBody>
                  <a:tcPr marL="0" marR="0" marT="19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ct val="100000"/>
                        </a:lnSpc>
                        <a:spcBef>
                          <a:spcPts val="13"/>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p>
                  </a:txBody>
                  <a:tcPr marL="0" marR="0" marT="19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593725">
                <a:tc>
                  <a:txBody>
                    <a:bodyPr/>
                    <a:lstStyle>
                      <a:lvl1pPr marL="936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36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Analyze</a:t>
                      </a:r>
                    </a:p>
                  </a:txBody>
                  <a:tcPr marL="0" marR="0" marT="31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p>
                  </a:txBody>
                  <a:tcPr marL="0" marR="0" marT="31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588963">
                <a:tc>
                  <a:txBody>
                    <a:bodyPr/>
                    <a:lstStyle>
                      <a:lvl1pPr marL="936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36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Evaluate</a:t>
                      </a:r>
                    </a:p>
                  </a:txBody>
                  <a:tcPr marL="0" marR="0" marT="31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30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01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a:t>
                      </a:r>
                    </a:p>
                  </a:txBody>
                  <a:tcPr marL="0" marR="0" marT="31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57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02</a:t>
                      </a:r>
                    </a:p>
                  </a:txBody>
                  <a:tcPr marL="0" marR="0" marT="31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590550">
                <a:tc>
                  <a:txBody>
                    <a:bodyPr/>
                    <a:lstStyle>
                      <a:lvl1pPr marL="936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93663"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Create</a:t>
                      </a:r>
                    </a:p>
                  </a:txBody>
                  <a:tcPr marL="0" marR="0" marT="31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9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4925" marR="0" lvl="0" indent="0" algn="l" defTabSz="914400" rtl="0" eaLnBrk="1" fontAlgn="base" latinLnBrk="0" hangingPunct="1">
                        <a:lnSpc>
                          <a:spcPct val="100000"/>
                        </a:lnSpc>
                        <a:spcBef>
                          <a:spcPts val="25"/>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05</a:t>
                      </a:r>
                    </a:p>
                  </a:txBody>
                  <a:tcPr marL="0" marR="0" marT="317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object 2">
            <a:extLst>
              <a:ext uri="{FF2B5EF4-FFF2-40B4-BE49-F238E27FC236}">
                <a16:creationId xmlns:a16="http://schemas.microsoft.com/office/drawing/2014/main" id="{7C54F954-F896-481C-B64C-DAC84084C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6564659E-CD17-440E-8603-9EF04138C2A7}"/>
              </a:ext>
            </a:extLst>
          </p:cNvPr>
          <p:cNvSpPr txBox="1"/>
          <p:nvPr/>
        </p:nvSpPr>
        <p:spPr>
          <a:xfrm>
            <a:off x="446088" y="5913438"/>
            <a:ext cx="3144837"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6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4.4:</a:t>
            </a:r>
            <a:r>
              <a:rPr sz="1400" b="1"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Reinforcement</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detailing</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40" dirty="0">
                <a:solidFill>
                  <a:sysClr val="windowText" lastClr="000000"/>
                </a:solidFill>
                <a:latin typeface="Times New Roman"/>
                <a:cs typeface="Times New Roman"/>
              </a:rPr>
              <a:t> </a:t>
            </a:r>
            <a:r>
              <a:rPr sz="1400" kern="0" spc="-20" dirty="0">
                <a:solidFill>
                  <a:sysClr val="windowText" lastClr="000000"/>
                </a:solidFill>
                <a:latin typeface="Times New Roman"/>
                <a:cs typeface="Times New Roman"/>
              </a:rPr>
              <a:t>stair</a:t>
            </a:r>
            <a:endParaRPr sz="1400" kern="0">
              <a:solidFill>
                <a:sysClr val="windowText" lastClr="000000"/>
              </a:solidFill>
              <a:latin typeface="Times New Roman"/>
              <a:cs typeface="Times New Roman"/>
            </a:endParaRPr>
          </a:p>
        </p:txBody>
      </p:sp>
      <p:pic>
        <p:nvPicPr>
          <p:cNvPr id="84996" name="object 4">
            <a:extLst>
              <a:ext uri="{FF2B5EF4-FFF2-40B4-BE49-F238E27FC236}">
                <a16:creationId xmlns:a16="http://schemas.microsoft.com/office/drawing/2014/main" id="{387E1220-2B12-4645-9385-96FE54593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908050"/>
            <a:ext cx="8729662"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object 2">
            <a:extLst>
              <a:ext uri="{FF2B5EF4-FFF2-40B4-BE49-F238E27FC236}">
                <a16:creationId xmlns:a16="http://schemas.microsoft.com/office/drawing/2014/main" id="{F5EBEE69-67FE-45BD-A8C1-0D0482629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object 3">
            <a:extLst>
              <a:ext uri="{FF2B5EF4-FFF2-40B4-BE49-F238E27FC236}">
                <a16:creationId xmlns:a16="http://schemas.microsoft.com/office/drawing/2014/main" id="{95D98B7A-1F2A-4B50-ACC5-F7D7035CA96E}"/>
              </a:ext>
            </a:extLst>
          </p:cNvPr>
          <p:cNvSpPr>
            <a:spLocks/>
          </p:cNvSpPr>
          <p:nvPr/>
        </p:nvSpPr>
        <p:spPr bwMode="auto">
          <a:xfrm>
            <a:off x="3087688" y="3779838"/>
            <a:ext cx="0" cy="2874962"/>
          </a:xfrm>
          <a:custGeom>
            <a:avLst/>
            <a:gdLst>
              <a:gd name="T0" fmla="*/ 0 h 2874645"/>
              <a:gd name="T1" fmla="*/ 2874961 h 2874645"/>
              <a:gd name="T2" fmla="*/ 0 60000 65536"/>
              <a:gd name="T3" fmla="*/ 0 60000 65536"/>
            </a:gdLst>
            <a:ahLst/>
            <a:cxnLst>
              <a:cxn ang="T2">
                <a:pos x="0" y="T0"/>
              </a:cxn>
              <a:cxn ang="T3">
                <a:pos x="0" y="T1"/>
              </a:cxn>
            </a:cxnLst>
            <a:rect l="0" t="0" r="r" b="b"/>
            <a:pathLst>
              <a:path h="2874645">
                <a:moveTo>
                  <a:pt x="0" y="0"/>
                </a:moveTo>
                <a:lnTo>
                  <a:pt x="0" y="287432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0" name="object 4">
            <a:extLst>
              <a:ext uri="{FF2B5EF4-FFF2-40B4-BE49-F238E27FC236}">
                <a16:creationId xmlns:a16="http://schemas.microsoft.com/office/drawing/2014/main" id="{24D02EE1-6898-4057-A77C-58B7E049FEA9}"/>
              </a:ext>
            </a:extLst>
          </p:cNvPr>
          <p:cNvSpPr>
            <a:spLocks/>
          </p:cNvSpPr>
          <p:nvPr/>
        </p:nvSpPr>
        <p:spPr bwMode="auto">
          <a:xfrm>
            <a:off x="3251200" y="3711575"/>
            <a:ext cx="0" cy="3011488"/>
          </a:xfrm>
          <a:custGeom>
            <a:avLst/>
            <a:gdLst>
              <a:gd name="T0" fmla="*/ 0 h 3011804"/>
              <a:gd name="T1" fmla="*/ 3010601 h 3011804"/>
              <a:gd name="T2" fmla="*/ 0 60000 65536"/>
              <a:gd name="T3" fmla="*/ 0 60000 65536"/>
            </a:gdLst>
            <a:ahLst/>
            <a:cxnLst>
              <a:cxn ang="T2">
                <a:pos x="0" y="T0"/>
              </a:cxn>
              <a:cxn ang="T3">
                <a:pos x="0" y="T1"/>
              </a:cxn>
            </a:cxnLst>
            <a:rect l="0" t="0" r="r" b="b"/>
            <a:pathLst>
              <a:path h="3011804">
                <a:moveTo>
                  <a:pt x="0" y="0"/>
                </a:moveTo>
                <a:lnTo>
                  <a:pt x="0" y="301123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1" name="object 5">
            <a:extLst>
              <a:ext uri="{FF2B5EF4-FFF2-40B4-BE49-F238E27FC236}">
                <a16:creationId xmlns:a16="http://schemas.microsoft.com/office/drawing/2014/main" id="{B53C9F0B-4456-4A63-B5D6-0842988638CD}"/>
              </a:ext>
            </a:extLst>
          </p:cNvPr>
          <p:cNvSpPr>
            <a:spLocks/>
          </p:cNvSpPr>
          <p:nvPr/>
        </p:nvSpPr>
        <p:spPr bwMode="auto">
          <a:xfrm>
            <a:off x="2774950" y="3779838"/>
            <a:ext cx="0" cy="1001712"/>
          </a:xfrm>
          <a:custGeom>
            <a:avLst/>
            <a:gdLst>
              <a:gd name="T0" fmla="*/ 0 h 1002664"/>
              <a:gd name="T1" fmla="*/ 1000381 h 1002664"/>
              <a:gd name="T2" fmla="*/ 0 60000 65536"/>
              <a:gd name="T3" fmla="*/ 0 60000 65536"/>
            </a:gdLst>
            <a:ahLst/>
            <a:cxnLst>
              <a:cxn ang="T2">
                <a:pos x="0" y="T0"/>
              </a:cxn>
              <a:cxn ang="T3">
                <a:pos x="0" y="T1"/>
              </a:cxn>
            </a:cxnLst>
            <a:rect l="0" t="0" r="r" b="b"/>
            <a:pathLst>
              <a:path h="1002664">
                <a:moveTo>
                  <a:pt x="0" y="0"/>
                </a:moveTo>
                <a:lnTo>
                  <a:pt x="0" y="100228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2" name="object 6">
            <a:extLst>
              <a:ext uri="{FF2B5EF4-FFF2-40B4-BE49-F238E27FC236}">
                <a16:creationId xmlns:a16="http://schemas.microsoft.com/office/drawing/2014/main" id="{0B63967F-0870-4D37-B923-5A9885D0E141}"/>
              </a:ext>
            </a:extLst>
          </p:cNvPr>
          <p:cNvSpPr>
            <a:spLocks/>
          </p:cNvSpPr>
          <p:nvPr/>
        </p:nvSpPr>
        <p:spPr bwMode="auto">
          <a:xfrm>
            <a:off x="3168650" y="3971925"/>
            <a:ext cx="0" cy="150813"/>
          </a:xfrm>
          <a:custGeom>
            <a:avLst/>
            <a:gdLst>
              <a:gd name="T0" fmla="*/ 0 h 151129"/>
              <a:gd name="T1" fmla="*/ 143796 h 151129"/>
              <a:gd name="T2" fmla="*/ 18085 h 151129"/>
              <a:gd name="T3" fmla="*/ 149993 h 151129"/>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51129">
                <a:moveTo>
                  <a:pt x="0" y="0"/>
                </a:moveTo>
                <a:lnTo>
                  <a:pt x="0" y="144399"/>
                </a:lnTo>
              </a:path>
              <a:path h="151129">
                <a:moveTo>
                  <a:pt x="0" y="18161"/>
                </a:moveTo>
                <a:lnTo>
                  <a:pt x="0" y="15062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3" name="object 7">
            <a:extLst>
              <a:ext uri="{FF2B5EF4-FFF2-40B4-BE49-F238E27FC236}">
                <a16:creationId xmlns:a16="http://schemas.microsoft.com/office/drawing/2014/main" id="{5CF7BA6E-6B63-43FB-8281-EE9B659D6E05}"/>
              </a:ext>
            </a:extLst>
          </p:cNvPr>
          <p:cNvSpPr>
            <a:spLocks/>
          </p:cNvSpPr>
          <p:nvPr/>
        </p:nvSpPr>
        <p:spPr bwMode="auto">
          <a:xfrm>
            <a:off x="3168650" y="4221163"/>
            <a:ext cx="0" cy="133350"/>
          </a:xfrm>
          <a:custGeom>
            <a:avLst/>
            <a:gdLst>
              <a:gd name="T0" fmla="*/ 0 h 132714"/>
              <a:gd name="T1" fmla="*/ 133734 h 132714"/>
              <a:gd name="T2" fmla="*/ 0 60000 65536"/>
              <a:gd name="T3" fmla="*/ 0 60000 65536"/>
            </a:gdLst>
            <a:ahLst/>
            <a:cxnLst>
              <a:cxn ang="T2">
                <a:pos x="0" y="T0"/>
              </a:cxn>
              <a:cxn ang="T3">
                <a:pos x="0" y="T1"/>
              </a:cxn>
            </a:cxnLst>
            <a:rect l="0" t="0" r="r" b="b"/>
            <a:pathLst>
              <a:path h="132714">
                <a:moveTo>
                  <a:pt x="0" y="0"/>
                </a:moveTo>
                <a:lnTo>
                  <a:pt x="0" y="13246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4" name="object 8">
            <a:extLst>
              <a:ext uri="{FF2B5EF4-FFF2-40B4-BE49-F238E27FC236}">
                <a16:creationId xmlns:a16="http://schemas.microsoft.com/office/drawing/2014/main" id="{AB542CD6-31B6-4D19-ADD1-4C33379F13B5}"/>
              </a:ext>
            </a:extLst>
          </p:cNvPr>
          <p:cNvSpPr>
            <a:spLocks/>
          </p:cNvSpPr>
          <p:nvPr/>
        </p:nvSpPr>
        <p:spPr bwMode="auto">
          <a:xfrm>
            <a:off x="3168650" y="4454525"/>
            <a:ext cx="0" cy="133350"/>
          </a:xfrm>
          <a:custGeom>
            <a:avLst/>
            <a:gdLst>
              <a:gd name="T0" fmla="*/ 0 h 133350"/>
              <a:gd name="T1" fmla="*/ 132842 h 133350"/>
              <a:gd name="T2" fmla="*/ 0 60000 65536"/>
              <a:gd name="T3" fmla="*/ 0 60000 65536"/>
            </a:gdLst>
            <a:ahLst/>
            <a:cxnLst>
              <a:cxn ang="T2">
                <a:pos x="0" y="T0"/>
              </a:cxn>
              <a:cxn ang="T3">
                <a:pos x="0" y="T1"/>
              </a:cxn>
            </a:cxnLst>
            <a:rect l="0" t="0" r="r" b="b"/>
            <a:pathLst>
              <a:path h="133350">
                <a:moveTo>
                  <a:pt x="0" y="0"/>
                </a:moveTo>
                <a:lnTo>
                  <a:pt x="0" y="13284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5" name="object 9">
            <a:extLst>
              <a:ext uri="{FF2B5EF4-FFF2-40B4-BE49-F238E27FC236}">
                <a16:creationId xmlns:a16="http://schemas.microsoft.com/office/drawing/2014/main" id="{40E894F2-A2F1-4B49-AB44-4AACB052D2E0}"/>
              </a:ext>
            </a:extLst>
          </p:cNvPr>
          <p:cNvSpPr>
            <a:spLocks/>
          </p:cNvSpPr>
          <p:nvPr/>
        </p:nvSpPr>
        <p:spPr bwMode="auto">
          <a:xfrm>
            <a:off x="3168650" y="4686300"/>
            <a:ext cx="0" cy="133350"/>
          </a:xfrm>
          <a:custGeom>
            <a:avLst/>
            <a:gdLst>
              <a:gd name="T0" fmla="*/ 0 h 133350"/>
              <a:gd name="T1" fmla="*/ 132842 h 133350"/>
              <a:gd name="T2" fmla="*/ 0 60000 65536"/>
              <a:gd name="T3" fmla="*/ 0 60000 65536"/>
            </a:gdLst>
            <a:ahLst/>
            <a:cxnLst>
              <a:cxn ang="T2">
                <a:pos x="0" y="T0"/>
              </a:cxn>
              <a:cxn ang="T3">
                <a:pos x="0" y="T1"/>
              </a:cxn>
            </a:cxnLst>
            <a:rect l="0" t="0" r="r" b="b"/>
            <a:pathLst>
              <a:path h="133350">
                <a:moveTo>
                  <a:pt x="0" y="0"/>
                </a:moveTo>
                <a:lnTo>
                  <a:pt x="0" y="13284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6" name="object 10">
            <a:extLst>
              <a:ext uri="{FF2B5EF4-FFF2-40B4-BE49-F238E27FC236}">
                <a16:creationId xmlns:a16="http://schemas.microsoft.com/office/drawing/2014/main" id="{55965B78-7841-4208-A17C-B25FBF8D5C6F}"/>
              </a:ext>
            </a:extLst>
          </p:cNvPr>
          <p:cNvSpPr>
            <a:spLocks/>
          </p:cNvSpPr>
          <p:nvPr/>
        </p:nvSpPr>
        <p:spPr bwMode="auto">
          <a:xfrm>
            <a:off x="3168650" y="4918075"/>
            <a:ext cx="0" cy="133350"/>
          </a:xfrm>
          <a:custGeom>
            <a:avLst/>
            <a:gdLst>
              <a:gd name="T0" fmla="*/ 0 h 133350"/>
              <a:gd name="T1" fmla="*/ 132841 h 133350"/>
              <a:gd name="T2" fmla="*/ 0 60000 65536"/>
              <a:gd name="T3" fmla="*/ 0 60000 65536"/>
            </a:gdLst>
            <a:ahLst/>
            <a:cxnLst>
              <a:cxn ang="T2">
                <a:pos x="0" y="T0"/>
              </a:cxn>
              <a:cxn ang="T3">
                <a:pos x="0" y="T1"/>
              </a:cxn>
            </a:cxnLst>
            <a:rect l="0" t="0" r="r" b="b"/>
            <a:pathLst>
              <a:path h="133350">
                <a:moveTo>
                  <a:pt x="0" y="0"/>
                </a:moveTo>
                <a:lnTo>
                  <a:pt x="0" y="13284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7" name="object 11">
            <a:extLst>
              <a:ext uri="{FF2B5EF4-FFF2-40B4-BE49-F238E27FC236}">
                <a16:creationId xmlns:a16="http://schemas.microsoft.com/office/drawing/2014/main" id="{CA572374-7491-4500-B9E8-F3F0AC2F0BBE}"/>
              </a:ext>
            </a:extLst>
          </p:cNvPr>
          <p:cNvSpPr>
            <a:spLocks/>
          </p:cNvSpPr>
          <p:nvPr/>
        </p:nvSpPr>
        <p:spPr bwMode="auto">
          <a:xfrm>
            <a:off x="3168650" y="5149850"/>
            <a:ext cx="0" cy="133350"/>
          </a:xfrm>
          <a:custGeom>
            <a:avLst/>
            <a:gdLst>
              <a:gd name="T0" fmla="*/ 0 h 133350"/>
              <a:gd name="T1" fmla="*/ 133095 h 133350"/>
              <a:gd name="T2" fmla="*/ 0 60000 65536"/>
              <a:gd name="T3" fmla="*/ 0 60000 65536"/>
            </a:gdLst>
            <a:ahLst/>
            <a:cxnLst>
              <a:cxn ang="T2">
                <a:pos x="0" y="T0"/>
              </a:cxn>
              <a:cxn ang="T3">
                <a:pos x="0" y="T1"/>
              </a:cxn>
            </a:cxnLst>
            <a:rect l="0" t="0" r="r" b="b"/>
            <a:pathLst>
              <a:path h="133350">
                <a:moveTo>
                  <a:pt x="0" y="0"/>
                </a:moveTo>
                <a:lnTo>
                  <a:pt x="0" y="13309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8" name="object 12">
            <a:extLst>
              <a:ext uri="{FF2B5EF4-FFF2-40B4-BE49-F238E27FC236}">
                <a16:creationId xmlns:a16="http://schemas.microsoft.com/office/drawing/2014/main" id="{0F6BECBD-11C9-45E7-B970-C95E5712C224}"/>
              </a:ext>
            </a:extLst>
          </p:cNvPr>
          <p:cNvSpPr>
            <a:spLocks/>
          </p:cNvSpPr>
          <p:nvPr/>
        </p:nvSpPr>
        <p:spPr bwMode="auto">
          <a:xfrm>
            <a:off x="3168650" y="5381625"/>
            <a:ext cx="0" cy="133350"/>
          </a:xfrm>
          <a:custGeom>
            <a:avLst/>
            <a:gdLst>
              <a:gd name="T0" fmla="*/ 0 h 133350"/>
              <a:gd name="T1" fmla="*/ 132841 h 133350"/>
              <a:gd name="T2" fmla="*/ 0 60000 65536"/>
              <a:gd name="T3" fmla="*/ 0 60000 65536"/>
            </a:gdLst>
            <a:ahLst/>
            <a:cxnLst>
              <a:cxn ang="T2">
                <a:pos x="0" y="T0"/>
              </a:cxn>
              <a:cxn ang="T3">
                <a:pos x="0" y="T1"/>
              </a:cxn>
            </a:cxnLst>
            <a:rect l="0" t="0" r="r" b="b"/>
            <a:pathLst>
              <a:path h="133350">
                <a:moveTo>
                  <a:pt x="0" y="0"/>
                </a:moveTo>
                <a:lnTo>
                  <a:pt x="0" y="13284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29" name="object 13">
            <a:extLst>
              <a:ext uri="{FF2B5EF4-FFF2-40B4-BE49-F238E27FC236}">
                <a16:creationId xmlns:a16="http://schemas.microsoft.com/office/drawing/2014/main" id="{4C69C55B-F322-447E-92AA-F448053F551B}"/>
              </a:ext>
            </a:extLst>
          </p:cNvPr>
          <p:cNvSpPr txBox="1">
            <a:spLocks noChangeArrowheads="1"/>
          </p:cNvSpPr>
          <p:nvPr/>
        </p:nvSpPr>
        <p:spPr bwMode="auto">
          <a:xfrm>
            <a:off x="447675" y="506413"/>
            <a:ext cx="92202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365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63"/>
              </a:spcBef>
            </a:pPr>
            <a:r>
              <a:rPr lang="en-US" altLang="en-US" sz="1400" b="1">
                <a:solidFill>
                  <a:srgbClr val="000000"/>
                </a:solidFill>
                <a:latin typeface="Times New Roman" panose="02020603050405020304" pitchFamily="18" charset="0"/>
                <a:cs typeface="Times New Roman" panose="02020603050405020304" pitchFamily="18" charset="0"/>
              </a:rPr>
              <a:t>Chapter 5</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175"/>
              </a:spcBef>
            </a:pPr>
            <a:r>
              <a:rPr lang="en-US" altLang="en-US" sz="1400" b="1">
                <a:solidFill>
                  <a:srgbClr val="000000"/>
                </a:solidFill>
                <a:latin typeface="Times New Roman" panose="02020603050405020304" pitchFamily="18" charset="0"/>
                <a:cs typeface="Times New Roman" panose="02020603050405020304" pitchFamily="18" charset="0"/>
              </a:rPr>
              <a:t>Plan, Section and Elevation of Slab Culvert</a:t>
            </a:r>
            <a:endParaRPr lang="en-US" altLang="en-US" sz="14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200">
              <a:solidFill>
                <a:srgbClr val="000000"/>
              </a:solidFill>
              <a:latin typeface="Times New Roman" panose="02020603050405020304" pitchFamily="18" charset="0"/>
              <a:cs typeface="Times New Roman" panose="02020603050405020304" pitchFamily="18" charset="0"/>
            </a:endParaRPr>
          </a:p>
          <a:p>
            <a:pPr eaLnBrk="1" hangingPunct="1">
              <a:lnSpc>
                <a:spcPts val="1613"/>
              </a:lnSpc>
            </a:pPr>
            <a:r>
              <a:rPr lang="en-US" altLang="en-US" sz="1400">
                <a:solidFill>
                  <a:srgbClr val="000000"/>
                </a:solidFill>
                <a:latin typeface="Times New Roman" panose="02020603050405020304" pitchFamily="18" charset="0"/>
                <a:cs typeface="Times New Roman" panose="02020603050405020304" pitchFamily="18" charset="0"/>
              </a:rPr>
              <a:t>From this Chapter Students will able to learn about different types of Culvert and they will be able to draw the plan and Sectional Elevation View of Slab Culvert by using different tools of AutoCAD.</a:t>
            </a:r>
          </a:p>
        </p:txBody>
      </p:sp>
      <p:sp>
        <p:nvSpPr>
          <p:cNvPr id="14" name="object 14">
            <a:extLst>
              <a:ext uri="{FF2B5EF4-FFF2-40B4-BE49-F238E27FC236}">
                <a16:creationId xmlns:a16="http://schemas.microsoft.com/office/drawing/2014/main" id="{83F80658-B2EE-4A6C-817A-82FFB86A9D0D}"/>
              </a:ext>
            </a:extLst>
          </p:cNvPr>
          <p:cNvSpPr txBox="1"/>
          <p:nvPr/>
        </p:nvSpPr>
        <p:spPr>
          <a:xfrm>
            <a:off x="882650" y="3130550"/>
            <a:ext cx="598488" cy="239713"/>
          </a:xfrm>
          <a:prstGeom prst="rect">
            <a:avLst/>
          </a:prstGeom>
        </p:spPr>
        <p:txBody>
          <a:bodyPr lIns="0" tIns="13335" rIns="0" bIns="0">
            <a:spAutoFit/>
          </a:bodyPr>
          <a:lstStyle/>
          <a:p>
            <a:pPr marL="12700" eaLnBrk="1" fontAlgn="auto" hangingPunct="1">
              <a:spcBef>
                <a:spcPts val="105"/>
              </a:spcBef>
              <a:spcAft>
                <a:spcPts val="0"/>
              </a:spcAft>
              <a:defRPr/>
            </a:pPr>
            <a:r>
              <a:rPr sz="1400" kern="0" dirty="0">
                <a:solidFill>
                  <a:sysClr val="windowText" lastClr="000000"/>
                </a:solidFill>
                <a:latin typeface="Times New Roman"/>
                <a:cs typeface="Times New Roman"/>
              </a:rPr>
              <a:t>450</a:t>
            </a:r>
            <a:r>
              <a:rPr sz="1400" kern="0" spc="-75"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mm</a:t>
            </a:r>
            <a:endParaRPr sz="1400" kern="0">
              <a:solidFill>
                <a:sysClr val="windowText" lastClr="000000"/>
              </a:solidFill>
              <a:latin typeface="Times New Roman"/>
              <a:cs typeface="Times New Roman"/>
            </a:endParaRPr>
          </a:p>
        </p:txBody>
      </p:sp>
      <p:sp>
        <p:nvSpPr>
          <p:cNvPr id="15" name="object 15">
            <a:extLst>
              <a:ext uri="{FF2B5EF4-FFF2-40B4-BE49-F238E27FC236}">
                <a16:creationId xmlns:a16="http://schemas.microsoft.com/office/drawing/2014/main" id="{AF115E97-1BA9-4A37-99E9-39AFAFB32894}"/>
              </a:ext>
            </a:extLst>
          </p:cNvPr>
          <p:cNvSpPr txBox="1"/>
          <p:nvPr/>
        </p:nvSpPr>
        <p:spPr>
          <a:xfrm>
            <a:off x="601663" y="4919663"/>
            <a:ext cx="690562"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10" dirty="0">
                <a:solidFill>
                  <a:sysClr val="windowText" lastClr="000000"/>
                </a:solidFill>
                <a:latin typeface="Times New Roman"/>
                <a:cs typeface="Times New Roman"/>
              </a:rPr>
              <a:t>Roadway</a:t>
            </a:r>
            <a:endParaRPr sz="1400" kern="0">
              <a:solidFill>
                <a:sysClr val="windowText" lastClr="000000"/>
              </a:solidFill>
              <a:latin typeface="Times New Roman"/>
              <a:cs typeface="Times New Roman"/>
            </a:endParaRPr>
          </a:p>
        </p:txBody>
      </p:sp>
      <p:sp>
        <p:nvSpPr>
          <p:cNvPr id="16" name="object 16">
            <a:extLst>
              <a:ext uri="{FF2B5EF4-FFF2-40B4-BE49-F238E27FC236}">
                <a16:creationId xmlns:a16="http://schemas.microsoft.com/office/drawing/2014/main" id="{6FBD0596-F0E0-48DF-9BDA-F26D0CFA5C81}"/>
              </a:ext>
            </a:extLst>
          </p:cNvPr>
          <p:cNvSpPr txBox="1"/>
          <p:nvPr/>
        </p:nvSpPr>
        <p:spPr>
          <a:xfrm>
            <a:off x="739775" y="6108700"/>
            <a:ext cx="68580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10" dirty="0">
                <a:solidFill>
                  <a:sysClr val="windowText" lastClr="000000"/>
                </a:solidFill>
                <a:latin typeface="Times New Roman"/>
                <a:cs typeface="Times New Roman"/>
              </a:rPr>
              <a:t>3600</a:t>
            </a:r>
            <a:r>
              <a:rPr sz="1400" kern="0" spc="-70"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mm</a:t>
            </a:r>
            <a:endParaRPr sz="1400" kern="0">
              <a:solidFill>
                <a:sysClr val="windowText" lastClr="000000"/>
              </a:solidFill>
              <a:latin typeface="Times New Roman"/>
              <a:cs typeface="Times New Roman"/>
            </a:endParaRPr>
          </a:p>
        </p:txBody>
      </p:sp>
      <p:sp>
        <p:nvSpPr>
          <p:cNvPr id="86033" name="object 17">
            <a:extLst>
              <a:ext uri="{FF2B5EF4-FFF2-40B4-BE49-F238E27FC236}">
                <a16:creationId xmlns:a16="http://schemas.microsoft.com/office/drawing/2014/main" id="{D86EE0BB-C96D-4E00-B873-2A017383019F}"/>
              </a:ext>
            </a:extLst>
          </p:cNvPr>
          <p:cNvSpPr>
            <a:spLocks/>
          </p:cNvSpPr>
          <p:nvPr/>
        </p:nvSpPr>
        <p:spPr bwMode="auto">
          <a:xfrm>
            <a:off x="1901825" y="4921250"/>
            <a:ext cx="474663" cy="352425"/>
          </a:xfrm>
          <a:custGeom>
            <a:avLst/>
            <a:gdLst>
              <a:gd name="T0" fmla="*/ 390057 w 473710"/>
              <a:gd name="T1" fmla="*/ 209790 h 351154"/>
              <a:gd name="T2" fmla="*/ 390567 w 473710"/>
              <a:gd name="T3" fmla="*/ 209790 h 351154"/>
              <a:gd name="T4" fmla="*/ 390057 w 473710"/>
              <a:gd name="T5" fmla="*/ 142886 h 351154"/>
              <a:gd name="T6" fmla="*/ 390567 w 473710"/>
              <a:gd name="T7" fmla="*/ 142886 h 351154"/>
              <a:gd name="T8" fmla="*/ 475234 w 473710"/>
              <a:gd name="T9" fmla="*/ 176146 h 351154"/>
              <a:gd name="T10" fmla="*/ 475617 w 473710"/>
              <a:gd name="T11" fmla="*/ 176146 h 351154"/>
              <a:gd name="T12" fmla="*/ 328851 w 473710"/>
              <a:gd name="T13" fmla="*/ 353189 h 351154"/>
              <a:gd name="T14" fmla="*/ 329234 w 473710"/>
              <a:gd name="T15" fmla="*/ 353189 h 351154"/>
              <a:gd name="T16" fmla="*/ 271598 w 473710"/>
              <a:gd name="T17" fmla="*/ 353189 h 351154"/>
              <a:gd name="T18" fmla="*/ 272108 w 473710"/>
              <a:gd name="T19" fmla="*/ 353189 h 351154"/>
              <a:gd name="T20" fmla="*/ 328851 w 473710"/>
              <a:gd name="T21" fmla="*/ 353189 h 351154"/>
              <a:gd name="T22" fmla="*/ 271598 w 473710"/>
              <a:gd name="T23" fmla="*/ 353189 h 351154"/>
              <a:gd name="T24" fmla="*/ 475234 w 473710"/>
              <a:gd name="T25" fmla="*/ 176146 h 351154"/>
              <a:gd name="T26" fmla="*/ 328851 w 473710"/>
              <a:gd name="T27" fmla="*/ 353189 h 351154"/>
              <a:gd name="T28" fmla="*/ 0 w 473710"/>
              <a:gd name="T29" fmla="*/ 209790 h 351154"/>
              <a:gd name="T30" fmla="*/ 509 w 473710"/>
              <a:gd name="T31" fmla="*/ 209790 h 351154"/>
              <a:gd name="T32" fmla="*/ 0 w 473710"/>
              <a:gd name="T33" fmla="*/ 142886 h 351154"/>
              <a:gd name="T34" fmla="*/ 509 w 473710"/>
              <a:gd name="T35" fmla="*/ 142886 h 351154"/>
              <a:gd name="T36" fmla="*/ 271598 w 473710"/>
              <a:gd name="T37" fmla="*/ 0 h 351154"/>
              <a:gd name="T38" fmla="*/ 272108 w 473710"/>
              <a:gd name="T39" fmla="*/ 0 h 351154"/>
              <a:gd name="T40" fmla="*/ 328851 w 473710"/>
              <a:gd name="T41" fmla="*/ 0 h 351154"/>
              <a:gd name="T42" fmla="*/ 329234 w 473710"/>
              <a:gd name="T43" fmla="*/ 0 h 351154"/>
              <a:gd name="T44" fmla="*/ 475234 w 473710"/>
              <a:gd name="T45" fmla="*/ 176146 h 351154"/>
              <a:gd name="T46" fmla="*/ 328851 w 473710"/>
              <a:gd name="T47" fmla="*/ 0 h 351154"/>
              <a:gd name="T48" fmla="*/ 271598 w 473710"/>
              <a:gd name="T49" fmla="*/ 0 h 351154"/>
              <a:gd name="T50" fmla="*/ 390057 w 473710"/>
              <a:gd name="T51" fmla="*/ 142886 h 351154"/>
              <a:gd name="T52" fmla="*/ 0 w 473710"/>
              <a:gd name="T53" fmla="*/ 142886 h 351154"/>
              <a:gd name="T54" fmla="*/ 0 w 473710"/>
              <a:gd name="T55" fmla="*/ 209790 h 351154"/>
              <a:gd name="T56" fmla="*/ 390057 w 473710"/>
              <a:gd name="T57" fmla="*/ 209790 h 351154"/>
              <a:gd name="T58" fmla="*/ 271598 w 473710"/>
              <a:gd name="T59" fmla="*/ 353189 h 3511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3710" h="351154">
                <a:moveTo>
                  <a:pt x="388492" y="208279"/>
                </a:moveTo>
                <a:lnTo>
                  <a:pt x="389000" y="208279"/>
                </a:lnTo>
              </a:path>
              <a:path w="473710" h="351154">
                <a:moveTo>
                  <a:pt x="388492" y="141858"/>
                </a:moveTo>
                <a:lnTo>
                  <a:pt x="389000" y="141858"/>
                </a:lnTo>
              </a:path>
              <a:path w="473710" h="351154">
                <a:moveTo>
                  <a:pt x="473328" y="174878"/>
                </a:moveTo>
                <a:lnTo>
                  <a:pt x="473709" y="174878"/>
                </a:lnTo>
              </a:path>
              <a:path w="473710" h="351154">
                <a:moveTo>
                  <a:pt x="327532" y="350646"/>
                </a:moveTo>
                <a:lnTo>
                  <a:pt x="327913" y="350646"/>
                </a:lnTo>
              </a:path>
              <a:path w="473710" h="351154">
                <a:moveTo>
                  <a:pt x="270509" y="350646"/>
                </a:moveTo>
                <a:lnTo>
                  <a:pt x="271017" y="350646"/>
                </a:lnTo>
              </a:path>
              <a:path w="473710" h="351154">
                <a:moveTo>
                  <a:pt x="327532" y="350646"/>
                </a:moveTo>
                <a:lnTo>
                  <a:pt x="270509" y="350646"/>
                </a:lnTo>
              </a:path>
              <a:path w="473710" h="351154">
                <a:moveTo>
                  <a:pt x="473328" y="174878"/>
                </a:moveTo>
                <a:lnTo>
                  <a:pt x="327532" y="350646"/>
                </a:lnTo>
              </a:path>
              <a:path w="473710" h="351154">
                <a:moveTo>
                  <a:pt x="0" y="208279"/>
                </a:moveTo>
                <a:lnTo>
                  <a:pt x="507" y="208279"/>
                </a:lnTo>
              </a:path>
              <a:path w="473710" h="351154">
                <a:moveTo>
                  <a:pt x="0" y="141858"/>
                </a:moveTo>
                <a:lnTo>
                  <a:pt x="507" y="141858"/>
                </a:lnTo>
              </a:path>
              <a:path w="473710" h="351154">
                <a:moveTo>
                  <a:pt x="270509" y="0"/>
                </a:moveTo>
                <a:lnTo>
                  <a:pt x="271017" y="0"/>
                </a:lnTo>
              </a:path>
              <a:path w="473710" h="351154">
                <a:moveTo>
                  <a:pt x="327532" y="0"/>
                </a:moveTo>
                <a:lnTo>
                  <a:pt x="327913" y="0"/>
                </a:lnTo>
              </a:path>
              <a:path w="473710" h="351154">
                <a:moveTo>
                  <a:pt x="473328" y="174878"/>
                </a:moveTo>
                <a:lnTo>
                  <a:pt x="327532" y="0"/>
                </a:lnTo>
                <a:lnTo>
                  <a:pt x="270509" y="0"/>
                </a:lnTo>
                <a:lnTo>
                  <a:pt x="388492" y="141858"/>
                </a:lnTo>
                <a:lnTo>
                  <a:pt x="0" y="141858"/>
                </a:lnTo>
                <a:lnTo>
                  <a:pt x="0" y="208279"/>
                </a:lnTo>
                <a:lnTo>
                  <a:pt x="388492" y="208279"/>
                </a:lnTo>
                <a:lnTo>
                  <a:pt x="270509" y="35064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86034" name="object 18">
            <a:extLst>
              <a:ext uri="{FF2B5EF4-FFF2-40B4-BE49-F238E27FC236}">
                <a16:creationId xmlns:a16="http://schemas.microsoft.com/office/drawing/2014/main" id="{6969538F-EBB8-4A85-A78D-2B7435AD106A}"/>
              </a:ext>
            </a:extLst>
          </p:cNvPr>
          <p:cNvGrpSpPr>
            <a:grpSpLocks/>
          </p:cNvGrpSpPr>
          <p:nvPr/>
        </p:nvGrpSpPr>
        <p:grpSpPr bwMode="auto">
          <a:xfrm>
            <a:off x="2047875" y="2968625"/>
            <a:ext cx="1204913" cy="1104900"/>
            <a:chOff x="2047234" y="2968111"/>
            <a:chExt cx="1205230" cy="1106170"/>
          </a:xfrm>
        </p:grpSpPr>
        <p:sp>
          <p:nvSpPr>
            <p:cNvPr id="86063" name="object 19">
              <a:extLst>
                <a:ext uri="{FF2B5EF4-FFF2-40B4-BE49-F238E27FC236}">
                  <a16:creationId xmlns:a16="http://schemas.microsoft.com/office/drawing/2014/main" id="{EA8B8C03-D855-40AB-B0C1-AF68FCB93341}"/>
                </a:ext>
              </a:extLst>
            </p:cNvPr>
            <p:cNvSpPr>
              <a:spLocks/>
            </p:cNvSpPr>
            <p:nvPr/>
          </p:nvSpPr>
          <p:spPr bwMode="auto">
            <a:xfrm>
              <a:off x="2048510" y="2969386"/>
              <a:ext cx="1202690" cy="1102995"/>
            </a:xfrm>
            <a:custGeom>
              <a:avLst/>
              <a:gdLst>
                <a:gd name="T0" fmla="*/ 1038608 w 1202689"/>
                <a:gd name="T1" fmla="*/ 1036065 h 1102995"/>
                <a:gd name="T2" fmla="*/ 304545 w 1202689"/>
                <a:gd name="T3" fmla="*/ 294132 h 1102995"/>
                <a:gd name="T4" fmla="*/ 417829 w 1202689"/>
                <a:gd name="T5" fmla="*/ 173862 h 1102995"/>
                <a:gd name="T6" fmla="*/ 301878 w 1202689"/>
                <a:gd name="T7" fmla="*/ 291591 h 1102995"/>
                <a:gd name="T8" fmla="*/ 417829 w 1202689"/>
                <a:gd name="T9" fmla="*/ 173862 h 1102995"/>
                <a:gd name="T10" fmla="*/ 418719 w 1202689"/>
                <a:gd name="T11" fmla="*/ 173862 h 1102995"/>
                <a:gd name="T12" fmla="*/ 304545 w 1202689"/>
                <a:gd name="T13" fmla="*/ 294132 h 1102995"/>
                <a:gd name="T14" fmla="*/ 305053 w 1202689"/>
                <a:gd name="T15" fmla="*/ 294132 h 1102995"/>
                <a:gd name="T16" fmla="*/ 790703 w 1202689"/>
                <a:gd name="T17" fmla="*/ 1102995 h 1102995"/>
                <a:gd name="T18" fmla="*/ 659512 w 1202689"/>
                <a:gd name="T19" fmla="*/ 970152 h 1102995"/>
                <a:gd name="T20" fmla="*/ 221869 w 1202689"/>
                <a:gd name="T21" fmla="*/ 213740 h 1102995"/>
                <a:gd name="T22" fmla="*/ 222376 w 1202689"/>
                <a:gd name="T23" fmla="*/ 213740 h 1102995"/>
                <a:gd name="T24" fmla="*/ 334644 w 1202689"/>
                <a:gd name="T25" fmla="*/ 93599 h 1102995"/>
                <a:gd name="T26" fmla="*/ 221869 w 1202689"/>
                <a:gd name="T27" fmla="*/ 213740 h 1102995"/>
                <a:gd name="T28" fmla="*/ 131571 w 1202689"/>
                <a:gd name="T29" fmla="*/ 309499 h 1102995"/>
                <a:gd name="T30" fmla="*/ 0 w 1202689"/>
                <a:gd name="T31" fmla="*/ 309499 h 1102995"/>
                <a:gd name="T32" fmla="*/ 336931 w 1202689"/>
                <a:gd name="T33" fmla="*/ 187451 h 1102995"/>
                <a:gd name="T34" fmla="*/ 332358 w 1202689"/>
                <a:gd name="T35" fmla="*/ 0 h 1102995"/>
                <a:gd name="T36" fmla="*/ 219709 w 1202689"/>
                <a:gd name="T37" fmla="*/ 120141 h 1102995"/>
                <a:gd name="T38" fmla="*/ 224154 w 1202689"/>
                <a:gd name="T39" fmla="*/ 307213 h 1102995"/>
                <a:gd name="T40" fmla="*/ 1202565 w 1202689"/>
                <a:gd name="T41" fmla="*/ 967866 h 1102995"/>
                <a:gd name="T42" fmla="*/ 417829 w 1202689"/>
                <a:gd name="T43" fmla="*/ 173862 h 1102995"/>
                <a:gd name="T44" fmla="*/ 996697 w 1202689"/>
                <a:gd name="T45" fmla="*/ 876553 h 1102995"/>
                <a:gd name="T46" fmla="*/ 997205 w 1202689"/>
                <a:gd name="T47" fmla="*/ 876553 h 1102995"/>
                <a:gd name="T48" fmla="*/ 973837 w 1202689"/>
                <a:gd name="T49" fmla="*/ 853186 h 1102995"/>
                <a:gd name="T50" fmla="*/ 974346 w 1202689"/>
                <a:gd name="T51" fmla="*/ 853186 h 1102995"/>
                <a:gd name="T52" fmla="*/ 834265 w 1202689"/>
                <a:gd name="T53" fmla="*/ 712597 h 1102995"/>
                <a:gd name="T54" fmla="*/ 834646 w 1202689"/>
                <a:gd name="T55" fmla="*/ 712597 h 1102995"/>
                <a:gd name="T56" fmla="*/ 811404 w 1202689"/>
                <a:gd name="T57" fmla="*/ 689101 h 1102995"/>
                <a:gd name="T58" fmla="*/ 811659 w 1202689"/>
                <a:gd name="T59" fmla="*/ 689101 h 1102995"/>
                <a:gd name="T60" fmla="*/ 672466 w 1202689"/>
                <a:gd name="T61" fmla="*/ 548513 h 1102995"/>
                <a:gd name="T62" fmla="*/ 672974 w 1202689"/>
                <a:gd name="T63" fmla="*/ 548513 h 1102995"/>
                <a:gd name="T64" fmla="*/ 649098 w 1202689"/>
                <a:gd name="T65" fmla="*/ 524637 h 1102995"/>
                <a:gd name="T66" fmla="*/ 649606 w 1202689"/>
                <a:gd name="T67" fmla="*/ 524637 h 1102995"/>
                <a:gd name="T68" fmla="*/ 509904 w 1202689"/>
                <a:gd name="T69" fmla="*/ 384428 h 1102995"/>
                <a:gd name="T70" fmla="*/ 510794 w 1202689"/>
                <a:gd name="T71" fmla="*/ 384428 h 1102995"/>
                <a:gd name="T72" fmla="*/ 486537 w 1202689"/>
                <a:gd name="T73" fmla="*/ 360552 h 1102995"/>
                <a:gd name="T74" fmla="*/ 487425 w 1202689"/>
                <a:gd name="T75" fmla="*/ 360552 h 1102995"/>
                <a:gd name="T76" fmla="*/ 1120777 w 1202689"/>
                <a:gd name="T77" fmla="*/ 1002157 h 1102995"/>
                <a:gd name="T78" fmla="*/ 1020192 w 1202689"/>
                <a:gd name="T79" fmla="*/ 900176 h 1102995"/>
                <a:gd name="T80" fmla="*/ 950089 w 1202689"/>
                <a:gd name="T81" fmla="*/ 830072 h 1102995"/>
                <a:gd name="T82" fmla="*/ 857505 w 1202689"/>
                <a:gd name="T83" fmla="*/ 736091 h 1102995"/>
                <a:gd name="T84" fmla="*/ 787909 w 1202689"/>
                <a:gd name="T85" fmla="*/ 665607 h 1102995"/>
                <a:gd name="T86" fmla="*/ 695453 w 1202689"/>
                <a:gd name="T87" fmla="*/ 571626 h 1102995"/>
                <a:gd name="T88" fmla="*/ 626239 w 1202689"/>
                <a:gd name="T89" fmla="*/ 501523 h 1102995"/>
                <a:gd name="T90" fmla="*/ 532764 w 1202689"/>
                <a:gd name="T91" fmla="*/ 407542 h 1102995"/>
                <a:gd name="T92" fmla="*/ 463550 w 1202689"/>
                <a:gd name="T93" fmla="*/ 337438 h 1102995"/>
                <a:gd name="T94" fmla="*/ 362965 w 1202689"/>
                <a:gd name="T95" fmla="*/ 235330 h 11029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02689" h="1102995">
                  <a:moveTo>
                    <a:pt x="1038606" y="1036065"/>
                  </a:moveTo>
                  <a:lnTo>
                    <a:pt x="304545" y="294132"/>
                  </a:lnTo>
                </a:path>
                <a:path w="1202689" h="1102995">
                  <a:moveTo>
                    <a:pt x="417829" y="173862"/>
                  </a:moveTo>
                  <a:lnTo>
                    <a:pt x="301878" y="291591"/>
                  </a:lnTo>
                </a:path>
                <a:path w="1202689" h="1102995">
                  <a:moveTo>
                    <a:pt x="417829" y="173862"/>
                  </a:moveTo>
                  <a:lnTo>
                    <a:pt x="418719" y="173862"/>
                  </a:lnTo>
                </a:path>
                <a:path w="1202689" h="1102995">
                  <a:moveTo>
                    <a:pt x="304545" y="294132"/>
                  </a:moveTo>
                  <a:lnTo>
                    <a:pt x="305053" y="294132"/>
                  </a:lnTo>
                </a:path>
                <a:path w="1202689" h="1102995">
                  <a:moveTo>
                    <a:pt x="790701" y="1102995"/>
                  </a:moveTo>
                  <a:lnTo>
                    <a:pt x="659510" y="970152"/>
                  </a:lnTo>
                </a:path>
                <a:path w="1202689" h="1102995">
                  <a:moveTo>
                    <a:pt x="221869" y="213740"/>
                  </a:moveTo>
                  <a:lnTo>
                    <a:pt x="222376" y="213740"/>
                  </a:lnTo>
                </a:path>
                <a:path w="1202689" h="1102995">
                  <a:moveTo>
                    <a:pt x="334644" y="93599"/>
                  </a:moveTo>
                  <a:lnTo>
                    <a:pt x="221869" y="213740"/>
                  </a:lnTo>
                  <a:lnTo>
                    <a:pt x="131571" y="309499"/>
                  </a:lnTo>
                  <a:lnTo>
                    <a:pt x="0" y="309499"/>
                  </a:lnTo>
                </a:path>
                <a:path w="1202689" h="1102995">
                  <a:moveTo>
                    <a:pt x="336931" y="187451"/>
                  </a:moveTo>
                  <a:lnTo>
                    <a:pt x="332358" y="0"/>
                  </a:lnTo>
                </a:path>
                <a:path w="1202689" h="1102995">
                  <a:moveTo>
                    <a:pt x="219709" y="120141"/>
                  </a:moveTo>
                  <a:lnTo>
                    <a:pt x="224154" y="307213"/>
                  </a:lnTo>
                </a:path>
                <a:path w="1202689" h="1102995">
                  <a:moveTo>
                    <a:pt x="1202563" y="967866"/>
                  </a:moveTo>
                  <a:lnTo>
                    <a:pt x="417829" y="173862"/>
                  </a:lnTo>
                </a:path>
                <a:path w="1202689" h="1102995">
                  <a:moveTo>
                    <a:pt x="996695" y="876553"/>
                  </a:moveTo>
                  <a:lnTo>
                    <a:pt x="997203" y="876553"/>
                  </a:lnTo>
                </a:path>
                <a:path w="1202689" h="1102995">
                  <a:moveTo>
                    <a:pt x="973835" y="853186"/>
                  </a:moveTo>
                  <a:lnTo>
                    <a:pt x="974344" y="853186"/>
                  </a:lnTo>
                </a:path>
                <a:path w="1202689" h="1102995">
                  <a:moveTo>
                    <a:pt x="834263" y="712597"/>
                  </a:moveTo>
                  <a:lnTo>
                    <a:pt x="834644" y="712597"/>
                  </a:lnTo>
                </a:path>
                <a:path w="1202689" h="1102995">
                  <a:moveTo>
                    <a:pt x="811402" y="689101"/>
                  </a:moveTo>
                  <a:lnTo>
                    <a:pt x="811657" y="689101"/>
                  </a:lnTo>
                </a:path>
                <a:path w="1202689" h="1102995">
                  <a:moveTo>
                    <a:pt x="672464" y="548513"/>
                  </a:moveTo>
                  <a:lnTo>
                    <a:pt x="672972" y="548513"/>
                  </a:lnTo>
                </a:path>
                <a:path w="1202689" h="1102995">
                  <a:moveTo>
                    <a:pt x="649096" y="524637"/>
                  </a:moveTo>
                  <a:lnTo>
                    <a:pt x="649604" y="524637"/>
                  </a:lnTo>
                </a:path>
                <a:path w="1202689" h="1102995">
                  <a:moveTo>
                    <a:pt x="509904" y="384428"/>
                  </a:moveTo>
                  <a:lnTo>
                    <a:pt x="510794" y="384428"/>
                  </a:lnTo>
                </a:path>
                <a:path w="1202689" h="1102995">
                  <a:moveTo>
                    <a:pt x="486537" y="360552"/>
                  </a:moveTo>
                  <a:lnTo>
                    <a:pt x="487425" y="360552"/>
                  </a:lnTo>
                </a:path>
                <a:path w="1202689" h="1102995">
                  <a:moveTo>
                    <a:pt x="1120775" y="1002157"/>
                  </a:moveTo>
                  <a:lnTo>
                    <a:pt x="1020190" y="900176"/>
                  </a:lnTo>
                </a:path>
                <a:path w="1202689" h="1102995">
                  <a:moveTo>
                    <a:pt x="950087" y="830072"/>
                  </a:moveTo>
                  <a:lnTo>
                    <a:pt x="857503" y="736091"/>
                  </a:lnTo>
                </a:path>
                <a:path w="1202689" h="1102995">
                  <a:moveTo>
                    <a:pt x="787907" y="665607"/>
                  </a:moveTo>
                  <a:lnTo>
                    <a:pt x="695451" y="571626"/>
                  </a:lnTo>
                </a:path>
                <a:path w="1202689" h="1102995">
                  <a:moveTo>
                    <a:pt x="626237" y="501523"/>
                  </a:moveTo>
                  <a:lnTo>
                    <a:pt x="532764" y="407542"/>
                  </a:lnTo>
                </a:path>
                <a:path w="1202689" h="1102995">
                  <a:moveTo>
                    <a:pt x="463550" y="337438"/>
                  </a:moveTo>
                  <a:lnTo>
                    <a:pt x="362965" y="2353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6064" name="object 20">
              <a:extLst>
                <a:ext uri="{FF2B5EF4-FFF2-40B4-BE49-F238E27FC236}">
                  <a16:creationId xmlns:a16="http://schemas.microsoft.com/office/drawing/2014/main" id="{AD3A4F29-F936-4BB7-92E9-64153DD75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451" y="3048888"/>
              <a:ext cx="635507" cy="68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35" name="object 21">
            <a:extLst>
              <a:ext uri="{FF2B5EF4-FFF2-40B4-BE49-F238E27FC236}">
                <a16:creationId xmlns:a16="http://schemas.microsoft.com/office/drawing/2014/main" id="{9412ACA0-F718-4243-B4F2-5EFBE7625CA0}"/>
              </a:ext>
            </a:extLst>
          </p:cNvPr>
          <p:cNvGrpSpPr>
            <a:grpSpLocks/>
          </p:cNvGrpSpPr>
          <p:nvPr/>
        </p:nvGrpSpPr>
        <p:grpSpPr bwMode="auto">
          <a:xfrm>
            <a:off x="2349500" y="5681663"/>
            <a:ext cx="1155700" cy="1884362"/>
            <a:chOff x="2348986" y="5681212"/>
            <a:chExt cx="1156335" cy="1884045"/>
          </a:xfrm>
        </p:grpSpPr>
        <p:sp>
          <p:nvSpPr>
            <p:cNvPr id="86057" name="object 22">
              <a:extLst>
                <a:ext uri="{FF2B5EF4-FFF2-40B4-BE49-F238E27FC236}">
                  <a16:creationId xmlns:a16="http://schemas.microsoft.com/office/drawing/2014/main" id="{713EFD10-1820-4BB2-8F19-F373F1D1B027}"/>
                </a:ext>
              </a:extLst>
            </p:cNvPr>
            <p:cNvSpPr>
              <a:spLocks/>
            </p:cNvSpPr>
            <p:nvPr/>
          </p:nvSpPr>
          <p:spPr bwMode="auto">
            <a:xfrm>
              <a:off x="2352928" y="6788200"/>
              <a:ext cx="734060" cy="742950"/>
            </a:xfrm>
            <a:custGeom>
              <a:avLst/>
              <a:gdLst>
                <a:gd name="T0" fmla="*/ 734059 w 734060"/>
                <a:gd name="T1" fmla="*/ 0 h 742950"/>
                <a:gd name="T2" fmla="*/ 0 w 734060"/>
                <a:gd name="T3" fmla="*/ 742403 h 742950"/>
                <a:gd name="T4" fmla="*/ 0 60000 65536"/>
                <a:gd name="T5" fmla="*/ 0 60000 65536"/>
              </a:gdLst>
              <a:ahLst/>
              <a:cxnLst>
                <a:cxn ang="T4">
                  <a:pos x="T0" y="T1"/>
                </a:cxn>
                <a:cxn ang="T5">
                  <a:pos x="T2" y="T3"/>
                </a:cxn>
              </a:cxnLst>
              <a:rect l="0" t="0" r="r" b="b"/>
              <a:pathLst>
                <a:path w="734060" h="742950">
                  <a:moveTo>
                    <a:pt x="734059" y="0"/>
                  </a:moveTo>
                  <a:lnTo>
                    <a:pt x="0" y="74240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58" name="object 23">
              <a:extLst>
                <a:ext uri="{FF2B5EF4-FFF2-40B4-BE49-F238E27FC236}">
                  <a16:creationId xmlns:a16="http://schemas.microsoft.com/office/drawing/2014/main" id="{865B9B86-4360-4D27-9ACA-D52027C78B89}"/>
                </a:ext>
              </a:extLst>
            </p:cNvPr>
            <p:cNvSpPr>
              <a:spLocks/>
            </p:cNvSpPr>
            <p:nvPr/>
          </p:nvSpPr>
          <p:spPr bwMode="auto">
            <a:xfrm>
              <a:off x="2350261" y="7533311"/>
              <a:ext cx="30480" cy="30480"/>
            </a:xfrm>
            <a:custGeom>
              <a:avLst/>
              <a:gdLst>
                <a:gd name="T0" fmla="*/ 29989 w 30480"/>
                <a:gd name="T1" fmla="*/ 30301 h 30479"/>
                <a:gd name="T2" fmla="*/ 0 w 30480"/>
                <a:gd name="T3" fmla="*/ 0 h 30479"/>
                <a:gd name="T4" fmla="*/ 0 60000 65536"/>
                <a:gd name="T5" fmla="*/ 0 60000 65536"/>
              </a:gdLst>
              <a:ahLst/>
              <a:cxnLst>
                <a:cxn ang="T4">
                  <a:pos x="T0" y="T1"/>
                </a:cxn>
                <a:cxn ang="T5">
                  <a:pos x="T2" y="T3"/>
                </a:cxn>
              </a:cxnLst>
              <a:rect l="0" t="0" r="r" b="b"/>
              <a:pathLst>
                <a:path w="30480" h="30479">
                  <a:moveTo>
                    <a:pt x="29989" y="30299"/>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59" name="object 24">
              <a:extLst>
                <a:ext uri="{FF2B5EF4-FFF2-40B4-BE49-F238E27FC236}">
                  <a16:creationId xmlns:a16="http://schemas.microsoft.com/office/drawing/2014/main" id="{C8E12F49-9268-4FE3-950C-B5412BA8821D}"/>
                </a:ext>
              </a:extLst>
            </p:cNvPr>
            <p:cNvSpPr>
              <a:spLocks/>
            </p:cNvSpPr>
            <p:nvPr/>
          </p:nvSpPr>
          <p:spPr bwMode="auto">
            <a:xfrm>
              <a:off x="2707766" y="5785993"/>
              <a:ext cx="131445" cy="1068705"/>
            </a:xfrm>
            <a:custGeom>
              <a:avLst/>
              <a:gdLst>
                <a:gd name="T0" fmla="*/ 66041 w 131444"/>
                <a:gd name="T1" fmla="*/ 1002209 h 1068704"/>
                <a:gd name="T2" fmla="*/ 66549 w 131444"/>
                <a:gd name="T3" fmla="*/ 1002209 h 1068704"/>
                <a:gd name="T4" fmla="*/ 66041 w 131444"/>
                <a:gd name="T5" fmla="*/ 1002209 h 1068704"/>
                <a:gd name="T6" fmla="*/ 66041 w 131444"/>
                <a:gd name="T7" fmla="*/ 0 h 1068704"/>
                <a:gd name="T8" fmla="*/ 0 w 131444"/>
                <a:gd name="T9" fmla="*/ 935788 h 1068704"/>
                <a:gd name="T10" fmla="*/ 131192 w 131444"/>
                <a:gd name="T11" fmla="*/ 1068173 h 10687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444" h="1068704">
                  <a:moveTo>
                    <a:pt x="66039" y="1002207"/>
                  </a:moveTo>
                  <a:lnTo>
                    <a:pt x="66547" y="1002207"/>
                  </a:lnTo>
                </a:path>
                <a:path w="131444" h="1068704">
                  <a:moveTo>
                    <a:pt x="66039" y="1002207"/>
                  </a:moveTo>
                  <a:lnTo>
                    <a:pt x="66039" y="0"/>
                  </a:lnTo>
                </a:path>
                <a:path w="131444" h="1068704">
                  <a:moveTo>
                    <a:pt x="0" y="935786"/>
                  </a:moveTo>
                  <a:lnTo>
                    <a:pt x="131190" y="106817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60" name="object 25">
              <a:extLst>
                <a:ext uri="{FF2B5EF4-FFF2-40B4-BE49-F238E27FC236}">
                  <a16:creationId xmlns:a16="http://schemas.microsoft.com/office/drawing/2014/main" id="{990BD586-A595-4284-8917-A26D775DD403}"/>
                </a:ext>
              </a:extLst>
            </p:cNvPr>
            <p:cNvSpPr>
              <a:spLocks/>
            </p:cNvSpPr>
            <p:nvPr/>
          </p:nvSpPr>
          <p:spPr bwMode="auto">
            <a:xfrm>
              <a:off x="2551869" y="6856882"/>
              <a:ext cx="699135" cy="706755"/>
            </a:xfrm>
            <a:custGeom>
              <a:avLst/>
              <a:gdLst>
                <a:gd name="T0" fmla="*/ 699076 w 699135"/>
                <a:gd name="T1" fmla="*/ 0 h 706754"/>
                <a:gd name="T2" fmla="*/ 0 w 699135"/>
                <a:gd name="T3" fmla="*/ 706728 h 706754"/>
                <a:gd name="T4" fmla="*/ 0 60000 65536"/>
                <a:gd name="T5" fmla="*/ 0 60000 65536"/>
              </a:gdLst>
              <a:ahLst/>
              <a:cxnLst>
                <a:cxn ang="T4">
                  <a:pos x="T0" y="T1"/>
                </a:cxn>
                <a:cxn ang="T5">
                  <a:pos x="T2" y="T3"/>
                </a:cxn>
              </a:cxnLst>
              <a:rect l="0" t="0" r="r" b="b"/>
              <a:pathLst>
                <a:path w="699135" h="706754">
                  <a:moveTo>
                    <a:pt x="699076" y="0"/>
                  </a:moveTo>
                  <a:lnTo>
                    <a:pt x="0" y="7067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61" name="object 26">
              <a:extLst>
                <a:ext uri="{FF2B5EF4-FFF2-40B4-BE49-F238E27FC236}">
                  <a16:creationId xmlns:a16="http://schemas.microsoft.com/office/drawing/2014/main" id="{196C2736-3BDE-4D81-9823-9C6921F12729}"/>
                </a:ext>
              </a:extLst>
            </p:cNvPr>
            <p:cNvSpPr>
              <a:spLocks/>
            </p:cNvSpPr>
            <p:nvPr/>
          </p:nvSpPr>
          <p:spPr bwMode="auto">
            <a:xfrm>
              <a:off x="2350261" y="5682488"/>
              <a:ext cx="1155065" cy="1851025"/>
            </a:xfrm>
            <a:custGeom>
              <a:avLst/>
              <a:gdLst>
                <a:gd name="T0" fmla="*/ 0 w 1155064"/>
                <a:gd name="T1" fmla="*/ 1850823 h 1851025"/>
                <a:gd name="T2" fmla="*/ 381 w 1155064"/>
                <a:gd name="T3" fmla="*/ 1850823 h 1851025"/>
                <a:gd name="T4" fmla="*/ 818771 w 1155064"/>
                <a:gd name="T5" fmla="*/ 232282 h 1851025"/>
                <a:gd name="T6" fmla="*/ 819406 w 1155064"/>
                <a:gd name="T7" fmla="*/ 232282 h 1851025"/>
                <a:gd name="T8" fmla="*/ 818771 w 1155064"/>
                <a:gd name="T9" fmla="*/ 265303 h 1851025"/>
                <a:gd name="T10" fmla="*/ 819406 w 1155064"/>
                <a:gd name="T11" fmla="*/ 265303 h 1851025"/>
                <a:gd name="T12" fmla="*/ 929006 w 1155064"/>
                <a:gd name="T13" fmla="*/ 574802 h 1851025"/>
                <a:gd name="T14" fmla="*/ 929388 w 1155064"/>
                <a:gd name="T15" fmla="*/ 574802 h 1851025"/>
                <a:gd name="T16" fmla="*/ 929006 w 1155064"/>
                <a:gd name="T17" fmla="*/ 574802 h 1851025"/>
                <a:gd name="T18" fmla="*/ 1154940 w 1155064"/>
                <a:gd name="T19" fmla="*/ 574802 h 1851025"/>
                <a:gd name="T20" fmla="*/ 994919 w 1155064"/>
                <a:gd name="T21" fmla="*/ 508762 h 1851025"/>
                <a:gd name="T22" fmla="*/ 863856 w 1155064"/>
                <a:gd name="T23" fmla="*/ 641172 h 1851025"/>
                <a:gd name="T24" fmla="*/ 818771 w 1155064"/>
                <a:gd name="T25" fmla="*/ 464439 h 1851025"/>
                <a:gd name="T26" fmla="*/ 819406 w 1155064"/>
                <a:gd name="T27" fmla="*/ 464439 h 1851025"/>
                <a:gd name="T28" fmla="*/ 818771 w 1155064"/>
                <a:gd name="T29" fmla="*/ 497586 h 1851025"/>
                <a:gd name="T30" fmla="*/ 819406 w 1155064"/>
                <a:gd name="T31" fmla="*/ 497586 h 1851025"/>
                <a:gd name="T32" fmla="*/ 818771 w 1155064"/>
                <a:gd name="T33" fmla="*/ 696417 h 1851025"/>
                <a:gd name="T34" fmla="*/ 819406 w 1155064"/>
                <a:gd name="T35" fmla="*/ 696417 h 1851025"/>
                <a:gd name="T36" fmla="*/ 818771 w 1155064"/>
                <a:gd name="T37" fmla="*/ 729335 h 1851025"/>
                <a:gd name="T38" fmla="*/ 819406 w 1155064"/>
                <a:gd name="T39" fmla="*/ 729335 h 1851025"/>
                <a:gd name="T40" fmla="*/ 818771 w 1155064"/>
                <a:gd name="T41" fmla="*/ 928585 h 1851025"/>
                <a:gd name="T42" fmla="*/ 819406 w 1155064"/>
                <a:gd name="T43" fmla="*/ 928585 h 1851025"/>
                <a:gd name="T44" fmla="*/ 818771 w 1155064"/>
                <a:gd name="T45" fmla="*/ 962025 h 1851025"/>
                <a:gd name="T46" fmla="*/ 819406 w 1155064"/>
                <a:gd name="T47" fmla="*/ 962025 h 1851025"/>
                <a:gd name="T48" fmla="*/ 694819 w 1155064"/>
                <a:gd name="T49" fmla="*/ 1265212 h 1851025"/>
                <a:gd name="T50" fmla="*/ 695327 w 1155064"/>
                <a:gd name="T51" fmla="*/ 1265212 h 1851025"/>
                <a:gd name="T52" fmla="*/ 671959 w 1155064"/>
                <a:gd name="T53" fmla="*/ 1288719 h 1851025"/>
                <a:gd name="T54" fmla="*/ 672466 w 1155064"/>
                <a:gd name="T55" fmla="*/ 1288719 h 1851025"/>
                <a:gd name="T56" fmla="*/ 532383 w 1155064"/>
                <a:gd name="T57" fmla="*/ 1429245 h 1851025"/>
                <a:gd name="T58" fmla="*/ 532638 w 1155064"/>
                <a:gd name="T59" fmla="*/ 1429245 h 1851025"/>
                <a:gd name="T60" fmla="*/ 509396 w 1155064"/>
                <a:gd name="T61" fmla="*/ 1452727 h 1851025"/>
                <a:gd name="T62" fmla="*/ 509777 w 1155064"/>
                <a:gd name="T63" fmla="*/ 1452727 h 1851025"/>
                <a:gd name="T64" fmla="*/ 370586 w 1155064"/>
                <a:gd name="T65" fmla="*/ 1593253 h 1851025"/>
                <a:gd name="T66" fmla="*/ 370967 w 1155064"/>
                <a:gd name="T67" fmla="*/ 1593253 h 1851025"/>
                <a:gd name="T68" fmla="*/ 347218 w 1155064"/>
                <a:gd name="T69" fmla="*/ 1617205 h 1851025"/>
                <a:gd name="T70" fmla="*/ 347599 w 1155064"/>
                <a:gd name="T71" fmla="*/ 1617205 h 1851025"/>
                <a:gd name="T72" fmla="*/ 208025 w 1155064"/>
                <a:gd name="T73" fmla="*/ 1757730 h 1851025"/>
                <a:gd name="T74" fmla="*/ 208914 w 1155064"/>
                <a:gd name="T75" fmla="*/ 1757730 h 1851025"/>
                <a:gd name="T76" fmla="*/ 184657 w 1155064"/>
                <a:gd name="T77" fmla="*/ 1781237 h 1851025"/>
                <a:gd name="T78" fmla="*/ 185546 w 1155064"/>
                <a:gd name="T79" fmla="*/ 1781237 h 1851025"/>
                <a:gd name="T80" fmla="*/ 818771 w 1155064"/>
                <a:gd name="T81" fmla="*/ 0 h 1851025"/>
                <a:gd name="T82" fmla="*/ 819406 w 1155064"/>
                <a:gd name="T83" fmla="*/ 0 h 1851025"/>
                <a:gd name="T84" fmla="*/ 818771 w 1155064"/>
                <a:gd name="T85" fmla="*/ 33528 h 1851025"/>
                <a:gd name="T86" fmla="*/ 819406 w 1155064"/>
                <a:gd name="T87" fmla="*/ 33528 h 1851025"/>
                <a:gd name="T88" fmla="*/ 818771 w 1155064"/>
                <a:gd name="T89" fmla="*/ 66421 h 1851025"/>
                <a:gd name="T90" fmla="*/ 818771 w 1155064"/>
                <a:gd name="T91" fmla="*/ 199262 h 1851025"/>
                <a:gd name="T92" fmla="*/ 818771 w 1155064"/>
                <a:gd name="T93" fmla="*/ 298196 h 1851025"/>
                <a:gd name="T94" fmla="*/ 818771 w 1155064"/>
                <a:gd name="T95" fmla="*/ 431165 h 1851025"/>
                <a:gd name="T96" fmla="*/ 818771 w 1155064"/>
                <a:gd name="T97" fmla="*/ 530987 h 1851025"/>
                <a:gd name="T98" fmla="*/ 818771 w 1155064"/>
                <a:gd name="T99" fmla="*/ 663308 h 1851025"/>
                <a:gd name="T100" fmla="*/ 818771 w 1155064"/>
                <a:gd name="T101" fmla="*/ 763181 h 1851025"/>
                <a:gd name="T102" fmla="*/ 818771 w 1155064"/>
                <a:gd name="T103" fmla="*/ 895604 h 1851025"/>
                <a:gd name="T104" fmla="*/ 818771 w 1155064"/>
                <a:gd name="T105" fmla="*/ 995006 h 1851025"/>
                <a:gd name="T106" fmla="*/ 818771 w 1155064"/>
                <a:gd name="T107" fmla="*/ 1139596 h 1851025"/>
                <a:gd name="T108" fmla="*/ 818771 w 1155064"/>
                <a:gd name="T109" fmla="*/ 1139596 h 1851025"/>
                <a:gd name="T110" fmla="*/ 718187 w 1155064"/>
                <a:gd name="T111" fmla="*/ 1242187 h 1851025"/>
                <a:gd name="T112" fmla="*/ 648209 w 1155064"/>
                <a:gd name="T113" fmla="*/ 1312202 h 1851025"/>
                <a:gd name="T114" fmla="*/ 555625 w 1155064"/>
                <a:gd name="T115" fmla="*/ 1406194 h 1851025"/>
                <a:gd name="T116" fmla="*/ 486029 w 1155064"/>
                <a:gd name="T117" fmla="*/ 1476235 h 1851025"/>
                <a:gd name="T118" fmla="*/ 393445 w 1155064"/>
                <a:gd name="T119" fmla="*/ 1570215 h 1851025"/>
                <a:gd name="T120" fmla="*/ 324357 w 1155064"/>
                <a:gd name="T121" fmla="*/ 1640713 h 1851025"/>
                <a:gd name="T122" fmla="*/ 230886 w 1155064"/>
                <a:gd name="T123" fmla="*/ 1734248 h 18510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55064" h="1851025">
                  <a:moveTo>
                    <a:pt x="0" y="1850823"/>
                  </a:moveTo>
                  <a:lnTo>
                    <a:pt x="381" y="1850823"/>
                  </a:lnTo>
                </a:path>
                <a:path w="1155064" h="1851025">
                  <a:moveTo>
                    <a:pt x="818769" y="232282"/>
                  </a:moveTo>
                  <a:lnTo>
                    <a:pt x="819404" y="232282"/>
                  </a:lnTo>
                </a:path>
                <a:path w="1155064" h="1851025">
                  <a:moveTo>
                    <a:pt x="818769" y="265303"/>
                  </a:moveTo>
                  <a:lnTo>
                    <a:pt x="819404" y="265303"/>
                  </a:lnTo>
                </a:path>
                <a:path w="1155064" h="1851025">
                  <a:moveTo>
                    <a:pt x="929004" y="574802"/>
                  </a:moveTo>
                  <a:lnTo>
                    <a:pt x="929386" y="574802"/>
                  </a:lnTo>
                </a:path>
                <a:path w="1155064" h="1851025">
                  <a:moveTo>
                    <a:pt x="929004" y="574802"/>
                  </a:moveTo>
                  <a:lnTo>
                    <a:pt x="1154938" y="574802"/>
                  </a:lnTo>
                </a:path>
                <a:path w="1155064" h="1851025">
                  <a:moveTo>
                    <a:pt x="994917" y="508762"/>
                  </a:moveTo>
                  <a:lnTo>
                    <a:pt x="863854" y="641172"/>
                  </a:lnTo>
                </a:path>
                <a:path w="1155064" h="1851025">
                  <a:moveTo>
                    <a:pt x="818769" y="464439"/>
                  </a:moveTo>
                  <a:lnTo>
                    <a:pt x="819404" y="464439"/>
                  </a:lnTo>
                </a:path>
                <a:path w="1155064" h="1851025">
                  <a:moveTo>
                    <a:pt x="818769" y="497586"/>
                  </a:moveTo>
                  <a:lnTo>
                    <a:pt x="819404" y="497586"/>
                  </a:lnTo>
                </a:path>
                <a:path w="1155064" h="1851025">
                  <a:moveTo>
                    <a:pt x="818769" y="696417"/>
                  </a:moveTo>
                  <a:lnTo>
                    <a:pt x="819404" y="696417"/>
                  </a:lnTo>
                </a:path>
                <a:path w="1155064" h="1851025">
                  <a:moveTo>
                    <a:pt x="818769" y="729335"/>
                  </a:moveTo>
                  <a:lnTo>
                    <a:pt x="819404" y="729335"/>
                  </a:lnTo>
                </a:path>
                <a:path w="1155064" h="1851025">
                  <a:moveTo>
                    <a:pt x="818769" y="928585"/>
                  </a:moveTo>
                  <a:lnTo>
                    <a:pt x="819404" y="928585"/>
                  </a:lnTo>
                </a:path>
                <a:path w="1155064" h="1851025">
                  <a:moveTo>
                    <a:pt x="818769" y="962025"/>
                  </a:moveTo>
                  <a:lnTo>
                    <a:pt x="819404" y="962025"/>
                  </a:lnTo>
                </a:path>
                <a:path w="1155064" h="1851025">
                  <a:moveTo>
                    <a:pt x="694817" y="1265212"/>
                  </a:moveTo>
                  <a:lnTo>
                    <a:pt x="695325" y="1265212"/>
                  </a:lnTo>
                </a:path>
                <a:path w="1155064" h="1851025">
                  <a:moveTo>
                    <a:pt x="671957" y="1288719"/>
                  </a:moveTo>
                  <a:lnTo>
                    <a:pt x="672464" y="1288719"/>
                  </a:lnTo>
                </a:path>
                <a:path w="1155064" h="1851025">
                  <a:moveTo>
                    <a:pt x="532383" y="1429245"/>
                  </a:moveTo>
                  <a:lnTo>
                    <a:pt x="532638" y="1429245"/>
                  </a:lnTo>
                </a:path>
                <a:path w="1155064" h="1851025">
                  <a:moveTo>
                    <a:pt x="509396" y="1452727"/>
                  </a:moveTo>
                  <a:lnTo>
                    <a:pt x="509777" y="1452727"/>
                  </a:lnTo>
                </a:path>
                <a:path w="1155064" h="1851025">
                  <a:moveTo>
                    <a:pt x="370586" y="1593253"/>
                  </a:moveTo>
                  <a:lnTo>
                    <a:pt x="370967" y="1593253"/>
                  </a:lnTo>
                </a:path>
                <a:path w="1155064" h="1851025">
                  <a:moveTo>
                    <a:pt x="347218" y="1617205"/>
                  </a:moveTo>
                  <a:lnTo>
                    <a:pt x="347599" y="1617205"/>
                  </a:lnTo>
                </a:path>
                <a:path w="1155064" h="1851025">
                  <a:moveTo>
                    <a:pt x="208025" y="1757730"/>
                  </a:moveTo>
                  <a:lnTo>
                    <a:pt x="208914" y="1757730"/>
                  </a:lnTo>
                </a:path>
                <a:path w="1155064" h="1851025">
                  <a:moveTo>
                    <a:pt x="184657" y="1781237"/>
                  </a:moveTo>
                  <a:lnTo>
                    <a:pt x="185546" y="1781237"/>
                  </a:lnTo>
                </a:path>
                <a:path w="1155064" h="1851025">
                  <a:moveTo>
                    <a:pt x="818769" y="0"/>
                  </a:moveTo>
                  <a:lnTo>
                    <a:pt x="819404" y="0"/>
                  </a:lnTo>
                </a:path>
                <a:path w="1155064" h="1851025">
                  <a:moveTo>
                    <a:pt x="818769" y="33528"/>
                  </a:moveTo>
                  <a:lnTo>
                    <a:pt x="819404" y="33528"/>
                  </a:lnTo>
                </a:path>
                <a:path w="1155064" h="1851025">
                  <a:moveTo>
                    <a:pt x="818769" y="66421"/>
                  </a:moveTo>
                  <a:lnTo>
                    <a:pt x="818769" y="199262"/>
                  </a:lnTo>
                </a:path>
                <a:path w="1155064" h="1851025">
                  <a:moveTo>
                    <a:pt x="818769" y="298196"/>
                  </a:moveTo>
                  <a:lnTo>
                    <a:pt x="818769" y="431165"/>
                  </a:lnTo>
                </a:path>
                <a:path w="1155064" h="1851025">
                  <a:moveTo>
                    <a:pt x="818769" y="530987"/>
                  </a:moveTo>
                  <a:lnTo>
                    <a:pt x="818769" y="663308"/>
                  </a:lnTo>
                </a:path>
                <a:path w="1155064" h="1851025">
                  <a:moveTo>
                    <a:pt x="818769" y="763181"/>
                  </a:moveTo>
                  <a:lnTo>
                    <a:pt x="818769" y="895604"/>
                  </a:lnTo>
                </a:path>
                <a:path w="1155064" h="1851025">
                  <a:moveTo>
                    <a:pt x="818769" y="995006"/>
                  </a:moveTo>
                  <a:lnTo>
                    <a:pt x="818769" y="1139596"/>
                  </a:lnTo>
                </a:path>
                <a:path w="1155064" h="1851025">
                  <a:moveTo>
                    <a:pt x="818769" y="1139596"/>
                  </a:moveTo>
                  <a:lnTo>
                    <a:pt x="718185" y="1242187"/>
                  </a:lnTo>
                </a:path>
                <a:path w="1155064" h="1851025">
                  <a:moveTo>
                    <a:pt x="648207" y="1312202"/>
                  </a:moveTo>
                  <a:lnTo>
                    <a:pt x="555625" y="1406194"/>
                  </a:lnTo>
                </a:path>
                <a:path w="1155064" h="1851025">
                  <a:moveTo>
                    <a:pt x="486029" y="1476235"/>
                  </a:moveTo>
                  <a:lnTo>
                    <a:pt x="393445" y="1570215"/>
                  </a:lnTo>
                </a:path>
                <a:path w="1155064" h="1851025">
                  <a:moveTo>
                    <a:pt x="324357" y="1640713"/>
                  </a:moveTo>
                  <a:lnTo>
                    <a:pt x="230886" y="173424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62" name="object 27">
              <a:extLst>
                <a:ext uri="{FF2B5EF4-FFF2-40B4-BE49-F238E27FC236}">
                  <a16:creationId xmlns:a16="http://schemas.microsoft.com/office/drawing/2014/main" id="{157206AE-50A1-40E3-92A7-1D62189163B5}"/>
                </a:ext>
              </a:extLst>
            </p:cNvPr>
            <p:cNvSpPr>
              <a:spLocks/>
            </p:cNvSpPr>
            <p:nvPr/>
          </p:nvSpPr>
          <p:spPr bwMode="auto">
            <a:xfrm>
              <a:off x="2436352" y="7487213"/>
              <a:ext cx="76200" cy="76835"/>
            </a:xfrm>
            <a:custGeom>
              <a:avLst/>
              <a:gdLst>
                <a:gd name="T0" fmla="*/ 75580 w 76200"/>
                <a:gd name="T1" fmla="*/ 0 h 76834"/>
                <a:gd name="T2" fmla="*/ 0 w 76200"/>
                <a:gd name="T3" fmla="*/ 76398 h 76834"/>
                <a:gd name="T4" fmla="*/ 0 60000 65536"/>
                <a:gd name="T5" fmla="*/ 0 60000 65536"/>
              </a:gdLst>
              <a:ahLst/>
              <a:cxnLst>
                <a:cxn ang="T4">
                  <a:pos x="T0" y="T1"/>
                </a:cxn>
                <a:cxn ang="T5">
                  <a:pos x="T2" y="T3"/>
                </a:cxn>
              </a:cxnLst>
              <a:rect l="0" t="0" r="r" b="b"/>
              <a:pathLst>
                <a:path w="76200" h="76834">
                  <a:moveTo>
                    <a:pt x="75580" y="0"/>
                  </a:moveTo>
                  <a:lnTo>
                    <a:pt x="0" y="7639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86036" name="object 28">
            <a:extLst>
              <a:ext uri="{FF2B5EF4-FFF2-40B4-BE49-F238E27FC236}">
                <a16:creationId xmlns:a16="http://schemas.microsoft.com/office/drawing/2014/main" id="{7121898F-BD4C-4AB5-B2E3-711BAA04193A}"/>
              </a:ext>
            </a:extLst>
          </p:cNvPr>
          <p:cNvGrpSpPr>
            <a:grpSpLocks/>
          </p:cNvGrpSpPr>
          <p:nvPr/>
        </p:nvGrpSpPr>
        <p:grpSpPr bwMode="auto">
          <a:xfrm>
            <a:off x="4365625" y="2903538"/>
            <a:ext cx="1338263" cy="4662487"/>
            <a:chOff x="4364990" y="2903976"/>
            <a:chExt cx="1338580" cy="4661535"/>
          </a:xfrm>
        </p:grpSpPr>
        <p:sp>
          <p:nvSpPr>
            <p:cNvPr id="86051" name="object 29">
              <a:extLst>
                <a:ext uri="{FF2B5EF4-FFF2-40B4-BE49-F238E27FC236}">
                  <a16:creationId xmlns:a16="http://schemas.microsoft.com/office/drawing/2014/main" id="{03FFE7F4-D0BA-451F-BADE-8E077A5E6CF7}"/>
                </a:ext>
              </a:extLst>
            </p:cNvPr>
            <p:cNvSpPr>
              <a:spLocks/>
            </p:cNvSpPr>
            <p:nvPr/>
          </p:nvSpPr>
          <p:spPr bwMode="auto">
            <a:xfrm>
              <a:off x="4726305" y="3264026"/>
              <a:ext cx="734060" cy="3616325"/>
            </a:xfrm>
            <a:custGeom>
              <a:avLst/>
              <a:gdLst>
                <a:gd name="T0" fmla="*/ 0 w 734060"/>
                <a:gd name="T1" fmla="*/ 741934 h 3616325"/>
                <a:gd name="T2" fmla="*/ 0 w 734060"/>
                <a:gd name="T3" fmla="*/ 3616185 h 3616325"/>
                <a:gd name="T4" fmla="*/ 0 w 734060"/>
                <a:gd name="T5" fmla="*/ 741934 h 3616325"/>
                <a:gd name="T6" fmla="*/ 733806 w 734060"/>
                <a:gd name="T7" fmla="*/ 0 h 36163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4060" h="3616325">
                  <a:moveTo>
                    <a:pt x="0" y="741934"/>
                  </a:moveTo>
                  <a:lnTo>
                    <a:pt x="0" y="3616185"/>
                  </a:lnTo>
                </a:path>
                <a:path w="734060" h="3616325">
                  <a:moveTo>
                    <a:pt x="0" y="741934"/>
                  </a:moveTo>
                  <a:lnTo>
                    <a:pt x="73380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52" name="object 30">
              <a:extLst>
                <a:ext uri="{FF2B5EF4-FFF2-40B4-BE49-F238E27FC236}">
                  <a16:creationId xmlns:a16="http://schemas.microsoft.com/office/drawing/2014/main" id="{2CE8740F-6C4C-416F-B83D-ADD1977A17C8}"/>
                </a:ext>
              </a:extLst>
            </p:cNvPr>
            <p:cNvSpPr>
              <a:spLocks/>
            </p:cNvSpPr>
            <p:nvPr/>
          </p:nvSpPr>
          <p:spPr bwMode="auto">
            <a:xfrm>
              <a:off x="4726305" y="6880212"/>
              <a:ext cx="675640" cy="683895"/>
            </a:xfrm>
            <a:custGeom>
              <a:avLst/>
              <a:gdLst>
                <a:gd name="T0" fmla="*/ 0 w 675639"/>
                <a:gd name="T1" fmla="*/ 0 h 683895"/>
                <a:gd name="T2" fmla="*/ 675489 w 675639"/>
                <a:gd name="T3" fmla="*/ 683397 h 683895"/>
                <a:gd name="T4" fmla="*/ 0 60000 65536"/>
                <a:gd name="T5" fmla="*/ 0 60000 65536"/>
              </a:gdLst>
              <a:ahLst/>
              <a:cxnLst>
                <a:cxn ang="T4">
                  <a:pos x="T0" y="T1"/>
                </a:cxn>
                <a:cxn ang="T5">
                  <a:pos x="T2" y="T3"/>
                </a:cxn>
              </a:cxnLst>
              <a:rect l="0" t="0" r="r" b="b"/>
              <a:pathLst>
                <a:path w="675639" h="683895">
                  <a:moveTo>
                    <a:pt x="0" y="0"/>
                  </a:moveTo>
                  <a:lnTo>
                    <a:pt x="675487" y="68339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53" name="object 31">
              <a:extLst>
                <a:ext uri="{FF2B5EF4-FFF2-40B4-BE49-F238E27FC236}">
                  <a16:creationId xmlns:a16="http://schemas.microsoft.com/office/drawing/2014/main" id="{8214BC7F-8327-45BA-A625-A0E1AB419843}"/>
                </a:ext>
              </a:extLst>
            </p:cNvPr>
            <p:cNvSpPr>
              <a:spLocks/>
            </p:cNvSpPr>
            <p:nvPr/>
          </p:nvSpPr>
          <p:spPr bwMode="auto">
            <a:xfrm>
              <a:off x="4364990" y="3142868"/>
              <a:ext cx="1323975" cy="4342765"/>
            </a:xfrm>
            <a:custGeom>
              <a:avLst/>
              <a:gdLst>
                <a:gd name="T0" fmla="*/ 983361 w 1323975"/>
                <a:gd name="T1" fmla="*/ 0 h 4342765"/>
                <a:gd name="T2" fmla="*/ 1095121 w 1323975"/>
                <a:gd name="T3" fmla="*/ 121157 h 4342765"/>
                <a:gd name="T4" fmla="*/ 1095121 w 1323975"/>
                <a:gd name="T5" fmla="*/ 121157 h 4342765"/>
                <a:gd name="T6" fmla="*/ 1095756 w 1323975"/>
                <a:gd name="T7" fmla="*/ 121157 h 4342765"/>
                <a:gd name="T8" fmla="*/ 361314 w 1323975"/>
                <a:gd name="T9" fmla="*/ 863091 h 4342765"/>
                <a:gd name="T10" fmla="*/ 361696 w 1323975"/>
                <a:gd name="T11" fmla="*/ 863091 h 4342765"/>
                <a:gd name="T12" fmla="*/ 504951 w 1323975"/>
                <a:gd name="T13" fmla="*/ 1009014 h 4342765"/>
                <a:gd name="T14" fmla="*/ 505840 w 1323975"/>
                <a:gd name="T15" fmla="*/ 1009014 h 4342765"/>
                <a:gd name="T16" fmla="*/ 361314 w 1323975"/>
                <a:gd name="T17" fmla="*/ 3737343 h 4342765"/>
                <a:gd name="T18" fmla="*/ 361696 w 1323975"/>
                <a:gd name="T19" fmla="*/ 3737343 h 4342765"/>
                <a:gd name="T20" fmla="*/ 504951 w 1323975"/>
                <a:gd name="T21" fmla="*/ 1009014 h 4342765"/>
                <a:gd name="T22" fmla="*/ 567309 w 1323975"/>
                <a:gd name="T23" fmla="*/ 946276 h 4342765"/>
                <a:gd name="T24" fmla="*/ 504951 w 1323975"/>
                <a:gd name="T25" fmla="*/ 915034 h 4342765"/>
                <a:gd name="T26" fmla="*/ 504951 w 1323975"/>
                <a:gd name="T27" fmla="*/ 1102487 h 4342765"/>
                <a:gd name="T28" fmla="*/ 496950 w 1323975"/>
                <a:gd name="T29" fmla="*/ 3599522 h 4342765"/>
                <a:gd name="T30" fmla="*/ 558800 w 1323975"/>
                <a:gd name="T31" fmla="*/ 3662349 h 4342765"/>
                <a:gd name="T32" fmla="*/ 590296 w 1323975"/>
                <a:gd name="T33" fmla="*/ 3599522 h 4342765"/>
                <a:gd name="T34" fmla="*/ 404368 w 1323975"/>
                <a:gd name="T35" fmla="*/ 3599522 h 4342765"/>
                <a:gd name="T36" fmla="*/ 1231011 w 1323975"/>
                <a:gd name="T37" fmla="*/ 4342363 h 4342765"/>
                <a:gd name="T38" fmla="*/ 1231264 w 1323975"/>
                <a:gd name="T39" fmla="*/ 4342363 h 4342765"/>
                <a:gd name="T40" fmla="*/ 1231011 w 1323975"/>
                <a:gd name="T41" fmla="*/ 4342363 h 4342765"/>
                <a:gd name="T42" fmla="*/ 1169415 w 1323975"/>
                <a:gd name="T43" fmla="*/ 4279557 h 4342765"/>
                <a:gd name="T44" fmla="*/ 1138301 w 1323975"/>
                <a:gd name="T45" fmla="*/ 4342363 h 4342765"/>
                <a:gd name="T46" fmla="*/ 1323975 w 1323975"/>
                <a:gd name="T47" fmla="*/ 4342363 h 4342765"/>
                <a:gd name="T48" fmla="*/ 197231 w 1323975"/>
                <a:gd name="T49" fmla="*/ 794892 h 4342765"/>
                <a:gd name="T50" fmla="*/ 197231 w 1323975"/>
                <a:gd name="T51" fmla="*/ 3806012 h 4342765"/>
                <a:gd name="T52" fmla="*/ 226060 w 1323975"/>
                <a:gd name="T53" fmla="*/ 3206394 h 4342765"/>
                <a:gd name="T54" fmla="*/ 226949 w 1323975"/>
                <a:gd name="T55" fmla="*/ 3206394 h 4342765"/>
                <a:gd name="T56" fmla="*/ 226060 w 1323975"/>
                <a:gd name="T57" fmla="*/ 3206394 h 4342765"/>
                <a:gd name="T58" fmla="*/ 0 w 1323975"/>
                <a:gd name="T59" fmla="*/ 3206394 h 4342765"/>
                <a:gd name="T60" fmla="*/ 160527 w 1323975"/>
                <a:gd name="T61" fmla="*/ 3272802 h 4342765"/>
                <a:gd name="T62" fmla="*/ 291592 w 1323975"/>
                <a:gd name="T63" fmla="*/ 3140329 h 43427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23975" h="4342765">
                  <a:moveTo>
                    <a:pt x="983361" y="0"/>
                  </a:moveTo>
                  <a:lnTo>
                    <a:pt x="1095121" y="121157"/>
                  </a:lnTo>
                </a:path>
                <a:path w="1323975" h="4342765">
                  <a:moveTo>
                    <a:pt x="1095121" y="121157"/>
                  </a:moveTo>
                  <a:lnTo>
                    <a:pt x="1095756" y="121157"/>
                  </a:lnTo>
                </a:path>
                <a:path w="1323975" h="4342765">
                  <a:moveTo>
                    <a:pt x="361314" y="863091"/>
                  </a:moveTo>
                  <a:lnTo>
                    <a:pt x="361696" y="863091"/>
                  </a:lnTo>
                </a:path>
                <a:path w="1323975" h="4342765">
                  <a:moveTo>
                    <a:pt x="504951" y="1009014"/>
                  </a:moveTo>
                  <a:lnTo>
                    <a:pt x="505840" y="1009014"/>
                  </a:lnTo>
                </a:path>
                <a:path w="1323975" h="4342765">
                  <a:moveTo>
                    <a:pt x="361314" y="3737343"/>
                  </a:moveTo>
                  <a:lnTo>
                    <a:pt x="361696" y="3737343"/>
                  </a:lnTo>
                </a:path>
                <a:path w="1323975" h="4342765">
                  <a:moveTo>
                    <a:pt x="504951" y="1009014"/>
                  </a:moveTo>
                  <a:lnTo>
                    <a:pt x="567309" y="946276"/>
                  </a:lnTo>
                </a:path>
                <a:path w="1323975" h="4342765">
                  <a:moveTo>
                    <a:pt x="504951" y="915034"/>
                  </a:moveTo>
                  <a:lnTo>
                    <a:pt x="504951" y="1102487"/>
                  </a:lnTo>
                </a:path>
                <a:path w="1323975" h="4342765">
                  <a:moveTo>
                    <a:pt x="496950" y="3599522"/>
                  </a:moveTo>
                  <a:lnTo>
                    <a:pt x="558800" y="3662349"/>
                  </a:lnTo>
                </a:path>
                <a:path w="1323975" h="4342765">
                  <a:moveTo>
                    <a:pt x="590296" y="3599522"/>
                  </a:moveTo>
                  <a:lnTo>
                    <a:pt x="404368" y="3599522"/>
                  </a:lnTo>
                </a:path>
                <a:path w="1323975" h="4342765">
                  <a:moveTo>
                    <a:pt x="1231011" y="4342363"/>
                  </a:moveTo>
                  <a:lnTo>
                    <a:pt x="1231264" y="4342363"/>
                  </a:lnTo>
                </a:path>
                <a:path w="1323975" h="4342765">
                  <a:moveTo>
                    <a:pt x="1231011" y="4342363"/>
                  </a:moveTo>
                  <a:lnTo>
                    <a:pt x="1169415" y="4279557"/>
                  </a:lnTo>
                </a:path>
                <a:path w="1323975" h="4342765">
                  <a:moveTo>
                    <a:pt x="1138301" y="4342363"/>
                  </a:moveTo>
                  <a:lnTo>
                    <a:pt x="1323975" y="4342363"/>
                  </a:lnTo>
                </a:path>
                <a:path w="1323975" h="4342765">
                  <a:moveTo>
                    <a:pt x="197231" y="794892"/>
                  </a:moveTo>
                  <a:lnTo>
                    <a:pt x="197231" y="3806012"/>
                  </a:lnTo>
                </a:path>
                <a:path w="1323975" h="4342765">
                  <a:moveTo>
                    <a:pt x="226060" y="3206394"/>
                  </a:moveTo>
                  <a:lnTo>
                    <a:pt x="226949" y="3206394"/>
                  </a:lnTo>
                </a:path>
                <a:path w="1323975" h="4342765">
                  <a:moveTo>
                    <a:pt x="226060" y="3206394"/>
                  </a:moveTo>
                  <a:lnTo>
                    <a:pt x="0" y="3206394"/>
                  </a:lnTo>
                </a:path>
                <a:path w="1323975" h="4342765">
                  <a:moveTo>
                    <a:pt x="160527" y="3272802"/>
                  </a:moveTo>
                  <a:lnTo>
                    <a:pt x="291592" y="314032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54" name="object 32">
              <a:extLst>
                <a:ext uri="{FF2B5EF4-FFF2-40B4-BE49-F238E27FC236}">
                  <a16:creationId xmlns:a16="http://schemas.microsoft.com/office/drawing/2014/main" id="{CCD8A74D-4173-4B58-BB88-6C507C44E245}"/>
                </a:ext>
              </a:extLst>
            </p:cNvPr>
            <p:cNvSpPr>
              <a:spLocks/>
            </p:cNvSpPr>
            <p:nvPr/>
          </p:nvSpPr>
          <p:spPr bwMode="auto">
            <a:xfrm>
              <a:off x="4562221" y="6948881"/>
              <a:ext cx="608330" cy="615315"/>
            </a:xfrm>
            <a:custGeom>
              <a:avLst/>
              <a:gdLst>
                <a:gd name="T0" fmla="*/ 0 w 608329"/>
                <a:gd name="T1" fmla="*/ 0 h 615315"/>
                <a:gd name="T2" fmla="*/ 608069 w 608329"/>
                <a:gd name="T3" fmla="*/ 614728 h 615315"/>
                <a:gd name="T4" fmla="*/ 0 60000 65536"/>
                <a:gd name="T5" fmla="*/ 0 60000 65536"/>
              </a:gdLst>
              <a:ahLst/>
              <a:cxnLst>
                <a:cxn ang="T4">
                  <a:pos x="T0" y="T1"/>
                </a:cxn>
                <a:cxn ang="T5">
                  <a:pos x="T2" y="T3"/>
                </a:cxn>
              </a:cxnLst>
              <a:rect l="0" t="0" r="r" b="b"/>
              <a:pathLst>
                <a:path w="608329" h="615315">
                  <a:moveTo>
                    <a:pt x="0" y="0"/>
                  </a:moveTo>
                  <a:lnTo>
                    <a:pt x="608067" y="61472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55" name="object 33">
              <a:extLst>
                <a:ext uri="{FF2B5EF4-FFF2-40B4-BE49-F238E27FC236}">
                  <a16:creationId xmlns:a16="http://schemas.microsoft.com/office/drawing/2014/main" id="{57B5B7B9-E79D-4C4E-B9CB-C2B3398F5BFB}"/>
                </a:ext>
              </a:extLst>
            </p:cNvPr>
            <p:cNvSpPr>
              <a:spLocks/>
            </p:cNvSpPr>
            <p:nvPr/>
          </p:nvSpPr>
          <p:spPr bwMode="auto">
            <a:xfrm>
              <a:off x="4562221" y="2905251"/>
              <a:ext cx="1139825" cy="4652010"/>
            </a:xfrm>
            <a:custGeom>
              <a:avLst/>
              <a:gdLst>
                <a:gd name="T0" fmla="*/ 897889 w 1139825"/>
                <a:gd name="T1" fmla="*/ 358775 h 4652009"/>
                <a:gd name="T2" fmla="*/ 786638 w 1139825"/>
                <a:gd name="T3" fmla="*/ 237617 h 4652009"/>
                <a:gd name="T4" fmla="*/ 1047114 w 1139825"/>
                <a:gd name="T5" fmla="*/ 217932 h 4652009"/>
                <a:gd name="T6" fmla="*/ 714248 w 1139825"/>
                <a:gd name="T7" fmla="*/ 0 h 4652009"/>
                <a:gd name="T8" fmla="*/ 1027683 w 1139825"/>
                <a:gd name="T9" fmla="*/ 99313 h 4652009"/>
                <a:gd name="T10" fmla="*/ 82676 w 1139825"/>
                <a:gd name="T11" fmla="*/ 1244473 h 4652009"/>
                <a:gd name="T12" fmla="*/ 82168 w 1139825"/>
                <a:gd name="T13" fmla="*/ 1477137 h 4652009"/>
                <a:gd name="T14" fmla="*/ 82676 w 1139825"/>
                <a:gd name="T15" fmla="*/ 1510030 h 4652009"/>
                <a:gd name="T16" fmla="*/ 82168 w 1139825"/>
                <a:gd name="T17" fmla="*/ 1742440 h 4652009"/>
                <a:gd name="T18" fmla="*/ 82676 w 1139825"/>
                <a:gd name="T19" fmla="*/ 1941195 h 4652009"/>
                <a:gd name="T20" fmla="*/ 82168 w 1139825"/>
                <a:gd name="T21" fmla="*/ 2173351 h 4652009"/>
                <a:gd name="T22" fmla="*/ 82676 w 1139825"/>
                <a:gd name="T23" fmla="*/ 2206498 h 4652009"/>
                <a:gd name="T24" fmla="*/ 82168 w 1139825"/>
                <a:gd name="T25" fmla="*/ 2438275 h 4652009"/>
                <a:gd name="T26" fmla="*/ 82676 w 1139825"/>
                <a:gd name="T27" fmla="*/ 2637538 h 4652009"/>
                <a:gd name="T28" fmla="*/ 82168 w 1139825"/>
                <a:gd name="T29" fmla="*/ 2869186 h 4652009"/>
                <a:gd name="T30" fmla="*/ 82676 w 1139825"/>
                <a:gd name="T31" fmla="*/ 2902714 h 4652009"/>
                <a:gd name="T32" fmla="*/ 82168 w 1139825"/>
                <a:gd name="T33" fmla="*/ 3134489 h 4652009"/>
                <a:gd name="T34" fmla="*/ 82676 w 1139825"/>
                <a:gd name="T35" fmla="*/ 3333752 h 4652009"/>
                <a:gd name="T36" fmla="*/ 82168 w 1139825"/>
                <a:gd name="T37" fmla="*/ 3565654 h 4652009"/>
                <a:gd name="T38" fmla="*/ 82676 w 1139825"/>
                <a:gd name="T39" fmla="*/ 3598585 h 4652009"/>
                <a:gd name="T40" fmla="*/ 82168 w 1139825"/>
                <a:gd name="T41" fmla="*/ 3831274 h 4652009"/>
                <a:gd name="T42" fmla="*/ 206755 w 1139825"/>
                <a:gd name="T43" fmla="*/ 941197 h 4652009"/>
                <a:gd name="T44" fmla="*/ 368300 w 1139825"/>
                <a:gd name="T45" fmla="*/ 777239 h 4652009"/>
                <a:gd name="T46" fmla="*/ 392049 w 1139825"/>
                <a:gd name="T47" fmla="*/ 753618 h 4652009"/>
                <a:gd name="T48" fmla="*/ 553465 w 1139825"/>
                <a:gd name="T49" fmla="*/ 589280 h 4652009"/>
                <a:gd name="T50" fmla="*/ 693674 w 1139825"/>
                <a:gd name="T51" fmla="*/ 449072 h 4652009"/>
                <a:gd name="T52" fmla="*/ 207644 w 1139825"/>
                <a:gd name="T53" fmla="*/ 4136265 h 4652009"/>
                <a:gd name="T54" fmla="*/ 230886 w 1139825"/>
                <a:gd name="T55" fmla="*/ 4159315 h 4652009"/>
                <a:gd name="T56" fmla="*/ 393064 w 1139825"/>
                <a:gd name="T57" fmla="*/ 4323336 h 4652009"/>
                <a:gd name="T58" fmla="*/ 532256 w 1139825"/>
                <a:gd name="T59" fmla="*/ 4464318 h 4652009"/>
                <a:gd name="T60" fmla="*/ 694054 w 1139825"/>
                <a:gd name="T61" fmla="*/ 4628330 h 4652009"/>
                <a:gd name="T62" fmla="*/ 718312 w 1139825"/>
                <a:gd name="T63" fmla="*/ 4651835 h 4652009"/>
                <a:gd name="T64" fmla="*/ 82168 w 1139825"/>
                <a:gd name="T65" fmla="*/ 1311275 h 4652009"/>
                <a:gd name="T66" fmla="*/ 82168 w 1139825"/>
                <a:gd name="T67" fmla="*/ 1675511 h 4652009"/>
                <a:gd name="T68" fmla="*/ 82168 w 1139825"/>
                <a:gd name="T69" fmla="*/ 2007108 h 4652009"/>
                <a:gd name="T70" fmla="*/ 82168 w 1139825"/>
                <a:gd name="T71" fmla="*/ 2372235 h 4652009"/>
                <a:gd name="T72" fmla="*/ 82168 w 1139825"/>
                <a:gd name="T73" fmla="*/ 2703578 h 4652009"/>
                <a:gd name="T74" fmla="*/ 82168 w 1139825"/>
                <a:gd name="T75" fmla="*/ 3068449 h 4652009"/>
                <a:gd name="T76" fmla="*/ 82168 w 1139825"/>
                <a:gd name="T77" fmla="*/ 3400287 h 4652009"/>
                <a:gd name="T78" fmla="*/ 82168 w 1139825"/>
                <a:gd name="T79" fmla="*/ 3764853 h 4652009"/>
                <a:gd name="T80" fmla="*/ 82168 w 1139825"/>
                <a:gd name="T81" fmla="*/ 1066800 h 4652009"/>
                <a:gd name="T82" fmla="*/ 345439 w 1139825"/>
                <a:gd name="T83" fmla="*/ 800735 h 4652009"/>
                <a:gd name="T84" fmla="*/ 577341 w 1139825"/>
                <a:gd name="T85" fmla="*/ 566165 h 4652009"/>
                <a:gd name="T86" fmla="*/ 839977 w 1139825"/>
                <a:gd name="T87" fmla="*/ 299974 h 4652009"/>
                <a:gd name="T88" fmla="*/ 253745 w 1139825"/>
                <a:gd name="T89" fmla="*/ 4182810 h 4652009"/>
                <a:gd name="T90" fmla="*/ 509015 w 1139825"/>
                <a:gd name="T91" fmla="*/ 4440366 h 4652009"/>
                <a:gd name="T92" fmla="*/ 1041018 w 1139825"/>
                <a:gd name="T93" fmla="*/ 503174 h 4652009"/>
                <a:gd name="T94" fmla="*/ 1041018 w 1139825"/>
                <a:gd name="T95" fmla="*/ 409575 h 4652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9825" h="4652009">
                  <a:moveTo>
                    <a:pt x="0" y="1032510"/>
                  </a:moveTo>
                  <a:lnTo>
                    <a:pt x="786129" y="237617"/>
                  </a:lnTo>
                </a:path>
                <a:path w="1139825" h="4652009">
                  <a:moveTo>
                    <a:pt x="897889" y="358775"/>
                  </a:moveTo>
                  <a:lnTo>
                    <a:pt x="898525" y="358775"/>
                  </a:lnTo>
                </a:path>
                <a:path w="1139825" h="4652009">
                  <a:moveTo>
                    <a:pt x="786129" y="237617"/>
                  </a:moveTo>
                  <a:lnTo>
                    <a:pt x="786638" y="237617"/>
                  </a:lnTo>
                </a:path>
                <a:path w="1139825" h="4652009">
                  <a:moveTo>
                    <a:pt x="934719" y="96774"/>
                  </a:moveTo>
                  <a:lnTo>
                    <a:pt x="935736" y="96774"/>
                  </a:lnTo>
                </a:path>
                <a:path w="1139825" h="4652009">
                  <a:moveTo>
                    <a:pt x="1047114" y="217932"/>
                  </a:moveTo>
                  <a:lnTo>
                    <a:pt x="934719" y="96774"/>
                  </a:lnTo>
                  <a:lnTo>
                    <a:pt x="844930" y="0"/>
                  </a:lnTo>
                  <a:lnTo>
                    <a:pt x="714248" y="0"/>
                  </a:lnTo>
                </a:path>
                <a:path w="1139825" h="4652009">
                  <a:moveTo>
                    <a:pt x="954151" y="214630"/>
                  </a:moveTo>
                  <a:lnTo>
                    <a:pt x="1139698" y="220472"/>
                  </a:lnTo>
                </a:path>
                <a:path w="1139825" h="4652009">
                  <a:moveTo>
                    <a:pt x="1027683" y="99313"/>
                  </a:moveTo>
                  <a:lnTo>
                    <a:pt x="842390" y="93472"/>
                  </a:lnTo>
                </a:path>
                <a:path w="1139825" h="4652009">
                  <a:moveTo>
                    <a:pt x="82168" y="1244473"/>
                  </a:moveTo>
                  <a:lnTo>
                    <a:pt x="82676" y="1244473"/>
                  </a:lnTo>
                </a:path>
                <a:path w="1139825" h="4652009">
                  <a:moveTo>
                    <a:pt x="82168" y="1278255"/>
                  </a:moveTo>
                  <a:lnTo>
                    <a:pt x="82676" y="1278255"/>
                  </a:lnTo>
                </a:path>
                <a:path w="1139825" h="4652009">
                  <a:moveTo>
                    <a:pt x="82168" y="1477137"/>
                  </a:moveTo>
                  <a:lnTo>
                    <a:pt x="82676" y="1477137"/>
                  </a:lnTo>
                </a:path>
                <a:path w="1139825" h="4652009">
                  <a:moveTo>
                    <a:pt x="82168" y="1510030"/>
                  </a:moveTo>
                  <a:lnTo>
                    <a:pt x="82676" y="1510030"/>
                  </a:lnTo>
                </a:path>
                <a:path w="1139825" h="4652009">
                  <a:moveTo>
                    <a:pt x="82168" y="1708912"/>
                  </a:moveTo>
                  <a:lnTo>
                    <a:pt x="82676" y="1708912"/>
                  </a:lnTo>
                </a:path>
                <a:path w="1139825" h="4652009">
                  <a:moveTo>
                    <a:pt x="82168" y="1742440"/>
                  </a:moveTo>
                  <a:lnTo>
                    <a:pt x="82676" y="1742440"/>
                  </a:lnTo>
                </a:path>
                <a:path w="1139825" h="4652009">
                  <a:moveTo>
                    <a:pt x="82168" y="1941195"/>
                  </a:moveTo>
                  <a:lnTo>
                    <a:pt x="82676" y="1941195"/>
                  </a:lnTo>
                </a:path>
                <a:path w="1139825" h="4652009">
                  <a:moveTo>
                    <a:pt x="82168" y="1974215"/>
                  </a:moveTo>
                  <a:lnTo>
                    <a:pt x="82676" y="1974215"/>
                  </a:lnTo>
                </a:path>
                <a:path w="1139825" h="4652009">
                  <a:moveTo>
                    <a:pt x="82168" y="2173351"/>
                  </a:moveTo>
                  <a:lnTo>
                    <a:pt x="82676" y="2173351"/>
                  </a:lnTo>
                </a:path>
                <a:path w="1139825" h="4652009">
                  <a:moveTo>
                    <a:pt x="82168" y="2206498"/>
                  </a:moveTo>
                  <a:lnTo>
                    <a:pt x="82676" y="2206498"/>
                  </a:lnTo>
                </a:path>
                <a:path w="1139825" h="4652009">
                  <a:moveTo>
                    <a:pt x="82168" y="2405126"/>
                  </a:moveTo>
                  <a:lnTo>
                    <a:pt x="82676" y="2405126"/>
                  </a:lnTo>
                </a:path>
                <a:path w="1139825" h="4652009">
                  <a:moveTo>
                    <a:pt x="82168" y="2438273"/>
                  </a:moveTo>
                  <a:lnTo>
                    <a:pt x="82676" y="2438273"/>
                  </a:lnTo>
                </a:path>
                <a:path w="1139825" h="4652009">
                  <a:moveTo>
                    <a:pt x="82168" y="2637536"/>
                  </a:moveTo>
                  <a:lnTo>
                    <a:pt x="82676" y="2637536"/>
                  </a:lnTo>
                </a:path>
                <a:path w="1139825" h="4652009">
                  <a:moveTo>
                    <a:pt x="82168" y="2670429"/>
                  </a:moveTo>
                  <a:lnTo>
                    <a:pt x="82676" y="2670429"/>
                  </a:lnTo>
                </a:path>
                <a:path w="1139825" h="4652009">
                  <a:moveTo>
                    <a:pt x="82168" y="2869184"/>
                  </a:moveTo>
                  <a:lnTo>
                    <a:pt x="82676" y="2869184"/>
                  </a:lnTo>
                </a:path>
                <a:path w="1139825" h="4652009">
                  <a:moveTo>
                    <a:pt x="82168" y="2902712"/>
                  </a:moveTo>
                  <a:lnTo>
                    <a:pt x="82676" y="2902712"/>
                  </a:lnTo>
                </a:path>
                <a:path w="1139825" h="4652009">
                  <a:moveTo>
                    <a:pt x="82168" y="3101594"/>
                  </a:moveTo>
                  <a:lnTo>
                    <a:pt x="82676" y="3101594"/>
                  </a:lnTo>
                </a:path>
                <a:path w="1139825" h="4652009">
                  <a:moveTo>
                    <a:pt x="82168" y="3134487"/>
                  </a:moveTo>
                  <a:lnTo>
                    <a:pt x="82676" y="3134487"/>
                  </a:lnTo>
                </a:path>
                <a:path w="1139825" h="4652009">
                  <a:moveTo>
                    <a:pt x="82168" y="3333750"/>
                  </a:moveTo>
                  <a:lnTo>
                    <a:pt x="82676" y="3333750"/>
                  </a:lnTo>
                </a:path>
                <a:path w="1139825" h="4652009">
                  <a:moveTo>
                    <a:pt x="82168" y="3366770"/>
                  </a:moveTo>
                  <a:lnTo>
                    <a:pt x="82676" y="3366770"/>
                  </a:lnTo>
                </a:path>
                <a:path w="1139825" h="4652009">
                  <a:moveTo>
                    <a:pt x="82168" y="3565652"/>
                  </a:moveTo>
                  <a:lnTo>
                    <a:pt x="82676" y="3565652"/>
                  </a:lnTo>
                </a:path>
                <a:path w="1139825" h="4652009">
                  <a:moveTo>
                    <a:pt x="82168" y="3598583"/>
                  </a:moveTo>
                  <a:lnTo>
                    <a:pt x="82676" y="3598583"/>
                  </a:lnTo>
                </a:path>
                <a:path w="1139825" h="4652009">
                  <a:moveTo>
                    <a:pt x="82168" y="3797833"/>
                  </a:moveTo>
                  <a:lnTo>
                    <a:pt x="82676" y="3797833"/>
                  </a:lnTo>
                </a:path>
                <a:path w="1139825" h="4652009">
                  <a:moveTo>
                    <a:pt x="82168" y="3831272"/>
                  </a:moveTo>
                  <a:lnTo>
                    <a:pt x="82676" y="3831272"/>
                  </a:lnTo>
                </a:path>
                <a:path w="1139825" h="4652009">
                  <a:moveTo>
                    <a:pt x="206248" y="941197"/>
                  </a:moveTo>
                  <a:lnTo>
                    <a:pt x="206755" y="941197"/>
                  </a:lnTo>
                </a:path>
                <a:path w="1139825" h="4652009">
                  <a:moveTo>
                    <a:pt x="229615" y="917701"/>
                  </a:moveTo>
                  <a:lnTo>
                    <a:pt x="229996" y="917701"/>
                  </a:lnTo>
                </a:path>
                <a:path w="1139825" h="4652009">
                  <a:moveTo>
                    <a:pt x="368300" y="777239"/>
                  </a:moveTo>
                  <a:lnTo>
                    <a:pt x="368807" y="777239"/>
                  </a:lnTo>
                </a:path>
                <a:path w="1139825" h="4652009">
                  <a:moveTo>
                    <a:pt x="391794" y="753618"/>
                  </a:moveTo>
                  <a:lnTo>
                    <a:pt x="392049" y="753618"/>
                  </a:lnTo>
                </a:path>
                <a:path w="1139825" h="4652009">
                  <a:moveTo>
                    <a:pt x="530478" y="613156"/>
                  </a:moveTo>
                  <a:lnTo>
                    <a:pt x="531367" y="613156"/>
                  </a:lnTo>
                </a:path>
                <a:path w="1139825" h="4652009">
                  <a:moveTo>
                    <a:pt x="553465" y="589280"/>
                  </a:moveTo>
                  <a:lnTo>
                    <a:pt x="554354" y="589280"/>
                  </a:lnTo>
                </a:path>
                <a:path w="1139825" h="4652009">
                  <a:moveTo>
                    <a:pt x="693165" y="449072"/>
                  </a:moveTo>
                  <a:lnTo>
                    <a:pt x="693674" y="449072"/>
                  </a:lnTo>
                </a:path>
                <a:path w="1139825" h="4652009">
                  <a:moveTo>
                    <a:pt x="716026" y="425196"/>
                  </a:moveTo>
                  <a:lnTo>
                    <a:pt x="716533" y="425196"/>
                  </a:lnTo>
                </a:path>
                <a:path w="1139825" h="4652009">
                  <a:moveTo>
                    <a:pt x="207644" y="4136263"/>
                  </a:moveTo>
                  <a:lnTo>
                    <a:pt x="208025" y="4136263"/>
                  </a:lnTo>
                </a:path>
                <a:path w="1139825" h="4652009">
                  <a:moveTo>
                    <a:pt x="230504" y="4159313"/>
                  </a:moveTo>
                  <a:lnTo>
                    <a:pt x="230886" y="4159313"/>
                  </a:lnTo>
                </a:path>
                <a:path w="1139825" h="4652009">
                  <a:moveTo>
                    <a:pt x="370077" y="4300296"/>
                  </a:moveTo>
                  <a:lnTo>
                    <a:pt x="370713" y="4300296"/>
                  </a:lnTo>
                </a:path>
                <a:path w="1139825" h="4652009">
                  <a:moveTo>
                    <a:pt x="393064" y="4323334"/>
                  </a:moveTo>
                  <a:lnTo>
                    <a:pt x="393573" y="4323334"/>
                  </a:lnTo>
                </a:path>
                <a:path w="1139825" h="4652009">
                  <a:moveTo>
                    <a:pt x="531876" y="4464316"/>
                  </a:moveTo>
                  <a:lnTo>
                    <a:pt x="532256" y="4464316"/>
                  </a:lnTo>
                </a:path>
                <a:path w="1139825" h="4652009">
                  <a:moveTo>
                    <a:pt x="555370" y="4487799"/>
                  </a:moveTo>
                  <a:lnTo>
                    <a:pt x="555625" y="4487799"/>
                  </a:lnTo>
                </a:path>
                <a:path w="1139825" h="4652009">
                  <a:moveTo>
                    <a:pt x="694054" y="4628328"/>
                  </a:moveTo>
                  <a:lnTo>
                    <a:pt x="694563" y="4628328"/>
                  </a:lnTo>
                </a:path>
                <a:path w="1139825" h="4652009">
                  <a:moveTo>
                    <a:pt x="717423" y="4651833"/>
                  </a:moveTo>
                  <a:lnTo>
                    <a:pt x="718312" y="4651833"/>
                  </a:lnTo>
                </a:path>
                <a:path w="1139825" h="4652009">
                  <a:moveTo>
                    <a:pt x="82168" y="1066800"/>
                  </a:moveTo>
                  <a:lnTo>
                    <a:pt x="82168" y="1211326"/>
                  </a:lnTo>
                </a:path>
                <a:path w="1139825" h="4652009">
                  <a:moveTo>
                    <a:pt x="82168" y="1311275"/>
                  </a:moveTo>
                  <a:lnTo>
                    <a:pt x="82168" y="1443736"/>
                  </a:lnTo>
                </a:path>
                <a:path w="1139825" h="4652009">
                  <a:moveTo>
                    <a:pt x="82168" y="1543050"/>
                  </a:moveTo>
                  <a:lnTo>
                    <a:pt x="82168" y="1675511"/>
                  </a:lnTo>
                </a:path>
                <a:path w="1139825" h="4652009">
                  <a:moveTo>
                    <a:pt x="82168" y="1775333"/>
                  </a:moveTo>
                  <a:lnTo>
                    <a:pt x="82168" y="1908175"/>
                  </a:lnTo>
                </a:path>
                <a:path w="1139825" h="4652009">
                  <a:moveTo>
                    <a:pt x="82168" y="2007108"/>
                  </a:moveTo>
                  <a:lnTo>
                    <a:pt x="82168" y="2139950"/>
                  </a:lnTo>
                </a:path>
                <a:path w="1139825" h="4652009">
                  <a:moveTo>
                    <a:pt x="82168" y="2239391"/>
                  </a:moveTo>
                  <a:lnTo>
                    <a:pt x="82168" y="2372233"/>
                  </a:lnTo>
                </a:path>
                <a:path w="1139825" h="4652009">
                  <a:moveTo>
                    <a:pt x="82168" y="2471547"/>
                  </a:moveTo>
                  <a:lnTo>
                    <a:pt x="82168" y="2604516"/>
                  </a:lnTo>
                </a:path>
                <a:path w="1139825" h="4652009">
                  <a:moveTo>
                    <a:pt x="82168" y="2703576"/>
                  </a:moveTo>
                  <a:lnTo>
                    <a:pt x="82168" y="2836291"/>
                  </a:lnTo>
                </a:path>
                <a:path w="1139825" h="4652009">
                  <a:moveTo>
                    <a:pt x="82168" y="2935605"/>
                  </a:moveTo>
                  <a:lnTo>
                    <a:pt x="82168" y="3068447"/>
                  </a:lnTo>
                </a:path>
                <a:path w="1139825" h="4652009">
                  <a:moveTo>
                    <a:pt x="82168" y="3167380"/>
                  </a:moveTo>
                  <a:lnTo>
                    <a:pt x="82168" y="3300349"/>
                  </a:lnTo>
                </a:path>
                <a:path w="1139825" h="4652009">
                  <a:moveTo>
                    <a:pt x="82168" y="3400285"/>
                  </a:moveTo>
                  <a:lnTo>
                    <a:pt x="82168" y="3532543"/>
                  </a:lnTo>
                </a:path>
                <a:path w="1139825" h="4652009">
                  <a:moveTo>
                    <a:pt x="82168" y="3632428"/>
                  </a:moveTo>
                  <a:lnTo>
                    <a:pt x="82168" y="3764851"/>
                  </a:lnTo>
                </a:path>
                <a:path w="1139825" h="4652009">
                  <a:moveTo>
                    <a:pt x="82168" y="3864254"/>
                  </a:moveTo>
                  <a:lnTo>
                    <a:pt x="82168" y="4008843"/>
                  </a:lnTo>
                </a:path>
                <a:path w="1139825" h="4652009">
                  <a:moveTo>
                    <a:pt x="82168" y="1066800"/>
                  </a:moveTo>
                  <a:lnTo>
                    <a:pt x="183261" y="964819"/>
                  </a:lnTo>
                </a:path>
                <a:path w="1139825" h="4652009">
                  <a:moveTo>
                    <a:pt x="252475" y="894714"/>
                  </a:moveTo>
                  <a:lnTo>
                    <a:pt x="345439" y="800735"/>
                  </a:lnTo>
                </a:path>
                <a:path w="1139825" h="4652009">
                  <a:moveTo>
                    <a:pt x="414654" y="730250"/>
                  </a:moveTo>
                  <a:lnTo>
                    <a:pt x="507238" y="636270"/>
                  </a:lnTo>
                </a:path>
                <a:path w="1139825" h="4652009">
                  <a:moveTo>
                    <a:pt x="577341" y="566165"/>
                  </a:moveTo>
                  <a:lnTo>
                    <a:pt x="669670" y="472186"/>
                  </a:lnTo>
                </a:path>
                <a:path w="1139825" h="4652009">
                  <a:moveTo>
                    <a:pt x="739393" y="402082"/>
                  </a:moveTo>
                  <a:lnTo>
                    <a:pt x="839977" y="299974"/>
                  </a:lnTo>
                </a:path>
                <a:path w="1139825" h="4652009">
                  <a:moveTo>
                    <a:pt x="82168" y="4008843"/>
                  </a:moveTo>
                  <a:lnTo>
                    <a:pt x="184276" y="4112323"/>
                  </a:lnTo>
                </a:path>
                <a:path w="1139825" h="4652009">
                  <a:moveTo>
                    <a:pt x="253745" y="4182808"/>
                  </a:moveTo>
                  <a:lnTo>
                    <a:pt x="346328" y="4276331"/>
                  </a:lnTo>
                </a:path>
                <a:path w="1139825" h="4652009">
                  <a:moveTo>
                    <a:pt x="416432" y="4346841"/>
                  </a:moveTo>
                  <a:lnTo>
                    <a:pt x="509015" y="4440364"/>
                  </a:lnTo>
                </a:path>
                <a:path w="1139825" h="4652009">
                  <a:moveTo>
                    <a:pt x="578230" y="4510849"/>
                  </a:moveTo>
                  <a:lnTo>
                    <a:pt x="671194" y="4604383"/>
                  </a:lnTo>
                </a:path>
                <a:path w="1139825" h="4652009">
                  <a:moveTo>
                    <a:pt x="1041018" y="503174"/>
                  </a:moveTo>
                  <a:lnTo>
                    <a:pt x="980058" y="565912"/>
                  </a:lnTo>
                </a:path>
                <a:path w="1139825" h="4652009">
                  <a:moveTo>
                    <a:pt x="1041018" y="596646"/>
                  </a:moveTo>
                  <a:lnTo>
                    <a:pt x="1041018" y="40957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56" name="object 34">
              <a:extLst>
                <a:ext uri="{FF2B5EF4-FFF2-40B4-BE49-F238E27FC236}">
                  <a16:creationId xmlns:a16="http://schemas.microsoft.com/office/drawing/2014/main" id="{05C54CC8-BA15-4FA5-9203-852202901F39}"/>
                </a:ext>
              </a:extLst>
            </p:cNvPr>
            <p:cNvSpPr>
              <a:spLocks/>
            </p:cNvSpPr>
            <p:nvPr/>
          </p:nvSpPr>
          <p:spPr bwMode="auto">
            <a:xfrm>
              <a:off x="4416552" y="3171697"/>
              <a:ext cx="1104900" cy="908685"/>
            </a:xfrm>
            <a:custGeom>
              <a:avLst/>
              <a:gdLst>
                <a:gd name="T0" fmla="*/ 162306 w 1104900"/>
                <a:gd name="T1" fmla="*/ 438658 h 908685"/>
                <a:gd name="T2" fmla="*/ 109347 w 1104900"/>
                <a:gd name="T3" fmla="*/ 476758 h 908685"/>
                <a:gd name="T4" fmla="*/ 78867 w 1104900"/>
                <a:gd name="T5" fmla="*/ 516140 h 908685"/>
                <a:gd name="T6" fmla="*/ 90932 w 1104900"/>
                <a:gd name="T7" fmla="*/ 545338 h 908685"/>
                <a:gd name="T8" fmla="*/ 5334 w 1104900"/>
                <a:gd name="T9" fmla="*/ 580898 h 908685"/>
                <a:gd name="T10" fmla="*/ 257048 w 1104900"/>
                <a:gd name="T11" fmla="*/ 508508 h 908685"/>
                <a:gd name="T12" fmla="*/ 188595 w 1104900"/>
                <a:gd name="T13" fmla="*/ 474230 h 908685"/>
                <a:gd name="T14" fmla="*/ 337185 w 1104900"/>
                <a:gd name="T15" fmla="*/ 429780 h 908685"/>
                <a:gd name="T16" fmla="*/ 222758 w 1104900"/>
                <a:gd name="T17" fmla="*/ 417080 h 908685"/>
                <a:gd name="T18" fmla="*/ 274066 w 1104900"/>
                <a:gd name="T19" fmla="*/ 490740 h 908685"/>
                <a:gd name="T20" fmla="*/ 243636 w 1104900"/>
                <a:gd name="T21" fmla="*/ 423430 h 908685"/>
                <a:gd name="T22" fmla="*/ 416052 w 1104900"/>
                <a:gd name="T23" fmla="*/ 391680 h 908685"/>
                <a:gd name="T24" fmla="*/ 403860 w 1104900"/>
                <a:gd name="T25" fmla="*/ 373888 h 908685"/>
                <a:gd name="T26" fmla="*/ 345694 w 1104900"/>
                <a:gd name="T27" fmla="*/ 395490 h 908685"/>
                <a:gd name="T28" fmla="*/ 331343 w 1104900"/>
                <a:gd name="T29" fmla="*/ 375158 h 908685"/>
                <a:gd name="T30" fmla="*/ 357505 w 1104900"/>
                <a:gd name="T31" fmla="*/ 362458 h 908685"/>
                <a:gd name="T32" fmla="*/ 343789 w 1104900"/>
                <a:gd name="T33" fmla="*/ 304038 h 908685"/>
                <a:gd name="T34" fmla="*/ 339217 w 1104900"/>
                <a:gd name="T35" fmla="*/ 404380 h 908685"/>
                <a:gd name="T36" fmla="*/ 388874 w 1104900"/>
                <a:gd name="T37" fmla="*/ 441198 h 908685"/>
                <a:gd name="T38" fmla="*/ 461010 w 1104900"/>
                <a:gd name="T39" fmla="*/ 181483 h 908685"/>
                <a:gd name="T40" fmla="*/ 445770 w 1104900"/>
                <a:gd name="T41" fmla="*/ 212725 h 908685"/>
                <a:gd name="T42" fmla="*/ 448564 w 1104900"/>
                <a:gd name="T43" fmla="*/ 232029 h 908685"/>
                <a:gd name="T44" fmla="*/ 389001 w 1104900"/>
                <a:gd name="T45" fmla="*/ 261747 h 908685"/>
                <a:gd name="T46" fmla="*/ 590042 w 1104900"/>
                <a:gd name="T47" fmla="*/ 164211 h 908685"/>
                <a:gd name="T48" fmla="*/ 540258 w 1104900"/>
                <a:gd name="T49" fmla="*/ 188214 h 908685"/>
                <a:gd name="T50" fmla="*/ 530606 w 1104900"/>
                <a:gd name="T51" fmla="*/ 116840 h 908685"/>
                <a:gd name="T52" fmla="*/ 507111 w 1104900"/>
                <a:gd name="T53" fmla="*/ 145034 h 908685"/>
                <a:gd name="T54" fmla="*/ 544830 w 1104900"/>
                <a:gd name="T55" fmla="*/ 213487 h 908685"/>
                <a:gd name="T56" fmla="*/ 643890 w 1104900"/>
                <a:gd name="T57" fmla="*/ 126873 h 908685"/>
                <a:gd name="T58" fmla="*/ 524383 w 1104900"/>
                <a:gd name="T59" fmla="*/ 66421 h 908685"/>
                <a:gd name="T60" fmla="*/ 650875 w 1104900"/>
                <a:gd name="T61" fmla="*/ 856234 h 908685"/>
                <a:gd name="T62" fmla="*/ 588518 w 1104900"/>
                <a:gd name="T63" fmla="*/ 792734 h 908685"/>
                <a:gd name="T64" fmla="*/ 534797 w 1104900"/>
                <a:gd name="T65" fmla="*/ 813054 h 908685"/>
                <a:gd name="T66" fmla="*/ 671322 w 1104900"/>
                <a:gd name="T67" fmla="*/ 92456 h 908685"/>
                <a:gd name="T68" fmla="*/ 569468 w 1104900"/>
                <a:gd name="T69" fmla="*/ 23622 h 908685"/>
                <a:gd name="T70" fmla="*/ 703453 w 1104900"/>
                <a:gd name="T71" fmla="*/ 786384 h 908685"/>
                <a:gd name="T72" fmla="*/ 701675 w 1104900"/>
                <a:gd name="T73" fmla="*/ 781304 h 908685"/>
                <a:gd name="T74" fmla="*/ 652399 w 1104900"/>
                <a:gd name="T75" fmla="*/ 717804 h 908685"/>
                <a:gd name="T76" fmla="*/ 629539 w 1104900"/>
                <a:gd name="T77" fmla="*/ 716534 h 908685"/>
                <a:gd name="T78" fmla="*/ 642810 w 1104900"/>
                <a:gd name="T79" fmla="*/ 785114 h 908685"/>
                <a:gd name="T80" fmla="*/ 758507 w 1104900"/>
                <a:gd name="T81" fmla="*/ 689864 h 908685"/>
                <a:gd name="T82" fmla="*/ 698144 w 1104900"/>
                <a:gd name="T83" fmla="*/ 702564 h 908685"/>
                <a:gd name="T84" fmla="*/ 738124 w 1104900"/>
                <a:gd name="T85" fmla="*/ 749554 h 908685"/>
                <a:gd name="T86" fmla="*/ 839622 w 1104900"/>
                <a:gd name="T87" fmla="*/ 639064 h 908685"/>
                <a:gd name="T88" fmla="*/ 757008 w 1104900"/>
                <a:gd name="T89" fmla="*/ 631444 h 908685"/>
                <a:gd name="T90" fmla="*/ 799211 w 1104900"/>
                <a:gd name="T91" fmla="*/ 611124 h 908685"/>
                <a:gd name="T92" fmla="*/ 786676 w 1104900"/>
                <a:gd name="T93" fmla="*/ 679704 h 908685"/>
                <a:gd name="T94" fmla="*/ 983488 w 1104900"/>
                <a:gd name="T95" fmla="*/ 503428 h 908685"/>
                <a:gd name="T96" fmla="*/ 855472 w 1104900"/>
                <a:gd name="T97" fmla="*/ 527558 h 908685"/>
                <a:gd name="T98" fmla="*/ 930021 w 1104900"/>
                <a:gd name="T99" fmla="*/ 577088 h 908685"/>
                <a:gd name="T100" fmla="*/ 901573 w 1104900"/>
                <a:gd name="T101" fmla="*/ 516128 h 908685"/>
                <a:gd name="T102" fmla="*/ 947293 w 1104900"/>
                <a:gd name="T103" fmla="*/ 541528 h 908685"/>
                <a:gd name="T104" fmla="*/ 976376 w 1104900"/>
                <a:gd name="T105" fmla="*/ 521208 h 908685"/>
                <a:gd name="T106" fmla="*/ 1085850 w 1104900"/>
                <a:gd name="T107" fmla="*/ 401828 h 908685"/>
                <a:gd name="T108" fmla="*/ 1008849 w 1104900"/>
                <a:gd name="T109" fmla="*/ 390398 h 908685"/>
                <a:gd name="T110" fmla="*/ 956056 w 1104900"/>
                <a:gd name="T111" fmla="*/ 445008 h 908685"/>
                <a:gd name="T112" fmla="*/ 1032510 w 1104900"/>
                <a:gd name="T113" fmla="*/ 474230 h 908685"/>
                <a:gd name="T114" fmla="*/ 987298 w 1104900"/>
                <a:gd name="T115" fmla="*/ 410730 h 908685"/>
                <a:gd name="T116" fmla="*/ 1061085 w 1104900"/>
                <a:gd name="T117" fmla="*/ 441198 h 908685"/>
                <a:gd name="T118" fmla="*/ 1040257 w 1104900"/>
                <a:gd name="T119" fmla="*/ 377698 h 9086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04900" h="908685">
                  <a:moveTo>
                    <a:pt x="167132" y="427240"/>
                  </a:moveTo>
                  <a:lnTo>
                    <a:pt x="166116" y="424688"/>
                  </a:lnTo>
                  <a:lnTo>
                    <a:pt x="162179" y="420890"/>
                  </a:lnTo>
                  <a:lnTo>
                    <a:pt x="159893" y="419608"/>
                  </a:lnTo>
                  <a:lnTo>
                    <a:pt x="154305" y="419608"/>
                  </a:lnTo>
                  <a:lnTo>
                    <a:pt x="152019" y="420890"/>
                  </a:lnTo>
                  <a:lnTo>
                    <a:pt x="149987" y="422148"/>
                  </a:lnTo>
                  <a:lnTo>
                    <a:pt x="147955" y="424688"/>
                  </a:lnTo>
                  <a:lnTo>
                    <a:pt x="147066" y="427240"/>
                  </a:lnTo>
                  <a:lnTo>
                    <a:pt x="147066" y="432308"/>
                  </a:lnTo>
                  <a:lnTo>
                    <a:pt x="147955" y="434848"/>
                  </a:lnTo>
                  <a:lnTo>
                    <a:pt x="149987" y="436130"/>
                  </a:lnTo>
                  <a:lnTo>
                    <a:pt x="151892" y="438658"/>
                  </a:lnTo>
                  <a:lnTo>
                    <a:pt x="154305" y="439940"/>
                  </a:lnTo>
                  <a:lnTo>
                    <a:pt x="159893" y="439940"/>
                  </a:lnTo>
                  <a:lnTo>
                    <a:pt x="162306" y="438658"/>
                  </a:lnTo>
                  <a:lnTo>
                    <a:pt x="164211" y="436130"/>
                  </a:lnTo>
                  <a:lnTo>
                    <a:pt x="166243" y="434848"/>
                  </a:lnTo>
                  <a:lnTo>
                    <a:pt x="167132" y="432308"/>
                  </a:lnTo>
                  <a:lnTo>
                    <a:pt x="167132" y="427240"/>
                  </a:lnTo>
                  <a:close/>
                </a:path>
                <a:path w="1104900" h="908685">
                  <a:moveTo>
                    <a:pt x="187960" y="587248"/>
                  </a:moveTo>
                  <a:lnTo>
                    <a:pt x="174980" y="560590"/>
                  </a:lnTo>
                  <a:lnTo>
                    <a:pt x="137922" y="484390"/>
                  </a:lnTo>
                  <a:lnTo>
                    <a:pt x="133858" y="476758"/>
                  </a:lnTo>
                  <a:lnTo>
                    <a:pt x="129540" y="461530"/>
                  </a:lnTo>
                  <a:lnTo>
                    <a:pt x="130810" y="456438"/>
                  </a:lnTo>
                  <a:lnTo>
                    <a:pt x="132334" y="453898"/>
                  </a:lnTo>
                  <a:lnTo>
                    <a:pt x="134874" y="451358"/>
                  </a:lnTo>
                  <a:lnTo>
                    <a:pt x="132207" y="448830"/>
                  </a:lnTo>
                  <a:lnTo>
                    <a:pt x="103886" y="478040"/>
                  </a:lnTo>
                  <a:lnTo>
                    <a:pt x="106426" y="480580"/>
                  </a:lnTo>
                  <a:lnTo>
                    <a:pt x="109347" y="476758"/>
                  </a:lnTo>
                  <a:lnTo>
                    <a:pt x="112014" y="475488"/>
                  </a:lnTo>
                  <a:lnTo>
                    <a:pt x="114427" y="474230"/>
                  </a:lnTo>
                  <a:lnTo>
                    <a:pt x="115824" y="474230"/>
                  </a:lnTo>
                  <a:lnTo>
                    <a:pt x="117348" y="472948"/>
                  </a:lnTo>
                  <a:lnTo>
                    <a:pt x="120523" y="474230"/>
                  </a:lnTo>
                  <a:lnTo>
                    <a:pt x="121793" y="474230"/>
                  </a:lnTo>
                  <a:lnTo>
                    <a:pt x="125222" y="478040"/>
                  </a:lnTo>
                  <a:lnTo>
                    <a:pt x="128143" y="483108"/>
                  </a:lnTo>
                  <a:lnTo>
                    <a:pt x="131826" y="490740"/>
                  </a:lnTo>
                  <a:lnTo>
                    <a:pt x="166116" y="560590"/>
                  </a:lnTo>
                  <a:lnTo>
                    <a:pt x="147332" y="551688"/>
                  </a:lnTo>
                  <a:lnTo>
                    <a:pt x="109791" y="533908"/>
                  </a:lnTo>
                  <a:lnTo>
                    <a:pt x="88265" y="523748"/>
                  </a:lnTo>
                  <a:lnTo>
                    <a:pt x="83058" y="521208"/>
                  </a:lnTo>
                  <a:lnTo>
                    <a:pt x="80772" y="518680"/>
                  </a:lnTo>
                  <a:lnTo>
                    <a:pt x="78867" y="516140"/>
                  </a:lnTo>
                  <a:lnTo>
                    <a:pt x="77851" y="514858"/>
                  </a:lnTo>
                  <a:lnTo>
                    <a:pt x="78105" y="509790"/>
                  </a:lnTo>
                  <a:lnTo>
                    <a:pt x="79502" y="507238"/>
                  </a:lnTo>
                  <a:lnTo>
                    <a:pt x="84582" y="502158"/>
                  </a:lnTo>
                  <a:lnTo>
                    <a:pt x="82042" y="499630"/>
                  </a:lnTo>
                  <a:lnTo>
                    <a:pt x="45085" y="536448"/>
                  </a:lnTo>
                  <a:lnTo>
                    <a:pt x="47625" y="538988"/>
                  </a:lnTo>
                  <a:lnTo>
                    <a:pt x="49530" y="537730"/>
                  </a:lnTo>
                  <a:lnTo>
                    <a:pt x="51054" y="536448"/>
                  </a:lnTo>
                  <a:lnTo>
                    <a:pt x="52197" y="535190"/>
                  </a:lnTo>
                  <a:lnTo>
                    <a:pt x="53721" y="533908"/>
                  </a:lnTo>
                  <a:lnTo>
                    <a:pt x="65024" y="533908"/>
                  </a:lnTo>
                  <a:lnTo>
                    <a:pt x="68199" y="535190"/>
                  </a:lnTo>
                  <a:lnTo>
                    <a:pt x="71501" y="536448"/>
                  </a:lnTo>
                  <a:lnTo>
                    <a:pt x="80137" y="540258"/>
                  </a:lnTo>
                  <a:lnTo>
                    <a:pt x="90932" y="545338"/>
                  </a:lnTo>
                  <a:lnTo>
                    <a:pt x="120396" y="606298"/>
                  </a:lnTo>
                  <a:lnTo>
                    <a:pt x="61810" y="578358"/>
                  </a:lnTo>
                  <a:lnTo>
                    <a:pt x="40513" y="568198"/>
                  </a:lnTo>
                  <a:lnTo>
                    <a:pt x="35687" y="565658"/>
                  </a:lnTo>
                  <a:lnTo>
                    <a:pt x="34163" y="564388"/>
                  </a:lnTo>
                  <a:lnTo>
                    <a:pt x="32512" y="563130"/>
                  </a:lnTo>
                  <a:lnTo>
                    <a:pt x="31877" y="560590"/>
                  </a:lnTo>
                  <a:lnTo>
                    <a:pt x="32004" y="558038"/>
                  </a:lnTo>
                  <a:lnTo>
                    <a:pt x="32258" y="555498"/>
                  </a:lnTo>
                  <a:lnTo>
                    <a:pt x="33528" y="552958"/>
                  </a:lnTo>
                  <a:lnTo>
                    <a:pt x="36068" y="550430"/>
                  </a:lnTo>
                  <a:lnTo>
                    <a:pt x="37719" y="549148"/>
                  </a:lnTo>
                  <a:lnTo>
                    <a:pt x="35052" y="546608"/>
                  </a:lnTo>
                  <a:lnTo>
                    <a:pt x="0" y="582180"/>
                  </a:lnTo>
                  <a:lnTo>
                    <a:pt x="2540" y="584708"/>
                  </a:lnTo>
                  <a:lnTo>
                    <a:pt x="5334" y="580898"/>
                  </a:lnTo>
                  <a:lnTo>
                    <a:pt x="10414" y="578358"/>
                  </a:lnTo>
                  <a:lnTo>
                    <a:pt x="15494" y="578358"/>
                  </a:lnTo>
                  <a:lnTo>
                    <a:pt x="18161" y="579640"/>
                  </a:lnTo>
                  <a:lnTo>
                    <a:pt x="19812" y="579640"/>
                  </a:lnTo>
                  <a:lnTo>
                    <a:pt x="24638" y="582180"/>
                  </a:lnTo>
                  <a:lnTo>
                    <a:pt x="32639" y="585990"/>
                  </a:lnTo>
                  <a:lnTo>
                    <a:pt x="139573" y="635508"/>
                  </a:lnTo>
                  <a:lnTo>
                    <a:pt x="142113" y="632980"/>
                  </a:lnTo>
                  <a:lnTo>
                    <a:pt x="129235" y="606298"/>
                  </a:lnTo>
                  <a:lnTo>
                    <a:pt x="102870" y="551688"/>
                  </a:lnTo>
                  <a:lnTo>
                    <a:pt x="185166" y="591058"/>
                  </a:lnTo>
                  <a:lnTo>
                    <a:pt x="187960" y="587248"/>
                  </a:lnTo>
                  <a:close/>
                </a:path>
                <a:path w="1104900" h="908685">
                  <a:moveTo>
                    <a:pt x="265049" y="505980"/>
                  </a:moveTo>
                  <a:lnTo>
                    <a:pt x="262509" y="503440"/>
                  </a:lnTo>
                  <a:lnTo>
                    <a:pt x="259461" y="507238"/>
                  </a:lnTo>
                  <a:lnTo>
                    <a:pt x="257048" y="508508"/>
                  </a:lnTo>
                  <a:lnTo>
                    <a:pt x="255270" y="508508"/>
                  </a:lnTo>
                  <a:lnTo>
                    <a:pt x="253492" y="509790"/>
                  </a:lnTo>
                  <a:lnTo>
                    <a:pt x="251714" y="509790"/>
                  </a:lnTo>
                  <a:lnTo>
                    <a:pt x="249809" y="508508"/>
                  </a:lnTo>
                  <a:lnTo>
                    <a:pt x="247777" y="508508"/>
                  </a:lnTo>
                  <a:lnTo>
                    <a:pt x="244856" y="505980"/>
                  </a:lnTo>
                  <a:lnTo>
                    <a:pt x="240919" y="500888"/>
                  </a:lnTo>
                  <a:lnTo>
                    <a:pt x="213842" y="474230"/>
                  </a:lnTo>
                  <a:lnTo>
                    <a:pt x="189357" y="450088"/>
                  </a:lnTo>
                  <a:lnTo>
                    <a:pt x="186309" y="452640"/>
                  </a:lnTo>
                  <a:lnTo>
                    <a:pt x="174752" y="480580"/>
                  </a:lnTo>
                  <a:lnTo>
                    <a:pt x="178308" y="481838"/>
                  </a:lnTo>
                  <a:lnTo>
                    <a:pt x="179451" y="479298"/>
                  </a:lnTo>
                  <a:lnTo>
                    <a:pt x="180721" y="476758"/>
                  </a:lnTo>
                  <a:lnTo>
                    <a:pt x="183261" y="474230"/>
                  </a:lnTo>
                  <a:lnTo>
                    <a:pt x="188595" y="474230"/>
                  </a:lnTo>
                  <a:lnTo>
                    <a:pt x="192913" y="476758"/>
                  </a:lnTo>
                  <a:lnTo>
                    <a:pt x="197612" y="481838"/>
                  </a:lnTo>
                  <a:lnTo>
                    <a:pt x="204597" y="488188"/>
                  </a:lnTo>
                  <a:lnTo>
                    <a:pt x="233172" y="517398"/>
                  </a:lnTo>
                  <a:lnTo>
                    <a:pt x="235585" y="519938"/>
                  </a:lnTo>
                  <a:lnTo>
                    <a:pt x="237109" y="523748"/>
                  </a:lnTo>
                  <a:lnTo>
                    <a:pt x="237236" y="526288"/>
                  </a:lnTo>
                  <a:lnTo>
                    <a:pt x="236855" y="527558"/>
                  </a:lnTo>
                  <a:lnTo>
                    <a:pt x="236347" y="528840"/>
                  </a:lnTo>
                  <a:lnTo>
                    <a:pt x="234569" y="531380"/>
                  </a:lnTo>
                  <a:lnTo>
                    <a:pt x="231394" y="535190"/>
                  </a:lnTo>
                  <a:lnTo>
                    <a:pt x="233934" y="537730"/>
                  </a:lnTo>
                  <a:lnTo>
                    <a:pt x="261315" y="509790"/>
                  </a:lnTo>
                  <a:lnTo>
                    <a:pt x="265049" y="505980"/>
                  </a:lnTo>
                  <a:close/>
                </a:path>
                <a:path w="1104900" h="908685">
                  <a:moveTo>
                    <a:pt x="339598" y="431038"/>
                  </a:moveTo>
                  <a:lnTo>
                    <a:pt x="337185" y="429780"/>
                  </a:lnTo>
                  <a:lnTo>
                    <a:pt x="334010" y="432308"/>
                  </a:lnTo>
                  <a:lnTo>
                    <a:pt x="331597" y="433590"/>
                  </a:lnTo>
                  <a:lnTo>
                    <a:pt x="328041" y="434848"/>
                  </a:lnTo>
                  <a:lnTo>
                    <a:pt x="324612" y="434848"/>
                  </a:lnTo>
                  <a:lnTo>
                    <a:pt x="322453" y="433590"/>
                  </a:lnTo>
                  <a:lnTo>
                    <a:pt x="319405" y="431038"/>
                  </a:lnTo>
                  <a:lnTo>
                    <a:pt x="289280" y="400558"/>
                  </a:lnTo>
                  <a:lnTo>
                    <a:pt x="288036" y="399288"/>
                  </a:lnTo>
                  <a:lnTo>
                    <a:pt x="282194" y="394208"/>
                  </a:lnTo>
                  <a:lnTo>
                    <a:pt x="277368" y="390398"/>
                  </a:lnTo>
                  <a:lnTo>
                    <a:pt x="268097" y="385330"/>
                  </a:lnTo>
                  <a:lnTo>
                    <a:pt x="263144" y="385330"/>
                  </a:lnTo>
                  <a:lnTo>
                    <a:pt x="239141" y="419608"/>
                  </a:lnTo>
                  <a:lnTo>
                    <a:pt x="239395" y="427240"/>
                  </a:lnTo>
                  <a:lnTo>
                    <a:pt x="225806" y="413258"/>
                  </a:lnTo>
                  <a:lnTo>
                    <a:pt x="222758" y="417080"/>
                  </a:lnTo>
                  <a:lnTo>
                    <a:pt x="211328" y="443738"/>
                  </a:lnTo>
                  <a:lnTo>
                    <a:pt x="214884" y="445008"/>
                  </a:lnTo>
                  <a:lnTo>
                    <a:pt x="216027" y="442480"/>
                  </a:lnTo>
                  <a:lnTo>
                    <a:pt x="217170" y="441198"/>
                  </a:lnTo>
                  <a:lnTo>
                    <a:pt x="218567" y="439940"/>
                  </a:lnTo>
                  <a:lnTo>
                    <a:pt x="219710" y="438658"/>
                  </a:lnTo>
                  <a:lnTo>
                    <a:pt x="220980" y="437388"/>
                  </a:lnTo>
                  <a:lnTo>
                    <a:pt x="225298" y="437388"/>
                  </a:lnTo>
                  <a:lnTo>
                    <a:pt x="227330" y="438658"/>
                  </a:lnTo>
                  <a:lnTo>
                    <a:pt x="229362" y="441198"/>
                  </a:lnTo>
                  <a:lnTo>
                    <a:pt x="234315" y="445008"/>
                  </a:lnTo>
                  <a:lnTo>
                    <a:pt x="241935" y="452640"/>
                  </a:lnTo>
                  <a:lnTo>
                    <a:pt x="265811" y="476758"/>
                  </a:lnTo>
                  <a:lnTo>
                    <a:pt x="270383" y="481838"/>
                  </a:lnTo>
                  <a:lnTo>
                    <a:pt x="273050" y="484390"/>
                  </a:lnTo>
                  <a:lnTo>
                    <a:pt x="274066" y="490740"/>
                  </a:lnTo>
                  <a:lnTo>
                    <a:pt x="272669" y="493280"/>
                  </a:lnTo>
                  <a:lnTo>
                    <a:pt x="267970" y="498348"/>
                  </a:lnTo>
                  <a:lnTo>
                    <a:pt x="270510" y="500888"/>
                  </a:lnTo>
                  <a:lnTo>
                    <a:pt x="298450" y="472948"/>
                  </a:lnTo>
                  <a:lnTo>
                    <a:pt x="302260" y="469138"/>
                  </a:lnTo>
                  <a:lnTo>
                    <a:pt x="299720" y="466598"/>
                  </a:lnTo>
                  <a:lnTo>
                    <a:pt x="296164" y="470408"/>
                  </a:lnTo>
                  <a:lnTo>
                    <a:pt x="293624" y="471690"/>
                  </a:lnTo>
                  <a:lnTo>
                    <a:pt x="290068" y="472948"/>
                  </a:lnTo>
                  <a:lnTo>
                    <a:pt x="286131" y="472948"/>
                  </a:lnTo>
                  <a:lnTo>
                    <a:pt x="284607" y="471690"/>
                  </a:lnTo>
                  <a:lnTo>
                    <a:pt x="281686" y="469138"/>
                  </a:lnTo>
                  <a:lnTo>
                    <a:pt x="249821" y="437388"/>
                  </a:lnTo>
                  <a:lnTo>
                    <a:pt x="243459" y="431038"/>
                  </a:lnTo>
                  <a:lnTo>
                    <a:pt x="243547" y="427240"/>
                  </a:lnTo>
                  <a:lnTo>
                    <a:pt x="243636" y="423430"/>
                  </a:lnTo>
                  <a:lnTo>
                    <a:pt x="258445" y="400558"/>
                  </a:lnTo>
                  <a:lnTo>
                    <a:pt x="266700" y="403098"/>
                  </a:lnTo>
                  <a:lnTo>
                    <a:pt x="307467" y="442480"/>
                  </a:lnTo>
                  <a:lnTo>
                    <a:pt x="311912" y="450088"/>
                  </a:lnTo>
                  <a:lnTo>
                    <a:pt x="311404" y="453898"/>
                  </a:lnTo>
                  <a:lnTo>
                    <a:pt x="309753" y="456438"/>
                  </a:lnTo>
                  <a:lnTo>
                    <a:pt x="305435" y="460248"/>
                  </a:lnTo>
                  <a:lnTo>
                    <a:pt x="307975" y="462788"/>
                  </a:lnTo>
                  <a:lnTo>
                    <a:pt x="335800" y="434848"/>
                  </a:lnTo>
                  <a:lnTo>
                    <a:pt x="339598" y="431038"/>
                  </a:lnTo>
                  <a:close/>
                </a:path>
                <a:path w="1104900" h="908685">
                  <a:moveTo>
                    <a:pt x="422656" y="380238"/>
                  </a:moveTo>
                  <a:lnTo>
                    <a:pt x="420243" y="373888"/>
                  </a:lnTo>
                  <a:lnTo>
                    <a:pt x="419100" y="372630"/>
                  </a:lnTo>
                  <a:lnTo>
                    <a:pt x="417068" y="370382"/>
                  </a:lnTo>
                  <a:lnTo>
                    <a:pt x="417068" y="384048"/>
                  </a:lnTo>
                  <a:lnTo>
                    <a:pt x="416052" y="391680"/>
                  </a:lnTo>
                  <a:lnTo>
                    <a:pt x="389153" y="424688"/>
                  </a:lnTo>
                  <a:lnTo>
                    <a:pt x="383120" y="428498"/>
                  </a:lnTo>
                  <a:lnTo>
                    <a:pt x="377317" y="429780"/>
                  </a:lnTo>
                  <a:lnTo>
                    <a:pt x="372999" y="431038"/>
                  </a:lnTo>
                  <a:lnTo>
                    <a:pt x="369697" y="431038"/>
                  </a:lnTo>
                  <a:lnTo>
                    <a:pt x="365633" y="427240"/>
                  </a:lnTo>
                  <a:lnTo>
                    <a:pt x="364363" y="424688"/>
                  </a:lnTo>
                  <a:lnTo>
                    <a:pt x="363474" y="420890"/>
                  </a:lnTo>
                  <a:lnTo>
                    <a:pt x="362458" y="418338"/>
                  </a:lnTo>
                  <a:lnTo>
                    <a:pt x="361950" y="414540"/>
                  </a:lnTo>
                  <a:lnTo>
                    <a:pt x="361886" y="413258"/>
                  </a:lnTo>
                  <a:lnTo>
                    <a:pt x="361696" y="409448"/>
                  </a:lnTo>
                  <a:lnTo>
                    <a:pt x="387604" y="386588"/>
                  </a:lnTo>
                  <a:lnTo>
                    <a:pt x="394970" y="380238"/>
                  </a:lnTo>
                  <a:lnTo>
                    <a:pt x="400304" y="375158"/>
                  </a:lnTo>
                  <a:lnTo>
                    <a:pt x="403860" y="373888"/>
                  </a:lnTo>
                  <a:lnTo>
                    <a:pt x="407162" y="372630"/>
                  </a:lnTo>
                  <a:lnTo>
                    <a:pt x="410083" y="373888"/>
                  </a:lnTo>
                  <a:lnTo>
                    <a:pt x="412496" y="376440"/>
                  </a:lnTo>
                  <a:lnTo>
                    <a:pt x="415925" y="378980"/>
                  </a:lnTo>
                  <a:lnTo>
                    <a:pt x="417068" y="384048"/>
                  </a:lnTo>
                  <a:lnTo>
                    <a:pt x="417068" y="370382"/>
                  </a:lnTo>
                  <a:lnTo>
                    <a:pt x="411099" y="363740"/>
                  </a:lnTo>
                  <a:lnTo>
                    <a:pt x="406654" y="362458"/>
                  </a:lnTo>
                  <a:lnTo>
                    <a:pt x="396240" y="362458"/>
                  </a:lnTo>
                  <a:lnTo>
                    <a:pt x="361188" y="390398"/>
                  </a:lnTo>
                  <a:lnTo>
                    <a:pt x="357759" y="394208"/>
                  </a:lnTo>
                  <a:lnTo>
                    <a:pt x="356235" y="395490"/>
                  </a:lnTo>
                  <a:lnTo>
                    <a:pt x="353695" y="396748"/>
                  </a:lnTo>
                  <a:lnTo>
                    <a:pt x="351663" y="398030"/>
                  </a:lnTo>
                  <a:lnTo>
                    <a:pt x="347472" y="398030"/>
                  </a:lnTo>
                  <a:lnTo>
                    <a:pt x="345694" y="395490"/>
                  </a:lnTo>
                  <a:lnTo>
                    <a:pt x="344932" y="394208"/>
                  </a:lnTo>
                  <a:lnTo>
                    <a:pt x="343662" y="390398"/>
                  </a:lnTo>
                  <a:lnTo>
                    <a:pt x="343662" y="385330"/>
                  </a:lnTo>
                  <a:lnTo>
                    <a:pt x="343789" y="382790"/>
                  </a:lnTo>
                  <a:lnTo>
                    <a:pt x="348107" y="381508"/>
                  </a:lnTo>
                  <a:lnTo>
                    <a:pt x="351790" y="377698"/>
                  </a:lnTo>
                  <a:lnTo>
                    <a:pt x="367284" y="340880"/>
                  </a:lnTo>
                  <a:lnTo>
                    <a:pt x="364490" y="334530"/>
                  </a:lnTo>
                  <a:lnTo>
                    <a:pt x="359511" y="329438"/>
                  </a:lnTo>
                  <a:lnTo>
                    <a:pt x="357505" y="327393"/>
                  </a:lnTo>
                  <a:lnTo>
                    <a:pt x="357505" y="362458"/>
                  </a:lnTo>
                  <a:lnTo>
                    <a:pt x="355981" y="367538"/>
                  </a:lnTo>
                  <a:lnTo>
                    <a:pt x="348615" y="375158"/>
                  </a:lnTo>
                  <a:lnTo>
                    <a:pt x="344043" y="376440"/>
                  </a:lnTo>
                  <a:lnTo>
                    <a:pt x="338455" y="375158"/>
                  </a:lnTo>
                  <a:lnTo>
                    <a:pt x="331343" y="375158"/>
                  </a:lnTo>
                  <a:lnTo>
                    <a:pt x="323977" y="370090"/>
                  </a:lnTo>
                  <a:lnTo>
                    <a:pt x="310896" y="357390"/>
                  </a:lnTo>
                  <a:lnTo>
                    <a:pt x="307848" y="352298"/>
                  </a:lnTo>
                  <a:lnTo>
                    <a:pt x="307086" y="342138"/>
                  </a:lnTo>
                  <a:lnTo>
                    <a:pt x="308483" y="337058"/>
                  </a:lnTo>
                  <a:lnTo>
                    <a:pt x="312039" y="334530"/>
                  </a:lnTo>
                  <a:lnTo>
                    <a:pt x="315722" y="330708"/>
                  </a:lnTo>
                  <a:lnTo>
                    <a:pt x="320294" y="329438"/>
                  </a:lnTo>
                  <a:lnTo>
                    <a:pt x="325755" y="329438"/>
                  </a:lnTo>
                  <a:lnTo>
                    <a:pt x="331343" y="330708"/>
                  </a:lnTo>
                  <a:lnTo>
                    <a:pt x="336905" y="333248"/>
                  </a:lnTo>
                  <a:lnTo>
                    <a:pt x="342442" y="337058"/>
                  </a:lnTo>
                  <a:lnTo>
                    <a:pt x="347980" y="342138"/>
                  </a:lnTo>
                  <a:lnTo>
                    <a:pt x="353695" y="347230"/>
                  </a:lnTo>
                  <a:lnTo>
                    <a:pt x="356743" y="353580"/>
                  </a:lnTo>
                  <a:lnTo>
                    <a:pt x="357505" y="362458"/>
                  </a:lnTo>
                  <a:lnTo>
                    <a:pt x="357505" y="327393"/>
                  </a:lnTo>
                  <a:lnTo>
                    <a:pt x="353314" y="323088"/>
                  </a:lnTo>
                  <a:lnTo>
                    <a:pt x="347726" y="319290"/>
                  </a:lnTo>
                  <a:lnTo>
                    <a:pt x="341757" y="319290"/>
                  </a:lnTo>
                  <a:lnTo>
                    <a:pt x="350012" y="310388"/>
                  </a:lnTo>
                  <a:lnTo>
                    <a:pt x="352044" y="309130"/>
                  </a:lnTo>
                  <a:lnTo>
                    <a:pt x="353187" y="307848"/>
                  </a:lnTo>
                  <a:lnTo>
                    <a:pt x="353441" y="306590"/>
                  </a:lnTo>
                  <a:lnTo>
                    <a:pt x="353695" y="306590"/>
                  </a:lnTo>
                  <a:lnTo>
                    <a:pt x="353568" y="305308"/>
                  </a:lnTo>
                  <a:lnTo>
                    <a:pt x="353314" y="305308"/>
                  </a:lnTo>
                  <a:lnTo>
                    <a:pt x="352552" y="304038"/>
                  </a:lnTo>
                  <a:lnTo>
                    <a:pt x="350266" y="301498"/>
                  </a:lnTo>
                  <a:lnTo>
                    <a:pt x="346964" y="301498"/>
                  </a:lnTo>
                  <a:lnTo>
                    <a:pt x="345821" y="302780"/>
                  </a:lnTo>
                  <a:lnTo>
                    <a:pt x="343789" y="304038"/>
                  </a:lnTo>
                  <a:lnTo>
                    <a:pt x="330200" y="318008"/>
                  </a:lnTo>
                  <a:lnTo>
                    <a:pt x="322707" y="319290"/>
                  </a:lnTo>
                  <a:lnTo>
                    <a:pt x="315976" y="323088"/>
                  </a:lnTo>
                  <a:lnTo>
                    <a:pt x="298323" y="354838"/>
                  </a:lnTo>
                  <a:lnTo>
                    <a:pt x="298742" y="361188"/>
                  </a:lnTo>
                  <a:lnTo>
                    <a:pt x="300418" y="367538"/>
                  </a:lnTo>
                  <a:lnTo>
                    <a:pt x="303314" y="373888"/>
                  </a:lnTo>
                  <a:lnTo>
                    <a:pt x="307467" y="377698"/>
                  </a:lnTo>
                  <a:lnTo>
                    <a:pt x="311658" y="382790"/>
                  </a:lnTo>
                  <a:lnTo>
                    <a:pt x="316484" y="385330"/>
                  </a:lnTo>
                  <a:lnTo>
                    <a:pt x="327533" y="387858"/>
                  </a:lnTo>
                  <a:lnTo>
                    <a:pt x="333248" y="387858"/>
                  </a:lnTo>
                  <a:lnTo>
                    <a:pt x="339090" y="385330"/>
                  </a:lnTo>
                  <a:lnTo>
                    <a:pt x="338328" y="394208"/>
                  </a:lnTo>
                  <a:lnTo>
                    <a:pt x="338328" y="400558"/>
                  </a:lnTo>
                  <a:lnTo>
                    <a:pt x="339217" y="404380"/>
                  </a:lnTo>
                  <a:lnTo>
                    <a:pt x="340106" y="406908"/>
                  </a:lnTo>
                  <a:lnTo>
                    <a:pt x="341249" y="410730"/>
                  </a:lnTo>
                  <a:lnTo>
                    <a:pt x="342900" y="411988"/>
                  </a:lnTo>
                  <a:lnTo>
                    <a:pt x="344424" y="413258"/>
                  </a:lnTo>
                  <a:lnTo>
                    <a:pt x="346202" y="414540"/>
                  </a:lnTo>
                  <a:lnTo>
                    <a:pt x="350520" y="414540"/>
                  </a:lnTo>
                  <a:lnTo>
                    <a:pt x="353441" y="413258"/>
                  </a:lnTo>
                  <a:lnTo>
                    <a:pt x="357378" y="413258"/>
                  </a:lnTo>
                  <a:lnTo>
                    <a:pt x="357505" y="422148"/>
                  </a:lnTo>
                  <a:lnTo>
                    <a:pt x="357632" y="427240"/>
                  </a:lnTo>
                  <a:lnTo>
                    <a:pt x="357759" y="427240"/>
                  </a:lnTo>
                  <a:lnTo>
                    <a:pt x="358394" y="433590"/>
                  </a:lnTo>
                  <a:lnTo>
                    <a:pt x="369316" y="447548"/>
                  </a:lnTo>
                  <a:lnTo>
                    <a:pt x="375158" y="446290"/>
                  </a:lnTo>
                  <a:lnTo>
                    <a:pt x="382752" y="443738"/>
                  </a:lnTo>
                  <a:lnTo>
                    <a:pt x="388874" y="441198"/>
                  </a:lnTo>
                  <a:lnTo>
                    <a:pt x="398957" y="431038"/>
                  </a:lnTo>
                  <a:lnTo>
                    <a:pt x="415340" y="414540"/>
                  </a:lnTo>
                  <a:lnTo>
                    <a:pt x="417449" y="410730"/>
                  </a:lnTo>
                  <a:lnTo>
                    <a:pt x="420966" y="400558"/>
                  </a:lnTo>
                  <a:lnTo>
                    <a:pt x="422402" y="390398"/>
                  </a:lnTo>
                  <a:lnTo>
                    <a:pt x="422656" y="380238"/>
                  </a:lnTo>
                  <a:close/>
                </a:path>
                <a:path w="1104900" h="908685">
                  <a:moveTo>
                    <a:pt x="517017" y="257683"/>
                  </a:moveTo>
                  <a:lnTo>
                    <a:pt x="508012" y="237363"/>
                  </a:lnTo>
                  <a:lnTo>
                    <a:pt x="483044" y="180975"/>
                  </a:lnTo>
                  <a:lnTo>
                    <a:pt x="482511" y="179705"/>
                  </a:lnTo>
                  <a:lnTo>
                    <a:pt x="480187" y="174244"/>
                  </a:lnTo>
                  <a:lnTo>
                    <a:pt x="480441" y="168529"/>
                  </a:lnTo>
                  <a:lnTo>
                    <a:pt x="483679" y="164084"/>
                  </a:lnTo>
                  <a:lnTo>
                    <a:pt x="483616" y="163576"/>
                  </a:lnTo>
                  <a:lnTo>
                    <a:pt x="481330" y="161290"/>
                  </a:lnTo>
                  <a:lnTo>
                    <a:pt x="461010" y="181483"/>
                  </a:lnTo>
                  <a:lnTo>
                    <a:pt x="463677" y="184150"/>
                  </a:lnTo>
                  <a:lnTo>
                    <a:pt x="466344" y="181483"/>
                  </a:lnTo>
                  <a:lnTo>
                    <a:pt x="468630" y="180086"/>
                  </a:lnTo>
                  <a:lnTo>
                    <a:pt x="470154" y="179959"/>
                  </a:lnTo>
                  <a:lnTo>
                    <a:pt x="471805" y="179705"/>
                  </a:lnTo>
                  <a:lnTo>
                    <a:pt x="473075" y="180086"/>
                  </a:lnTo>
                  <a:lnTo>
                    <a:pt x="474192" y="181229"/>
                  </a:lnTo>
                  <a:lnTo>
                    <a:pt x="475361" y="182499"/>
                  </a:lnTo>
                  <a:lnTo>
                    <a:pt x="477012" y="184912"/>
                  </a:lnTo>
                  <a:lnTo>
                    <a:pt x="500507" y="237363"/>
                  </a:lnTo>
                  <a:lnTo>
                    <a:pt x="496684" y="235712"/>
                  </a:lnTo>
                  <a:lnTo>
                    <a:pt x="469722" y="224028"/>
                  </a:lnTo>
                  <a:lnTo>
                    <a:pt x="449199" y="215138"/>
                  </a:lnTo>
                  <a:lnTo>
                    <a:pt x="447802" y="214503"/>
                  </a:lnTo>
                  <a:lnTo>
                    <a:pt x="446659" y="213741"/>
                  </a:lnTo>
                  <a:lnTo>
                    <a:pt x="445770" y="212725"/>
                  </a:lnTo>
                  <a:lnTo>
                    <a:pt x="444119" y="211201"/>
                  </a:lnTo>
                  <a:lnTo>
                    <a:pt x="443357" y="209550"/>
                  </a:lnTo>
                  <a:lnTo>
                    <a:pt x="443611" y="207772"/>
                  </a:lnTo>
                  <a:lnTo>
                    <a:pt x="443865" y="205359"/>
                  </a:lnTo>
                  <a:lnTo>
                    <a:pt x="445643" y="202311"/>
                  </a:lnTo>
                  <a:lnTo>
                    <a:pt x="448818" y="198882"/>
                  </a:lnTo>
                  <a:lnTo>
                    <a:pt x="446278" y="196215"/>
                  </a:lnTo>
                  <a:lnTo>
                    <a:pt x="415798" y="226822"/>
                  </a:lnTo>
                  <a:lnTo>
                    <a:pt x="418338" y="229362"/>
                  </a:lnTo>
                  <a:lnTo>
                    <a:pt x="421259" y="226695"/>
                  </a:lnTo>
                  <a:lnTo>
                    <a:pt x="423545" y="225171"/>
                  </a:lnTo>
                  <a:lnTo>
                    <a:pt x="425323" y="224790"/>
                  </a:lnTo>
                  <a:lnTo>
                    <a:pt x="428117" y="224028"/>
                  </a:lnTo>
                  <a:lnTo>
                    <a:pt x="431546" y="224536"/>
                  </a:lnTo>
                  <a:lnTo>
                    <a:pt x="435483" y="226187"/>
                  </a:lnTo>
                  <a:lnTo>
                    <a:pt x="448564" y="232029"/>
                  </a:lnTo>
                  <a:lnTo>
                    <a:pt x="464820" y="275844"/>
                  </a:lnTo>
                  <a:lnTo>
                    <a:pt x="433425" y="261493"/>
                  </a:lnTo>
                  <a:lnTo>
                    <a:pt x="414274" y="252730"/>
                  </a:lnTo>
                  <a:lnTo>
                    <a:pt x="411353" y="251460"/>
                  </a:lnTo>
                  <a:lnTo>
                    <a:pt x="409194" y="250063"/>
                  </a:lnTo>
                  <a:lnTo>
                    <a:pt x="407797" y="248666"/>
                  </a:lnTo>
                  <a:lnTo>
                    <a:pt x="406527" y="247269"/>
                  </a:lnTo>
                  <a:lnTo>
                    <a:pt x="405892" y="245872"/>
                  </a:lnTo>
                  <a:lnTo>
                    <a:pt x="406019" y="242951"/>
                  </a:lnTo>
                  <a:lnTo>
                    <a:pt x="407162" y="240919"/>
                  </a:lnTo>
                  <a:lnTo>
                    <a:pt x="409448" y="238252"/>
                  </a:lnTo>
                  <a:lnTo>
                    <a:pt x="406908" y="235712"/>
                  </a:lnTo>
                  <a:lnTo>
                    <a:pt x="379984" y="262509"/>
                  </a:lnTo>
                  <a:lnTo>
                    <a:pt x="382651" y="265176"/>
                  </a:lnTo>
                  <a:lnTo>
                    <a:pt x="385953" y="262890"/>
                  </a:lnTo>
                  <a:lnTo>
                    <a:pt x="389001" y="261747"/>
                  </a:lnTo>
                  <a:lnTo>
                    <a:pt x="393954" y="261493"/>
                  </a:lnTo>
                  <a:lnTo>
                    <a:pt x="397510" y="262509"/>
                  </a:lnTo>
                  <a:lnTo>
                    <a:pt x="402336" y="264541"/>
                  </a:lnTo>
                  <a:lnTo>
                    <a:pt x="476758" y="297942"/>
                  </a:lnTo>
                  <a:lnTo>
                    <a:pt x="479425" y="295275"/>
                  </a:lnTo>
                  <a:lnTo>
                    <a:pt x="472122" y="275844"/>
                  </a:lnTo>
                  <a:lnTo>
                    <a:pt x="457073" y="235712"/>
                  </a:lnTo>
                  <a:lnTo>
                    <a:pt x="514096" y="260604"/>
                  </a:lnTo>
                  <a:lnTo>
                    <a:pt x="517017" y="257683"/>
                  </a:lnTo>
                  <a:close/>
                </a:path>
                <a:path w="1104900" h="908685">
                  <a:moveTo>
                    <a:pt x="599249" y="162560"/>
                  </a:moveTo>
                  <a:lnTo>
                    <a:pt x="599135" y="160528"/>
                  </a:lnTo>
                  <a:lnTo>
                    <a:pt x="598551" y="153670"/>
                  </a:lnTo>
                  <a:lnTo>
                    <a:pt x="594614" y="149733"/>
                  </a:lnTo>
                  <a:lnTo>
                    <a:pt x="594550" y="157099"/>
                  </a:lnTo>
                  <a:lnTo>
                    <a:pt x="594448" y="159131"/>
                  </a:lnTo>
                  <a:lnTo>
                    <a:pt x="590042" y="164211"/>
                  </a:lnTo>
                  <a:lnTo>
                    <a:pt x="589026" y="164211"/>
                  </a:lnTo>
                  <a:lnTo>
                    <a:pt x="587756" y="163703"/>
                  </a:lnTo>
                  <a:lnTo>
                    <a:pt x="586232" y="162560"/>
                  </a:lnTo>
                  <a:lnTo>
                    <a:pt x="584581" y="161417"/>
                  </a:lnTo>
                  <a:lnTo>
                    <a:pt x="580644" y="157734"/>
                  </a:lnTo>
                  <a:lnTo>
                    <a:pt x="571500" y="148590"/>
                  </a:lnTo>
                  <a:lnTo>
                    <a:pt x="571500" y="171704"/>
                  </a:lnTo>
                  <a:lnTo>
                    <a:pt x="570357" y="182118"/>
                  </a:lnTo>
                  <a:lnTo>
                    <a:pt x="568071" y="189103"/>
                  </a:lnTo>
                  <a:lnTo>
                    <a:pt x="561848" y="195326"/>
                  </a:lnTo>
                  <a:lnTo>
                    <a:pt x="558546" y="196469"/>
                  </a:lnTo>
                  <a:lnTo>
                    <a:pt x="554228" y="196215"/>
                  </a:lnTo>
                  <a:lnTo>
                    <a:pt x="550037" y="196088"/>
                  </a:lnTo>
                  <a:lnTo>
                    <a:pt x="546227" y="194310"/>
                  </a:lnTo>
                  <a:lnTo>
                    <a:pt x="542925" y="190881"/>
                  </a:lnTo>
                  <a:lnTo>
                    <a:pt x="540258" y="188214"/>
                  </a:lnTo>
                  <a:lnTo>
                    <a:pt x="538607" y="185039"/>
                  </a:lnTo>
                  <a:lnTo>
                    <a:pt x="537921" y="180975"/>
                  </a:lnTo>
                  <a:lnTo>
                    <a:pt x="537210" y="177419"/>
                  </a:lnTo>
                  <a:lnTo>
                    <a:pt x="537718" y="172593"/>
                  </a:lnTo>
                  <a:lnTo>
                    <a:pt x="539369" y="166878"/>
                  </a:lnTo>
                  <a:lnTo>
                    <a:pt x="540258" y="163576"/>
                  </a:lnTo>
                  <a:lnTo>
                    <a:pt x="542798" y="157099"/>
                  </a:lnTo>
                  <a:lnTo>
                    <a:pt x="547116" y="147193"/>
                  </a:lnTo>
                  <a:lnTo>
                    <a:pt x="571500" y="171704"/>
                  </a:lnTo>
                  <a:lnTo>
                    <a:pt x="571500" y="148590"/>
                  </a:lnTo>
                  <a:lnTo>
                    <a:pt x="570103" y="147193"/>
                  </a:lnTo>
                  <a:lnTo>
                    <a:pt x="552958" y="130048"/>
                  </a:lnTo>
                  <a:lnTo>
                    <a:pt x="546608" y="123698"/>
                  </a:lnTo>
                  <a:lnTo>
                    <a:pt x="542036" y="120015"/>
                  </a:lnTo>
                  <a:lnTo>
                    <a:pt x="534924" y="117094"/>
                  </a:lnTo>
                  <a:lnTo>
                    <a:pt x="530606" y="116840"/>
                  </a:lnTo>
                  <a:lnTo>
                    <a:pt x="526415" y="118110"/>
                  </a:lnTo>
                  <a:lnTo>
                    <a:pt x="498386" y="146024"/>
                  </a:lnTo>
                  <a:lnTo>
                    <a:pt x="496595" y="159131"/>
                  </a:lnTo>
                  <a:lnTo>
                    <a:pt x="498094" y="164846"/>
                  </a:lnTo>
                  <a:lnTo>
                    <a:pt x="502158" y="168783"/>
                  </a:lnTo>
                  <a:lnTo>
                    <a:pt x="504317" y="170942"/>
                  </a:lnTo>
                  <a:lnTo>
                    <a:pt x="506476" y="171958"/>
                  </a:lnTo>
                  <a:lnTo>
                    <a:pt x="511048" y="172212"/>
                  </a:lnTo>
                  <a:lnTo>
                    <a:pt x="513080" y="171450"/>
                  </a:lnTo>
                  <a:lnTo>
                    <a:pt x="516636" y="167894"/>
                  </a:lnTo>
                  <a:lnTo>
                    <a:pt x="517398" y="165862"/>
                  </a:lnTo>
                  <a:lnTo>
                    <a:pt x="517271" y="161417"/>
                  </a:lnTo>
                  <a:lnTo>
                    <a:pt x="516255" y="159131"/>
                  </a:lnTo>
                  <a:lnTo>
                    <a:pt x="507746" y="151130"/>
                  </a:lnTo>
                  <a:lnTo>
                    <a:pt x="506857" y="148336"/>
                  </a:lnTo>
                  <a:lnTo>
                    <a:pt x="507111" y="145034"/>
                  </a:lnTo>
                  <a:lnTo>
                    <a:pt x="507238" y="141732"/>
                  </a:lnTo>
                  <a:lnTo>
                    <a:pt x="508762" y="138557"/>
                  </a:lnTo>
                  <a:lnTo>
                    <a:pt x="511683" y="135636"/>
                  </a:lnTo>
                  <a:lnTo>
                    <a:pt x="515493" y="131699"/>
                  </a:lnTo>
                  <a:lnTo>
                    <a:pt x="519684" y="130048"/>
                  </a:lnTo>
                  <a:lnTo>
                    <a:pt x="524129" y="130302"/>
                  </a:lnTo>
                  <a:lnTo>
                    <a:pt x="528447" y="130683"/>
                  </a:lnTo>
                  <a:lnTo>
                    <a:pt x="533908" y="134112"/>
                  </a:lnTo>
                  <a:lnTo>
                    <a:pt x="542798" y="143002"/>
                  </a:lnTo>
                  <a:lnTo>
                    <a:pt x="537984" y="153670"/>
                  </a:lnTo>
                  <a:lnTo>
                    <a:pt x="534225" y="162712"/>
                  </a:lnTo>
                  <a:lnTo>
                    <a:pt x="527240" y="190881"/>
                  </a:lnTo>
                  <a:lnTo>
                    <a:pt x="529336" y="199390"/>
                  </a:lnTo>
                  <a:lnTo>
                    <a:pt x="531241" y="202819"/>
                  </a:lnTo>
                  <a:lnTo>
                    <a:pt x="539369" y="210947"/>
                  </a:lnTo>
                  <a:lnTo>
                    <a:pt x="544830" y="213487"/>
                  </a:lnTo>
                  <a:lnTo>
                    <a:pt x="556641" y="213741"/>
                  </a:lnTo>
                  <a:lnTo>
                    <a:pt x="561721" y="211709"/>
                  </a:lnTo>
                  <a:lnTo>
                    <a:pt x="569087" y="204343"/>
                  </a:lnTo>
                  <a:lnTo>
                    <a:pt x="571119" y="201168"/>
                  </a:lnTo>
                  <a:lnTo>
                    <a:pt x="572516" y="197485"/>
                  </a:lnTo>
                  <a:lnTo>
                    <a:pt x="572871" y="196469"/>
                  </a:lnTo>
                  <a:lnTo>
                    <a:pt x="573405" y="194945"/>
                  </a:lnTo>
                  <a:lnTo>
                    <a:pt x="574548" y="187833"/>
                  </a:lnTo>
                  <a:lnTo>
                    <a:pt x="576072" y="176276"/>
                  </a:lnTo>
                  <a:lnTo>
                    <a:pt x="579882" y="179959"/>
                  </a:lnTo>
                  <a:lnTo>
                    <a:pt x="583311" y="181991"/>
                  </a:lnTo>
                  <a:lnTo>
                    <a:pt x="589280" y="182499"/>
                  </a:lnTo>
                  <a:lnTo>
                    <a:pt x="591820" y="181483"/>
                  </a:lnTo>
                  <a:lnTo>
                    <a:pt x="599135" y="164211"/>
                  </a:lnTo>
                  <a:lnTo>
                    <a:pt x="599249" y="162560"/>
                  </a:lnTo>
                  <a:close/>
                </a:path>
                <a:path w="1104900" h="908685">
                  <a:moveTo>
                    <a:pt x="643890" y="126873"/>
                  </a:moveTo>
                  <a:lnTo>
                    <a:pt x="641350" y="124333"/>
                  </a:lnTo>
                  <a:lnTo>
                    <a:pt x="638048" y="127635"/>
                  </a:lnTo>
                  <a:lnTo>
                    <a:pt x="635508" y="129540"/>
                  </a:lnTo>
                  <a:lnTo>
                    <a:pt x="633603" y="130175"/>
                  </a:lnTo>
                  <a:lnTo>
                    <a:pt x="631698" y="130683"/>
                  </a:lnTo>
                  <a:lnTo>
                    <a:pt x="629793" y="130556"/>
                  </a:lnTo>
                  <a:lnTo>
                    <a:pt x="627888" y="129794"/>
                  </a:lnTo>
                  <a:lnTo>
                    <a:pt x="625983" y="129159"/>
                  </a:lnTo>
                  <a:lnTo>
                    <a:pt x="623062" y="126746"/>
                  </a:lnTo>
                  <a:lnTo>
                    <a:pt x="618998" y="122809"/>
                  </a:lnTo>
                  <a:lnTo>
                    <a:pt x="557618" y="61341"/>
                  </a:lnTo>
                  <a:lnTo>
                    <a:pt x="534035" y="37719"/>
                  </a:lnTo>
                  <a:lnTo>
                    <a:pt x="530860" y="40894"/>
                  </a:lnTo>
                  <a:lnTo>
                    <a:pt x="519557" y="67818"/>
                  </a:lnTo>
                  <a:lnTo>
                    <a:pt x="523240" y="69088"/>
                  </a:lnTo>
                  <a:lnTo>
                    <a:pt x="524383" y="66421"/>
                  </a:lnTo>
                  <a:lnTo>
                    <a:pt x="525526" y="64516"/>
                  </a:lnTo>
                  <a:lnTo>
                    <a:pt x="527812" y="62230"/>
                  </a:lnTo>
                  <a:lnTo>
                    <a:pt x="529082" y="61595"/>
                  </a:lnTo>
                  <a:lnTo>
                    <a:pt x="531749" y="61341"/>
                  </a:lnTo>
                  <a:lnTo>
                    <a:pt x="533400" y="61976"/>
                  </a:lnTo>
                  <a:lnTo>
                    <a:pt x="611378" y="138303"/>
                  </a:lnTo>
                  <a:lnTo>
                    <a:pt x="614553" y="143383"/>
                  </a:lnTo>
                  <a:lnTo>
                    <a:pt x="615315" y="145288"/>
                  </a:lnTo>
                  <a:lnTo>
                    <a:pt x="615569" y="147193"/>
                  </a:lnTo>
                  <a:lnTo>
                    <a:pt x="614553" y="150495"/>
                  </a:lnTo>
                  <a:lnTo>
                    <a:pt x="612902" y="152781"/>
                  </a:lnTo>
                  <a:lnTo>
                    <a:pt x="609981" y="155829"/>
                  </a:lnTo>
                  <a:lnTo>
                    <a:pt x="612521" y="158242"/>
                  </a:lnTo>
                  <a:lnTo>
                    <a:pt x="640067" y="130683"/>
                  </a:lnTo>
                  <a:lnTo>
                    <a:pt x="643890" y="126873"/>
                  </a:lnTo>
                  <a:close/>
                </a:path>
                <a:path w="1104900" h="908685">
                  <a:moveTo>
                    <a:pt x="650875" y="856234"/>
                  </a:moveTo>
                  <a:lnTo>
                    <a:pt x="639953" y="833374"/>
                  </a:lnTo>
                  <a:lnTo>
                    <a:pt x="637540" y="835914"/>
                  </a:lnTo>
                  <a:lnTo>
                    <a:pt x="638302" y="838454"/>
                  </a:lnTo>
                  <a:lnTo>
                    <a:pt x="638556" y="840994"/>
                  </a:lnTo>
                  <a:lnTo>
                    <a:pt x="638048" y="843534"/>
                  </a:lnTo>
                  <a:lnTo>
                    <a:pt x="637667" y="846074"/>
                  </a:lnTo>
                  <a:lnTo>
                    <a:pt x="636651" y="848614"/>
                  </a:lnTo>
                  <a:lnTo>
                    <a:pt x="635000" y="851154"/>
                  </a:lnTo>
                  <a:lnTo>
                    <a:pt x="633476" y="853694"/>
                  </a:lnTo>
                  <a:lnTo>
                    <a:pt x="630301" y="857504"/>
                  </a:lnTo>
                  <a:lnTo>
                    <a:pt x="625602" y="861314"/>
                  </a:lnTo>
                  <a:lnTo>
                    <a:pt x="602361" y="885444"/>
                  </a:lnTo>
                  <a:lnTo>
                    <a:pt x="602424" y="879094"/>
                  </a:lnTo>
                  <a:lnTo>
                    <a:pt x="600430" y="832104"/>
                  </a:lnTo>
                  <a:lnTo>
                    <a:pt x="591185" y="796544"/>
                  </a:lnTo>
                  <a:lnTo>
                    <a:pt x="588518" y="792734"/>
                  </a:lnTo>
                  <a:lnTo>
                    <a:pt x="584073" y="787654"/>
                  </a:lnTo>
                  <a:lnTo>
                    <a:pt x="579018" y="783844"/>
                  </a:lnTo>
                  <a:lnTo>
                    <a:pt x="573379" y="781304"/>
                  </a:lnTo>
                  <a:lnTo>
                    <a:pt x="567156" y="778764"/>
                  </a:lnTo>
                  <a:lnTo>
                    <a:pt x="560324" y="778764"/>
                  </a:lnTo>
                  <a:lnTo>
                    <a:pt x="527507" y="800354"/>
                  </a:lnTo>
                  <a:lnTo>
                    <a:pt x="524840" y="814324"/>
                  </a:lnTo>
                  <a:lnTo>
                    <a:pt x="525259" y="820674"/>
                  </a:lnTo>
                  <a:lnTo>
                    <a:pt x="527126" y="827024"/>
                  </a:lnTo>
                  <a:lnTo>
                    <a:pt x="530352" y="833374"/>
                  </a:lnTo>
                  <a:lnTo>
                    <a:pt x="534924" y="840994"/>
                  </a:lnTo>
                  <a:lnTo>
                    <a:pt x="537464" y="838454"/>
                  </a:lnTo>
                  <a:lnTo>
                    <a:pt x="534162" y="832104"/>
                  </a:lnTo>
                  <a:lnTo>
                    <a:pt x="532892" y="825754"/>
                  </a:lnTo>
                  <a:lnTo>
                    <a:pt x="533908" y="819404"/>
                  </a:lnTo>
                  <a:lnTo>
                    <a:pt x="534797" y="813054"/>
                  </a:lnTo>
                  <a:lnTo>
                    <a:pt x="537464" y="807974"/>
                  </a:lnTo>
                  <a:lnTo>
                    <a:pt x="546608" y="799084"/>
                  </a:lnTo>
                  <a:lnTo>
                    <a:pt x="552577" y="796544"/>
                  </a:lnTo>
                  <a:lnTo>
                    <a:pt x="566801" y="796544"/>
                  </a:lnTo>
                  <a:lnTo>
                    <a:pt x="591464" y="828294"/>
                  </a:lnTo>
                  <a:lnTo>
                    <a:pt x="596341" y="867664"/>
                  </a:lnTo>
                  <a:lnTo>
                    <a:pt x="596468" y="885444"/>
                  </a:lnTo>
                  <a:lnTo>
                    <a:pt x="595884" y="907034"/>
                  </a:lnTo>
                  <a:lnTo>
                    <a:pt x="598297" y="908304"/>
                  </a:lnTo>
                  <a:lnTo>
                    <a:pt x="621372" y="885444"/>
                  </a:lnTo>
                  <a:lnTo>
                    <a:pt x="650875" y="856234"/>
                  </a:lnTo>
                  <a:close/>
                </a:path>
                <a:path w="1104900" h="908685">
                  <a:moveTo>
                    <a:pt x="681609" y="89154"/>
                  </a:moveTo>
                  <a:lnTo>
                    <a:pt x="679069" y="86614"/>
                  </a:lnTo>
                  <a:lnTo>
                    <a:pt x="675767" y="89916"/>
                  </a:lnTo>
                  <a:lnTo>
                    <a:pt x="673227" y="91821"/>
                  </a:lnTo>
                  <a:lnTo>
                    <a:pt x="671322" y="92456"/>
                  </a:lnTo>
                  <a:lnTo>
                    <a:pt x="669417" y="92964"/>
                  </a:lnTo>
                  <a:lnTo>
                    <a:pt x="667512" y="92837"/>
                  </a:lnTo>
                  <a:lnTo>
                    <a:pt x="665607" y="92075"/>
                  </a:lnTo>
                  <a:lnTo>
                    <a:pt x="663702" y="91440"/>
                  </a:lnTo>
                  <a:lnTo>
                    <a:pt x="660781" y="89027"/>
                  </a:lnTo>
                  <a:lnTo>
                    <a:pt x="656717" y="85090"/>
                  </a:lnTo>
                  <a:lnTo>
                    <a:pt x="595337" y="23622"/>
                  </a:lnTo>
                  <a:lnTo>
                    <a:pt x="571754" y="0"/>
                  </a:lnTo>
                  <a:lnTo>
                    <a:pt x="568579" y="3175"/>
                  </a:lnTo>
                  <a:lnTo>
                    <a:pt x="557276" y="30099"/>
                  </a:lnTo>
                  <a:lnTo>
                    <a:pt x="560959" y="31369"/>
                  </a:lnTo>
                  <a:lnTo>
                    <a:pt x="562102" y="28702"/>
                  </a:lnTo>
                  <a:lnTo>
                    <a:pt x="563245" y="26797"/>
                  </a:lnTo>
                  <a:lnTo>
                    <a:pt x="565531" y="24511"/>
                  </a:lnTo>
                  <a:lnTo>
                    <a:pt x="566801" y="23876"/>
                  </a:lnTo>
                  <a:lnTo>
                    <a:pt x="569468" y="23622"/>
                  </a:lnTo>
                  <a:lnTo>
                    <a:pt x="571119" y="24257"/>
                  </a:lnTo>
                  <a:lnTo>
                    <a:pt x="649097" y="100584"/>
                  </a:lnTo>
                  <a:lnTo>
                    <a:pt x="652272" y="105664"/>
                  </a:lnTo>
                  <a:lnTo>
                    <a:pt x="653034" y="107569"/>
                  </a:lnTo>
                  <a:lnTo>
                    <a:pt x="653288" y="109474"/>
                  </a:lnTo>
                  <a:lnTo>
                    <a:pt x="652272" y="112776"/>
                  </a:lnTo>
                  <a:lnTo>
                    <a:pt x="650621" y="115062"/>
                  </a:lnTo>
                  <a:lnTo>
                    <a:pt x="647700" y="118110"/>
                  </a:lnTo>
                  <a:lnTo>
                    <a:pt x="650113" y="120523"/>
                  </a:lnTo>
                  <a:lnTo>
                    <a:pt x="677773" y="92964"/>
                  </a:lnTo>
                  <a:lnTo>
                    <a:pt x="681609" y="89154"/>
                  </a:lnTo>
                  <a:close/>
                </a:path>
                <a:path w="1104900" h="908685">
                  <a:moveTo>
                    <a:pt x="710946" y="777494"/>
                  </a:moveTo>
                  <a:lnTo>
                    <a:pt x="708393" y="771144"/>
                  </a:lnTo>
                  <a:lnTo>
                    <a:pt x="707898" y="769874"/>
                  </a:lnTo>
                  <a:lnTo>
                    <a:pt x="703453" y="765340"/>
                  </a:lnTo>
                  <a:lnTo>
                    <a:pt x="703453" y="786384"/>
                  </a:lnTo>
                  <a:lnTo>
                    <a:pt x="703262" y="792734"/>
                  </a:lnTo>
                  <a:lnTo>
                    <a:pt x="703072" y="797814"/>
                  </a:lnTo>
                  <a:lnTo>
                    <a:pt x="700659" y="802894"/>
                  </a:lnTo>
                  <a:lnTo>
                    <a:pt x="691134" y="811784"/>
                  </a:lnTo>
                  <a:lnTo>
                    <a:pt x="685546" y="814324"/>
                  </a:lnTo>
                  <a:lnTo>
                    <a:pt x="672592" y="814324"/>
                  </a:lnTo>
                  <a:lnTo>
                    <a:pt x="651764" y="790194"/>
                  </a:lnTo>
                  <a:lnTo>
                    <a:pt x="649859" y="785114"/>
                  </a:lnTo>
                  <a:lnTo>
                    <a:pt x="649224" y="780034"/>
                  </a:lnTo>
                  <a:lnTo>
                    <a:pt x="649732" y="772414"/>
                  </a:lnTo>
                  <a:lnTo>
                    <a:pt x="661606" y="771144"/>
                  </a:lnTo>
                  <a:lnTo>
                    <a:pt x="680135" y="771144"/>
                  </a:lnTo>
                  <a:lnTo>
                    <a:pt x="686816" y="772414"/>
                  </a:lnTo>
                  <a:lnTo>
                    <a:pt x="691007" y="772414"/>
                  </a:lnTo>
                  <a:lnTo>
                    <a:pt x="694690" y="774954"/>
                  </a:lnTo>
                  <a:lnTo>
                    <a:pt x="701675" y="781304"/>
                  </a:lnTo>
                  <a:lnTo>
                    <a:pt x="703453" y="786384"/>
                  </a:lnTo>
                  <a:lnTo>
                    <a:pt x="703453" y="765340"/>
                  </a:lnTo>
                  <a:lnTo>
                    <a:pt x="696722" y="758444"/>
                  </a:lnTo>
                  <a:lnTo>
                    <a:pt x="690372" y="755904"/>
                  </a:lnTo>
                  <a:lnTo>
                    <a:pt x="682498" y="754634"/>
                  </a:lnTo>
                  <a:lnTo>
                    <a:pt x="677354" y="753364"/>
                  </a:lnTo>
                  <a:lnTo>
                    <a:pt x="670725" y="753364"/>
                  </a:lnTo>
                  <a:lnTo>
                    <a:pt x="662647" y="754634"/>
                  </a:lnTo>
                  <a:lnTo>
                    <a:pt x="653161" y="755904"/>
                  </a:lnTo>
                  <a:lnTo>
                    <a:pt x="654888" y="747014"/>
                  </a:lnTo>
                  <a:lnTo>
                    <a:pt x="655904" y="739394"/>
                  </a:lnTo>
                  <a:lnTo>
                    <a:pt x="656120" y="734314"/>
                  </a:lnTo>
                  <a:lnTo>
                    <a:pt x="656056" y="731774"/>
                  </a:lnTo>
                  <a:lnTo>
                    <a:pt x="655701" y="727964"/>
                  </a:lnTo>
                  <a:lnTo>
                    <a:pt x="654558" y="722884"/>
                  </a:lnTo>
                  <a:lnTo>
                    <a:pt x="652399" y="717804"/>
                  </a:lnTo>
                  <a:lnTo>
                    <a:pt x="651294" y="716534"/>
                  </a:lnTo>
                  <a:lnTo>
                    <a:pt x="649097" y="713994"/>
                  </a:lnTo>
                  <a:lnTo>
                    <a:pt x="647827" y="713041"/>
                  </a:lnTo>
                  <a:lnTo>
                    <a:pt x="647827" y="748284"/>
                  </a:lnTo>
                  <a:lnTo>
                    <a:pt x="647446" y="755904"/>
                  </a:lnTo>
                  <a:lnTo>
                    <a:pt x="627761" y="757174"/>
                  </a:lnTo>
                  <a:lnTo>
                    <a:pt x="623570" y="758444"/>
                  </a:lnTo>
                  <a:lnTo>
                    <a:pt x="619760" y="757174"/>
                  </a:lnTo>
                  <a:lnTo>
                    <a:pt x="602615" y="743204"/>
                  </a:lnTo>
                  <a:lnTo>
                    <a:pt x="602805" y="739394"/>
                  </a:lnTo>
                  <a:lnTo>
                    <a:pt x="602894" y="736854"/>
                  </a:lnTo>
                  <a:lnTo>
                    <a:pt x="602996" y="733044"/>
                  </a:lnTo>
                  <a:lnTo>
                    <a:pt x="605409" y="727964"/>
                  </a:lnTo>
                  <a:lnTo>
                    <a:pt x="614299" y="717804"/>
                  </a:lnTo>
                  <a:lnTo>
                    <a:pt x="619125" y="716534"/>
                  </a:lnTo>
                  <a:lnTo>
                    <a:pt x="629539" y="716534"/>
                  </a:lnTo>
                  <a:lnTo>
                    <a:pt x="647827" y="748284"/>
                  </a:lnTo>
                  <a:lnTo>
                    <a:pt x="647827" y="713041"/>
                  </a:lnTo>
                  <a:lnTo>
                    <a:pt x="644017" y="710184"/>
                  </a:lnTo>
                  <a:lnTo>
                    <a:pt x="637413" y="707644"/>
                  </a:lnTo>
                  <a:lnTo>
                    <a:pt x="629158" y="707644"/>
                  </a:lnTo>
                  <a:lnTo>
                    <a:pt x="597420" y="730504"/>
                  </a:lnTo>
                  <a:lnTo>
                    <a:pt x="594106" y="752094"/>
                  </a:lnTo>
                  <a:lnTo>
                    <a:pt x="596773" y="759714"/>
                  </a:lnTo>
                  <a:lnTo>
                    <a:pt x="602615" y="764794"/>
                  </a:lnTo>
                  <a:lnTo>
                    <a:pt x="606425" y="768604"/>
                  </a:lnTo>
                  <a:lnTo>
                    <a:pt x="610997" y="771144"/>
                  </a:lnTo>
                  <a:lnTo>
                    <a:pt x="616585" y="772414"/>
                  </a:lnTo>
                  <a:lnTo>
                    <a:pt x="621436" y="773684"/>
                  </a:lnTo>
                  <a:lnTo>
                    <a:pt x="644144" y="773684"/>
                  </a:lnTo>
                  <a:lnTo>
                    <a:pt x="643089" y="781304"/>
                  </a:lnTo>
                  <a:lnTo>
                    <a:pt x="642810" y="785114"/>
                  </a:lnTo>
                  <a:lnTo>
                    <a:pt x="651129" y="815594"/>
                  </a:lnTo>
                  <a:lnTo>
                    <a:pt x="656082" y="820674"/>
                  </a:lnTo>
                  <a:lnTo>
                    <a:pt x="662686" y="823214"/>
                  </a:lnTo>
                  <a:lnTo>
                    <a:pt x="670687" y="824484"/>
                  </a:lnTo>
                  <a:lnTo>
                    <a:pt x="678065" y="823214"/>
                  </a:lnTo>
                  <a:lnTo>
                    <a:pt x="685165" y="820674"/>
                  </a:lnTo>
                  <a:lnTo>
                    <a:pt x="691972" y="816864"/>
                  </a:lnTo>
                  <a:lnTo>
                    <a:pt x="695236" y="814324"/>
                  </a:lnTo>
                  <a:lnTo>
                    <a:pt x="698500" y="811784"/>
                  </a:lnTo>
                  <a:lnTo>
                    <a:pt x="703592" y="805434"/>
                  </a:lnTo>
                  <a:lnTo>
                    <a:pt x="707288" y="800354"/>
                  </a:lnTo>
                  <a:lnTo>
                    <a:pt x="709599" y="792734"/>
                  </a:lnTo>
                  <a:lnTo>
                    <a:pt x="710565" y="786384"/>
                  </a:lnTo>
                  <a:lnTo>
                    <a:pt x="710946" y="777494"/>
                  </a:lnTo>
                  <a:close/>
                </a:path>
                <a:path w="1104900" h="908685">
                  <a:moveTo>
                    <a:pt x="769366" y="713994"/>
                  </a:moveTo>
                  <a:lnTo>
                    <a:pt x="758507" y="689864"/>
                  </a:lnTo>
                  <a:lnTo>
                    <a:pt x="756158" y="687324"/>
                  </a:lnTo>
                  <a:lnTo>
                    <a:pt x="749719" y="682244"/>
                  </a:lnTo>
                  <a:lnTo>
                    <a:pt x="742607" y="678434"/>
                  </a:lnTo>
                  <a:lnTo>
                    <a:pt x="734809" y="675894"/>
                  </a:lnTo>
                  <a:lnTo>
                    <a:pt x="726313" y="674624"/>
                  </a:lnTo>
                  <a:lnTo>
                    <a:pt x="716064" y="675894"/>
                  </a:lnTo>
                  <a:lnTo>
                    <a:pt x="705904" y="678434"/>
                  </a:lnTo>
                  <a:lnTo>
                    <a:pt x="695820" y="682244"/>
                  </a:lnTo>
                  <a:lnTo>
                    <a:pt x="685800" y="689864"/>
                  </a:lnTo>
                  <a:lnTo>
                    <a:pt x="679704" y="672084"/>
                  </a:lnTo>
                  <a:lnTo>
                    <a:pt x="706501" y="644144"/>
                  </a:lnTo>
                  <a:lnTo>
                    <a:pt x="700405" y="628904"/>
                  </a:lnTo>
                  <a:lnTo>
                    <a:pt x="668401" y="660654"/>
                  </a:lnTo>
                  <a:lnTo>
                    <a:pt x="686054" y="712724"/>
                  </a:lnTo>
                  <a:lnTo>
                    <a:pt x="692264" y="706374"/>
                  </a:lnTo>
                  <a:lnTo>
                    <a:pt x="698144" y="702564"/>
                  </a:lnTo>
                  <a:lnTo>
                    <a:pt x="703694" y="698754"/>
                  </a:lnTo>
                  <a:lnTo>
                    <a:pt x="708914" y="696214"/>
                  </a:lnTo>
                  <a:lnTo>
                    <a:pt x="715416" y="693674"/>
                  </a:lnTo>
                  <a:lnTo>
                    <a:pt x="721779" y="692404"/>
                  </a:lnTo>
                  <a:lnTo>
                    <a:pt x="734187" y="692404"/>
                  </a:lnTo>
                  <a:lnTo>
                    <a:pt x="742315" y="693674"/>
                  </a:lnTo>
                  <a:lnTo>
                    <a:pt x="749046" y="697484"/>
                  </a:lnTo>
                  <a:lnTo>
                    <a:pt x="759968" y="707644"/>
                  </a:lnTo>
                  <a:lnTo>
                    <a:pt x="762762" y="713994"/>
                  </a:lnTo>
                  <a:lnTo>
                    <a:pt x="762762" y="730504"/>
                  </a:lnTo>
                  <a:lnTo>
                    <a:pt x="760222" y="736854"/>
                  </a:lnTo>
                  <a:lnTo>
                    <a:pt x="755142" y="741934"/>
                  </a:lnTo>
                  <a:lnTo>
                    <a:pt x="751713" y="745744"/>
                  </a:lnTo>
                  <a:lnTo>
                    <a:pt x="747268" y="747014"/>
                  </a:lnTo>
                  <a:lnTo>
                    <a:pt x="741680" y="748284"/>
                  </a:lnTo>
                  <a:lnTo>
                    <a:pt x="738124" y="749554"/>
                  </a:lnTo>
                  <a:lnTo>
                    <a:pt x="734568" y="749554"/>
                  </a:lnTo>
                  <a:lnTo>
                    <a:pt x="733425" y="750824"/>
                  </a:lnTo>
                  <a:lnTo>
                    <a:pt x="732155" y="750824"/>
                  </a:lnTo>
                  <a:lnTo>
                    <a:pt x="731139" y="752094"/>
                  </a:lnTo>
                  <a:lnTo>
                    <a:pt x="729488" y="754634"/>
                  </a:lnTo>
                  <a:lnTo>
                    <a:pt x="728726" y="755904"/>
                  </a:lnTo>
                  <a:lnTo>
                    <a:pt x="728599" y="759714"/>
                  </a:lnTo>
                  <a:lnTo>
                    <a:pt x="729234" y="760984"/>
                  </a:lnTo>
                  <a:lnTo>
                    <a:pt x="732663" y="764794"/>
                  </a:lnTo>
                  <a:lnTo>
                    <a:pt x="744347" y="764794"/>
                  </a:lnTo>
                  <a:lnTo>
                    <a:pt x="768223" y="731774"/>
                  </a:lnTo>
                  <a:lnTo>
                    <a:pt x="769239" y="726694"/>
                  </a:lnTo>
                  <a:lnTo>
                    <a:pt x="769366" y="713994"/>
                  </a:lnTo>
                  <a:close/>
                </a:path>
                <a:path w="1104900" h="908685">
                  <a:moveTo>
                    <a:pt x="841768" y="653034"/>
                  </a:moveTo>
                  <a:lnTo>
                    <a:pt x="841222" y="646684"/>
                  </a:lnTo>
                  <a:lnTo>
                    <a:pt x="839622" y="639064"/>
                  </a:lnTo>
                  <a:lnTo>
                    <a:pt x="836930" y="631444"/>
                  </a:lnTo>
                  <a:lnTo>
                    <a:pt x="833501" y="624471"/>
                  </a:lnTo>
                  <a:lnTo>
                    <a:pt x="833501" y="658114"/>
                  </a:lnTo>
                  <a:lnTo>
                    <a:pt x="832612" y="667004"/>
                  </a:lnTo>
                  <a:lnTo>
                    <a:pt x="831215" y="670814"/>
                  </a:lnTo>
                  <a:lnTo>
                    <a:pt x="828929" y="673354"/>
                  </a:lnTo>
                  <a:lnTo>
                    <a:pt x="823976" y="678434"/>
                  </a:lnTo>
                  <a:lnTo>
                    <a:pt x="816864" y="678434"/>
                  </a:lnTo>
                  <a:lnTo>
                    <a:pt x="807847" y="674624"/>
                  </a:lnTo>
                  <a:lnTo>
                    <a:pt x="799617" y="670814"/>
                  </a:lnTo>
                  <a:lnTo>
                    <a:pt x="791146" y="664464"/>
                  </a:lnTo>
                  <a:lnTo>
                    <a:pt x="782370" y="658114"/>
                  </a:lnTo>
                  <a:lnTo>
                    <a:pt x="773303" y="649224"/>
                  </a:lnTo>
                  <a:lnTo>
                    <a:pt x="767676" y="642874"/>
                  </a:lnTo>
                  <a:lnTo>
                    <a:pt x="762254" y="637794"/>
                  </a:lnTo>
                  <a:lnTo>
                    <a:pt x="757008" y="631444"/>
                  </a:lnTo>
                  <a:lnTo>
                    <a:pt x="751967" y="623824"/>
                  </a:lnTo>
                  <a:lnTo>
                    <a:pt x="747509" y="617474"/>
                  </a:lnTo>
                  <a:lnTo>
                    <a:pt x="744232" y="611124"/>
                  </a:lnTo>
                  <a:lnTo>
                    <a:pt x="742124" y="606044"/>
                  </a:lnTo>
                  <a:lnTo>
                    <a:pt x="741172" y="600964"/>
                  </a:lnTo>
                  <a:lnTo>
                    <a:pt x="740791" y="595884"/>
                  </a:lnTo>
                  <a:lnTo>
                    <a:pt x="742188" y="592074"/>
                  </a:lnTo>
                  <a:lnTo>
                    <a:pt x="747649" y="585724"/>
                  </a:lnTo>
                  <a:lnTo>
                    <a:pt x="750570" y="584454"/>
                  </a:lnTo>
                  <a:lnTo>
                    <a:pt x="758444" y="584454"/>
                  </a:lnTo>
                  <a:lnTo>
                    <a:pt x="764032" y="585724"/>
                  </a:lnTo>
                  <a:lnTo>
                    <a:pt x="770636" y="589534"/>
                  </a:lnTo>
                  <a:lnTo>
                    <a:pt x="777417" y="593344"/>
                  </a:lnTo>
                  <a:lnTo>
                    <a:pt x="784440" y="598424"/>
                  </a:lnTo>
                  <a:lnTo>
                    <a:pt x="791705" y="604774"/>
                  </a:lnTo>
                  <a:lnTo>
                    <a:pt x="799211" y="611124"/>
                  </a:lnTo>
                  <a:lnTo>
                    <a:pt x="828167" y="646684"/>
                  </a:lnTo>
                  <a:lnTo>
                    <a:pt x="833501" y="658114"/>
                  </a:lnTo>
                  <a:lnTo>
                    <a:pt x="833501" y="624471"/>
                  </a:lnTo>
                  <a:lnTo>
                    <a:pt x="803884" y="590804"/>
                  </a:lnTo>
                  <a:lnTo>
                    <a:pt x="760933" y="575564"/>
                  </a:lnTo>
                  <a:lnTo>
                    <a:pt x="753186" y="576834"/>
                  </a:lnTo>
                  <a:lnTo>
                    <a:pt x="746506" y="579374"/>
                  </a:lnTo>
                  <a:lnTo>
                    <a:pt x="740918" y="584454"/>
                  </a:lnTo>
                  <a:lnTo>
                    <a:pt x="736600" y="588264"/>
                  </a:lnTo>
                  <a:lnTo>
                    <a:pt x="734060" y="593344"/>
                  </a:lnTo>
                  <a:lnTo>
                    <a:pt x="732917" y="600964"/>
                  </a:lnTo>
                  <a:lnTo>
                    <a:pt x="732434" y="606044"/>
                  </a:lnTo>
                  <a:lnTo>
                    <a:pt x="732396" y="608584"/>
                  </a:lnTo>
                  <a:lnTo>
                    <a:pt x="732815" y="614934"/>
                  </a:lnTo>
                  <a:lnTo>
                    <a:pt x="751624" y="653034"/>
                  </a:lnTo>
                  <a:lnTo>
                    <a:pt x="786676" y="679704"/>
                  </a:lnTo>
                  <a:lnTo>
                    <a:pt x="807605" y="686054"/>
                  </a:lnTo>
                  <a:lnTo>
                    <a:pt x="817372" y="686054"/>
                  </a:lnTo>
                  <a:lnTo>
                    <a:pt x="825792" y="682244"/>
                  </a:lnTo>
                  <a:lnTo>
                    <a:pt x="831088" y="678434"/>
                  </a:lnTo>
                  <a:lnTo>
                    <a:pt x="832866" y="677164"/>
                  </a:lnTo>
                  <a:lnTo>
                    <a:pt x="837057" y="673354"/>
                  </a:lnTo>
                  <a:lnTo>
                    <a:pt x="839978" y="667004"/>
                  </a:lnTo>
                  <a:lnTo>
                    <a:pt x="841248" y="659384"/>
                  </a:lnTo>
                  <a:lnTo>
                    <a:pt x="841768" y="653034"/>
                  </a:lnTo>
                  <a:close/>
                </a:path>
                <a:path w="1104900" h="908685">
                  <a:moveTo>
                    <a:pt x="1002411" y="504698"/>
                  </a:moveTo>
                  <a:lnTo>
                    <a:pt x="999998" y="502158"/>
                  </a:lnTo>
                  <a:lnTo>
                    <a:pt x="997331" y="504698"/>
                  </a:lnTo>
                  <a:lnTo>
                    <a:pt x="995045" y="507238"/>
                  </a:lnTo>
                  <a:lnTo>
                    <a:pt x="989711" y="507238"/>
                  </a:lnTo>
                  <a:lnTo>
                    <a:pt x="986282" y="505980"/>
                  </a:lnTo>
                  <a:lnTo>
                    <a:pt x="983488" y="503428"/>
                  </a:lnTo>
                  <a:lnTo>
                    <a:pt x="979678" y="500888"/>
                  </a:lnTo>
                  <a:lnTo>
                    <a:pt x="954582" y="475488"/>
                  </a:lnTo>
                  <a:lnTo>
                    <a:pt x="948309" y="469138"/>
                  </a:lnTo>
                  <a:lnTo>
                    <a:pt x="943864" y="465328"/>
                  </a:lnTo>
                  <a:lnTo>
                    <a:pt x="940308" y="464058"/>
                  </a:lnTo>
                  <a:lnTo>
                    <a:pt x="935101" y="461530"/>
                  </a:lnTo>
                  <a:lnTo>
                    <a:pt x="930529" y="460248"/>
                  </a:lnTo>
                  <a:lnTo>
                    <a:pt x="906487" y="493280"/>
                  </a:lnTo>
                  <a:lnTo>
                    <a:pt x="907161" y="502158"/>
                  </a:lnTo>
                  <a:lnTo>
                    <a:pt x="902081" y="498348"/>
                  </a:lnTo>
                  <a:lnTo>
                    <a:pt x="897128" y="497078"/>
                  </a:lnTo>
                  <a:lnTo>
                    <a:pt x="887222" y="498348"/>
                  </a:lnTo>
                  <a:lnTo>
                    <a:pt x="882904" y="499630"/>
                  </a:lnTo>
                  <a:lnTo>
                    <a:pt x="871093" y="537730"/>
                  </a:lnTo>
                  <a:lnTo>
                    <a:pt x="858266" y="525030"/>
                  </a:lnTo>
                  <a:lnTo>
                    <a:pt x="855472" y="527558"/>
                  </a:lnTo>
                  <a:lnTo>
                    <a:pt x="844677" y="552958"/>
                  </a:lnTo>
                  <a:lnTo>
                    <a:pt x="847979" y="554228"/>
                  </a:lnTo>
                  <a:lnTo>
                    <a:pt x="848995" y="551688"/>
                  </a:lnTo>
                  <a:lnTo>
                    <a:pt x="850138" y="550430"/>
                  </a:lnTo>
                  <a:lnTo>
                    <a:pt x="852551" y="547878"/>
                  </a:lnTo>
                  <a:lnTo>
                    <a:pt x="857631" y="547878"/>
                  </a:lnTo>
                  <a:lnTo>
                    <a:pt x="859409" y="549148"/>
                  </a:lnTo>
                  <a:lnTo>
                    <a:pt x="861695" y="550430"/>
                  </a:lnTo>
                  <a:lnTo>
                    <a:pt x="899541" y="587248"/>
                  </a:lnTo>
                  <a:lnTo>
                    <a:pt x="903351" y="596138"/>
                  </a:lnTo>
                  <a:lnTo>
                    <a:pt x="902335" y="599948"/>
                  </a:lnTo>
                  <a:lnTo>
                    <a:pt x="900684" y="601230"/>
                  </a:lnTo>
                  <a:lnTo>
                    <a:pt x="897890" y="605028"/>
                  </a:lnTo>
                  <a:lnTo>
                    <a:pt x="900303" y="606298"/>
                  </a:lnTo>
                  <a:lnTo>
                    <a:pt x="926134" y="580898"/>
                  </a:lnTo>
                  <a:lnTo>
                    <a:pt x="930021" y="577088"/>
                  </a:lnTo>
                  <a:lnTo>
                    <a:pt x="927735" y="574548"/>
                  </a:lnTo>
                  <a:lnTo>
                    <a:pt x="924433" y="578358"/>
                  </a:lnTo>
                  <a:lnTo>
                    <a:pt x="921893" y="579628"/>
                  </a:lnTo>
                  <a:lnTo>
                    <a:pt x="920242" y="580898"/>
                  </a:lnTo>
                  <a:lnTo>
                    <a:pt x="916940" y="580898"/>
                  </a:lnTo>
                  <a:lnTo>
                    <a:pt x="880846" y="547878"/>
                  </a:lnTo>
                  <a:lnTo>
                    <a:pt x="873887" y="536448"/>
                  </a:lnTo>
                  <a:lnTo>
                    <a:pt x="874522" y="531380"/>
                  </a:lnTo>
                  <a:lnTo>
                    <a:pt x="876300" y="526288"/>
                  </a:lnTo>
                  <a:lnTo>
                    <a:pt x="877316" y="522478"/>
                  </a:lnTo>
                  <a:lnTo>
                    <a:pt x="879094" y="519938"/>
                  </a:lnTo>
                  <a:lnTo>
                    <a:pt x="884809" y="513588"/>
                  </a:lnTo>
                  <a:lnTo>
                    <a:pt x="889000" y="512330"/>
                  </a:lnTo>
                  <a:lnTo>
                    <a:pt x="893699" y="513588"/>
                  </a:lnTo>
                  <a:lnTo>
                    <a:pt x="897255" y="513588"/>
                  </a:lnTo>
                  <a:lnTo>
                    <a:pt x="901573" y="516128"/>
                  </a:lnTo>
                  <a:lnTo>
                    <a:pt x="906399" y="521208"/>
                  </a:lnTo>
                  <a:lnTo>
                    <a:pt x="935990" y="551688"/>
                  </a:lnTo>
                  <a:lnTo>
                    <a:pt x="938022" y="552958"/>
                  </a:lnTo>
                  <a:lnTo>
                    <a:pt x="938530" y="554228"/>
                  </a:lnTo>
                  <a:lnTo>
                    <a:pt x="939673" y="556780"/>
                  </a:lnTo>
                  <a:lnTo>
                    <a:pt x="933831" y="568198"/>
                  </a:lnTo>
                  <a:lnTo>
                    <a:pt x="936244" y="570738"/>
                  </a:lnTo>
                  <a:lnTo>
                    <a:pt x="962799" y="544080"/>
                  </a:lnTo>
                  <a:lnTo>
                    <a:pt x="966597" y="540258"/>
                  </a:lnTo>
                  <a:lnTo>
                    <a:pt x="964311" y="537730"/>
                  </a:lnTo>
                  <a:lnTo>
                    <a:pt x="961263" y="541528"/>
                  </a:lnTo>
                  <a:lnTo>
                    <a:pt x="958723" y="542798"/>
                  </a:lnTo>
                  <a:lnTo>
                    <a:pt x="956691" y="544080"/>
                  </a:lnTo>
                  <a:lnTo>
                    <a:pt x="951611" y="544080"/>
                  </a:lnTo>
                  <a:lnTo>
                    <a:pt x="950087" y="542798"/>
                  </a:lnTo>
                  <a:lnTo>
                    <a:pt x="947293" y="541528"/>
                  </a:lnTo>
                  <a:lnTo>
                    <a:pt x="918298" y="512330"/>
                  </a:lnTo>
                  <a:lnTo>
                    <a:pt x="914527" y="508508"/>
                  </a:lnTo>
                  <a:lnTo>
                    <a:pt x="911479" y="504698"/>
                  </a:lnTo>
                  <a:lnTo>
                    <a:pt x="910971" y="504698"/>
                  </a:lnTo>
                  <a:lnTo>
                    <a:pt x="911021" y="502158"/>
                  </a:lnTo>
                  <a:lnTo>
                    <a:pt x="911098" y="498348"/>
                  </a:lnTo>
                  <a:lnTo>
                    <a:pt x="911733" y="493280"/>
                  </a:lnTo>
                  <a:lnTo>
                    <a:pt x="913003" y="489458"/>
                  </a:lnTo>
                  <a:lnTo>
                    <a:pt x="914146" y="485648"/>
                  </a:lnTo>
                  <a:lnTo>
                    <a:pt x="915924" y="483108"/>
                  </a:lnTo>
                  <a:lnTo>
                    <a:pt x="918210" y="480580"/>
                  </a:lnTo>
                  <a:lnTo>
                    <a:pt x="922020" y="476758"/>
                  </a:lnTo>
                  <a:lnTo>
                    <a:pt x="926211" y="475488"/>
                  </a:lnTo>
                  <a:lnTo>
                    <a:pt x="930656" y="476758"/>
                  </a:lnTo>
                  <a:lnTo>
                    <a:pt x="968756" y="511048"/>
                  </a:lnTo>
                  <a:lnTo>
                    <a:pt x="976376" y="521208"/>
                  </a:lnTo>
                  <a:lnTo>
                    <a:pt x="975614" y="526288"/>
                  </a:lnTo>
                  <a:lnTo>
                    <a:pt x="974090" y="528828"/>
                  </a:lnTo>
                  <a:lnTo>
                    <a:pt x="970280" y="532638"/>
                  </a:lnTo>
                  <a:lnTo>
                    <a:pt x="972693" y="535178"/>
                  </a:lnTo>
                  <a:lnTo>
                    <a:pt x="999934" y="507238"/>
                  </a:lnTo>
                  <a:lnTo>
                    <a:pt x="1002411" y="504698"/>
                  </a:lnTo>
                  <a:close/>
                </a:path>
                <a:path w="1104900" h="908685">
                  <a:moveTo>
                    <a:pt x="1104773" y="401828"/>
                  </a:moveTo>
                  <a:lnTo>
                    <a:pt x="1102360" y="400558"/>
                  </a:lnTo>
                  <a:lnTo>
                    <a:pt x="1099693" y="403098"/>
                  </a:lnTo>
                  <a:lnTo>
                    <a:pt x="1097407" y="404380"/>
                  </a:lnTo>
                  <a:lnTo>
                    <a:pt x="1095502" y="404380"/>
                  </a:lnTo>
                  <a:lnTo>
                    <a:pt x="1093724" y="405638"/>
                  </a:lnTo>
                  <a:lnTo>
                    <a:pt x="1092073" y="405638"/>
                  </a:lnTo>
                  <a:lnTo>
                    <a:pt x="1090676" y="404380"/>
                  </a:lnTo>
                  <a:lnTo>
                    <a:pt x="1088644" y="404380"/>
                  </a:lnTo>
                  <a:lnTo>
                    <a:pt x="1085850" y="401828"/>
                  </a:lnTo>
                  <a:lnTo>
                    <a:pt x="1082040" y="398030"/>
                  </a:lnTo>
                  <a:lnTo>
                    <a:pt x="1056944" y="372630"/>
                  </a:lnTo>
                  <a:lnTo>
                    <a:pt x="1050671" y="366280"/>
                  </a:lnTo>
                  <a:lnTo>
                    <a:pt x="1046226" y="363728"/>
                  </a:lnTo>
                  <a:lnTo>
                    <a:pt x="1042670" y="361188"/>
                  </a:lnTo>
                  <a:lnTo>
                    <a:pt x="1037590" y="358648"/>
                  </a:lnTo>
                  <a:lnTo>
                    <a:pt x="1032891" y="358648"/>
                  </a:lnTo>
                  <a:lnTo>
                    <a:pt x="1028827" y="359930"/>
                  </a:lnTo>
                  <a:lnTo>
                    <a:pt x="1024636" y="359930"/>
                  </a:lnTo>
                  <a:lnTo>
                    <a:pt x="1020953" y="362458"/>
                  </a:lnTo>
                  <a:lnTo>
                    <a:pt x="1014476" y="368808"/>
                  </a:lnTo>
                  <a:lnTo>
                    <a:pt x="1012063" y="372630"/>
                  </a:lnTo>
                  <a:lnTo>
                    <a:pt x="1010666" y="377698"/>
                  </a:lnTo>
                  <a:lnTo>
                    <a:pt x="1009142" y="382778"/>
                  </a:lnTo>
                  <a:lnTo>
                    <a:pt x="1008913" y="386588"/>
                  </a:lnTo>
                  <a:lnTo>
                    <a:pt x="1008849" y="390398"/>
                  </a:lnTo>
                  <a:lnTo>
                    <a:pt x="1009523" y="399288"/>
                  </a:lnTo>
                  <a:lnTo>
                    <a:pt x="1004443" y="395478"/>
                  </a:lnTo>
                  <a:lnTo>
                    <a:pt x="999490" y="394208"/>
                  </a:lnTo>
                  <a:lnTo>
                    <a:pt x="989711" y="395478"/>
                  </a:lnTo>
                  <a:lnTo>
                    <a:pt x="985266" y="398030"/>
                  </a:lnTo>
                  <a:lnTo>
                    <a:pt x="973709" y="419608"/>
                  </a:lnTo>
                  <a:lnTo>
                    <a:pt x="973455" y="420878"/>
                  </a:lnTo>
                  <a:lnTo>
                    <a:pt x="973455" y="434848"/>
                  </a:lnTo>
                  <a:lnTo>
                    <a:pt x="960628" y="422148"/>
                  </a:lnTo>
                  <a:lnTo>
                    <a:pt x="957834" y="425958"/>
                  </a:lnTo>
                  <a:lnTo>
                    <a:pt x="947039" y="451358"/>
                  </a:lnTo>
                  <a:lnTo>
                    <a:pt x="950341" y="452628"/>
                  </a:lnTo>
                  <a:lnTo>
                    <a:pt x="951357" y="450088"/>
                  </a:lnTo>
                  <a:lnTo>
                    <a:pt x="952500" y="447548"/>
                  </a:lnTo>
                  <a:lnTo>
                    <a:pt x="954913" y="446278"/>
                  </a:lnTo>
                  <a:lnTo>
                    <a:pt x="956056" y="445008"/>
                  </a:lnTo>
                  <a:lnTo>
                    <a:pt x="959993" y="445008"/>
                  </a:lnTo>
                  <a:lnTo>
                    <a:pt x="961771" y="446278"/>
                  </a:lnTo>
                  <a:lnTo>
                    <a:pt x="964057" y="447548"/>
                  </a:lnTo>
                  <a:lnTo>
                    <a:pt x="968502" y="452628"/>
                  </a:lnTo>
                  <a:lnTo>
                    <a:pt x="975106" y="458978"/>
                  </a:lnTo>
                  <a:lnTo>
                    <a:pt x="1001903" y="485648"/>
                  </a:lnTo>
                  <a:lnTo>
                    <a:pt x="1004189" y="488188"/>
                  </a:lnTo>
                  <a:lnTo>
                    <a:pt x="1004824" y="490728"/>
                  </a:lnTo>
                  <a:lnTo>
                    <a:pt x="1005586" y="491998"/>
                  </a:lnTo>
                  <a:lnTo>
                    <a:pt x="1005713" y="493280"/>
                  </a:lnTo>
                  <a:lnTo>
                    <a:pt x="1004697" y="497078"/>
                  </a:lnTo>
                  <a:lnTo>
                    <a:pt x="1003046" y="499630"/>
                  </a:lnTo>
                  <a:lnTo>
                    <a:pt x="1000252" y="502158"/>
                  </a:lnTo>
                  <a:lnTo>
                    <a:pt x="1002665" y="504698"/>
                  </a:lnTo>
                  <a:lnTo>
                    <a:pt x="1028776" y="478028"/>
                  </a:lnTo>
                  <a:lnTo>
                    <a:pt x="1032510" y="474230"/>
                  </a:lnTo>
                  <a:lnTo>
                    <a:pt x="1030097" y="472948"/>
                  </a:lnTo>
                  <a:lnTo>
                    <a:pt x="1026795" y="475488"/>
                  </a:lnTo>
                  <a:lnTo>
                    <a:pt x="1024255" y="478028"/>
                  </a:lnTo>
                  <a:lnTo>
                    <a:pt x="1017524" y="478028"/>
                  </a:lnTo>
                  <a:lnTo>
                    <a:pt x="1015873" y="476758"/>
                  </a:lnTo>
                  <a:lnTo>
                    <a:pt x="1012952" y="475488"/>
                  </a:lnTo>
                  <a:lnTo>
                    <a:pt x="1009015" y="470408"/>
                  </a:lnTo>
                  <a:lnTo>
                    <a:pt x="983208" y="445008"/>
                  </a:lnTo>
                  <a:lnTo>
                    <a:pt x="976757" y="438658"/>
                  </a:lnTo>
                  <a:lnTo>
                    <a:pt x="976249" y="434848"/>
                  </a:lnTo>
                  <a:lnTo>
                    <a:pt x="976884" y="429780"/>
                  </a:lnTo>
                  <a:lnTo>
                    <a:pt x="978662" y="423430"/>
                  </a:lnTo>
                  <a:lnTo>
                    <a:pt x="979678" y="419608"/>
                  </a:lnTo>
                  <a:lnTo>
                    <a:pt x="981456" y="417080"/>
                  </a:lnTo>
                  <a:lnTo>
                    <a:pt x="983742" y="414528"/>
                  </a:lnTo>
                  <a:lnTo>
                    <a:pt x="987298" y="410730"/>
                  </a:lnTo>
                  <a:lnTo>
                    <a:pt x="991362" y="409448"/>
                  </a:lnTo>
                  <a:lnTo>
                    <a:pt x="996061" y="410730"/>
                  </a:lnTo>
                  <a:lnTo>
                    <a:pt x="1038352" y="448830"/>
                  </a:lnTo>
                  <a:lnTo>
                    <a:pt x="1040892" y="452628"/>
                  </a:lnTo>
                  <a:lnTo>
                    <a:pt x="1042035" y="453898"/>
                  </a:lnTo>
                  <a:lnTo>
                    <a:pt x="1042289" y="456438"/>
                  </a:lnTo>
                  <a:lnTo>
                    <a:pt x="1041908" y="457708"/>
                  </a:lnTo>
                  <a:lnTo>
                    <a:pt x="1041400" y="460248"/>
                  </a:lnTo>
                  <a:lnTo>
                    <a:pt x="1039495" y="462788"/>
                  </a:lnTo>
                  <a:lnTo>
                    <a:pt x="1036193" y="466598"/>
                  </a:lnTo>
                  <a:lnTo>
                    <a:pt x="1038606" y="469138"/>
                  </a:lnTo>
                  <a:lnTo>
                    <a:pt x="1065161" y="442480"/>
                  </a:lnTo>
                  <a:lnTo>
                    <a:pt x="1068959" y="438658"/>
                  </a:lnTo>
                  <a:lnTo>
                    <a:pt x="1066673" y="436130"/>
                  </a:lnTo>
                  <a:lnTo>
                    <a:pt x="1063625" y="438658"/>
                  </a:lnTo>
                  <a:lnTo>
                    <a:pt x="1061085" y="441198"/>
                  </a:lnTo>
                  <a:lnTo>
                    <a:pt x="1059180" y="441198"/>
                  </a:lnTo>
                  <a:lnTo>
                    <a:pt x="1057148" y="442480"/>
                  </a:lnTo>
                  <a:lnTo>
                    <a:pt x="1055497" y="442480"/>
                  </a:lnTo>
                  <a:lnTo>
                    <a:pt x="1053973" y="441198"/>
                  </a:lnTo>
                  <a:lnTo>
                    <a:pt x="1052576" y="441198"/>
                  </a:lnTo>
                  <a:lnTo>
                    <a:pt x="1045591" y="434848"/>
                  </a:lnTo>
                  <a:lnTo>
                    <a:pt x="1020622" y="409448"/>
                  </a:lnTo>
                  <a:lnTo>
                    <a:pt x="1016889" y="405638"/>
                  </a:lnTo>
                  <a:lnTo>
                    <a:pt x="1013841" y="403098"/>
                  </a:lnTo>
                  <a:lnTo>
                    <a:pt x="1013333" y="401828"/>
                  </a:lnTo>
                  <a:lnTo>
                    <a:pt x="1013383" y="399288"/>
                  </a:lnTo>
                  <a:lnTo>
                    <a:pt x="1013460" y="395478"/>
                  </a:lnTo>
                  <a:lnTo>
                    <a:pt x="1028573" y="372630"/>
                  </a:lnTo>
                  <a:lnTo>
                    <a:pt x="1033018" y="373888"/>
                  </a:lnTo>
                  <a:lnTo>
                    <a:pt x="1036193" y="375158"/>
                  </a:lnTo>
                  <a:lnTo>
                    <a:pt x="1040257" y="377698"/>
                  </a:lnTo>
                  <a:lnTo>
                    <a:pt x="1071118" y="409448"/>
                  </a:lnTo>
                  <a:lnTo>
                    <a:pt x="1074674" y="411988"/>
                  </a:lnTo>
                  <a:lnTo>
                    <a:pt x="1076706" y="414528"/>
                  </a:lnTo>
                  <a:lnTo>
                    <a:pt x="1077214" y="415798"/>
                  </a:lnTo>
                  <a:lnTo>
                    <a:pt x="1078357" y="417080"/>
                  </a:lnTo>
                  <a:lnTo>
                    <a:pt x="1078738" y="419608"/>
                  </a:lnTo>
                  <a:lnTo>
                    <a:pt x="1077976" y="423430"/>
                  </a:lnTo>
                  <a:lnTo>
                    <a:pt x="1076452" y="425958"/>
                  </a:lnTo>
                  <a:lnTo>
                    <a:pt x="1072642" y="429780"/>
                  </a:lnTo>
                  <a:lnTo>
                    <a:pt x="1075055" y="432308"/>
                  </a:lnTo>
                  <a:lnTo>
                    <a:pt x="1101051" y="405638"/>
                  </a:lnTo>
                  <a:lnTo>
                    <a:pt x="1104773" y="4018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35" name="object 35">
            <a:extLst>
              <a:ext uri="{FF2B5EF4-FFF2-40B4-BE49-F238E27FC236}">
                <a16:creationId xmlns:a16="http://schemas.microsoft.com/office/drawing/2014/main" id="{125B583F-3BA8-496B-AAD5-6E85C45E2835}"/>
              </a:ext>
            </a:extLst>
          </p:cNvPr>
          <p:cNvSpPr txBox="1"/>
          <p:nvPr/>
        </p:nvSpPr>
        <p:spPr>
          <a:xfrm>
            <a:off x="4554538" y="2755900"/>
            <a:ext cx="660400" cy="261938"/>
          </a:xfrm>
          <a:prstGeom prst="rect">
            <a:avLst/>
          </a:prstGeom>
        </p:spPr>
        <p:txBody>
          <a:bodyPr lIns="0" tIns="12065" rIns="0" bIns="0">
            <a:spAutoFit/>
          </a:bodyPr>
          <a:lstStyle/>
          <a:p>
            <a:pPr marL="12700" eaLnBrk="1" fontAlgn="auto" hangingPunct="1">
              <a:spcBef>
                <a:spcPts val="95"/>
              </a:spcBef>
              <a:spcAft>
                <a:spcPts val="0"/>
              </a:spcAft>
              <a:defRPr/>
            </a:pPr>
            <a:r>
              <a:rPr sz="1550" kern="0" dirty="0">
                <a:solidFill>
                  <a:sysClr val="windowText" lastClr="000000"/>
                </a:solidFill>
                <a:latin typeface="Times New Roman"/>
                <a:cs typeface="Times New Roman"/>
              </a:rPr>
              <a:t>450</a:t>
            </a:r>
            <a:r>
              <a:rPr sz="1550" kern="0" spc="-85" dirty="0">
                <a:solidFill>
                  <a:sysClr val="windowText" lastClr="000000"/>
                </a:solidFill>
                <a:latin typeface="Times New Roman"/>
                <a:cs typeface="Times New Roman"/>
              </a:rPr>
              <a:t> </a:t>
            </a:r>
            <a:r>
              <a:rPr sz="1550" kern="0" spc="-25" dirty="0">
                <a:solidFill>
                  <a:sysClr val="windowText" lastClr="000000"/>
                </a:solidFill>
                <a:latin typeface="Times New Roman"/>
                <a:cs typeface="Times New Roman"/>
              </a:rPr>
              <a:t>mm</a:t>
            </a:r>
            <a:endParaRPr sz="1550" kern="0">
              <a:solidFill>
                <a:sysClr val="windowText" lastClr="000000"/>
              </a:solidFill>
              <a:latin typeface="Times New Roman"/>
              <a:cs typeface="Times New Roman"/>
            </a:endParaRPr>
          </a:p>
        </p:txBody>
      </p:sp>
      <p:sp>
        <p:nvSpPr>
          <p:cNvPr id="86038" name="object 36">
            <a:extLst>
              <a:ext uri="{FF2B5EF4-FFF2-40B4-BE49-F238E27FC236}">
                <a16:creationId xmlns:a16="http://schemas.microsoft.com/office/drawing/2014/main" id="{0C5D6CC5-680A-4CC0-ACF6-94305D4490A6}"/>
              </a:ext>
            </a:extLst>
          </p:cNvPr>
          <p:cNvSpPr>
            <a:spLocks/>
          </p:cNvSpPr>
          <p:nvPr/>
        </p:nvSpPr>
        <p:spPr bwMode="auto">
          <a:xfrm>
            <a:off x="3673475" y="3171825"/>
            <a:ext cx="346075" cy="479425"/>
          </a:xfrm>
          <a:custGeom>
            <a:avLst/>
            <a:gdLst>
              <a:gd name="T0" fmla="*/ 139562 w 347345"/>
              <a:gd name="T1" fmla="*/ 393064 h 479425"/>
              <a:gd name="T2" fmla="*/ 140067 w 347345"/>
              <a:gd name="T3" fmla="*/ 393064 h 479425"/>
              <a:gd name="T4" fmla="*/ 204743 w 347345"/>
              <a:gd name="T5" fmla="*/ 393064 h 479425"/>
              <a:gd name="T6" fmla="*/ 205625 w 347345"/>
              <a:gd name="T7" fmla="*/ 393064 h 479425"/>
              <a:gd name="T8" fmla="*/ 171712 w 347345"/>
              <a:gd name="T9" fmla="*/ 479044 h 479425"/>
              <a:gd name="T10" fmla="*/ 172468 w 347345"/>
              <a:gd name="T11" fmla="*/ 479044 h 479425"/>
              <a:gd name="T12" fmla="*/ 171712 w 347345"/>
              <a:gd name="T13" fmla="*/ 479044 h 479425"/>
              <a:gd name="T14" fmla="*/ 0 w 347345"/>
              <a:gd name="T15" fmla="*/ 331597 h 479425"/>
              <a:gd name="T16" fmla="*/ 139562 w 347345"/>
              <a:gd name="T17" fmla="*/ 0 h 479425"/>
              <a:gd name="T18" fmla="*/ 140067 w 347345"/>
              <a:gd name="T19" fmla="*/ 0 h 479425"/>
              <a:gd name="T20" fmla="*/ 204743 w 347345"/>
              <a:gd name="T21" fmla="*/ 0 h 479425"/>
              <a:gd name="T22" fmla="*/ 205625 w 347345"/>
              <a:gd name="T23" fmla="*/ 0 h 479425"/>
              <a:gd name="T24" fmla="*/ 343927 w 347345"/>
              <a:gd name="T25" fmla="*/ 273812 h 479425"/>
              <a:gd name="T26" fmla="*/ 344305 w 347345"/>
              <a:gd name="T27" fmla="*/ 273812 h 479425"/>
              <a:gd name="T28" fmla="*/ 343927 w 347345"/>
              <a:gd name="T29" fmla="*/ 331597 h 479425"/>
              <a:gd name="T30" fmla="*/ 344305 w 347345"/>
              <a:gd name="T31" fmla="*/ 331597 h 479425"/>
              <a:gd name="T32" fmla="*/ 171712 w 347345"/>
              <a:gd name="T33" fmla="*/ 479044 h 479425"/>
              <a:gd name="T34" fmla="*/ 343927 w 347345"/>
              <a:gd name="T35" fmla="*/ 331597 h 479425"/>
              <a:gd name="T36" fmla="*/ 343927 w 347345"/>
              <a:gd name="T37" fmla="*/ 273812 h 479425"/>
              <a:gd name="T38" fmla="*/ 204743 w 347345"/>
              <a:gd name="T39" fmla="*/ 393064 h 479425"/>
              <a:gd name="T40" fmla="*/ 204743 w 347345"/>
              <a:gd name="T41" fmla="*/ 0 h 479425"/>
              <a:gd name="T42" fmla="*/ 139562 w 347345"/>
              <a:gd name="T43" fmla="*/ 0 h 479425"/>
              <a:gd name="T44" fmla="*/ 139562 w 347345"/>
              <a:gd name="T45" fmla="*/ 393064 h 479425"/>
              <a:gd name="T46" fmla="*/ 0 w 347345"/>
              <a:gd name="T47" fmla="*/ 273812 h 4794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7345" h="479425">
                <a:moveTo>
                  <a:pt x="140588" y="393064"/>
                </a:moveTo>
                <a:lnTo>
                  <a:pt x="141097" y="393064"/>
                </a:lnTo>
              </a:path>
              <a:path w="347345" h="479425">
                <a:moveTo>
                  <a:pt x="206248" y="393064"/>
                </a:moveTo>
                <a:lnTo>
                  <a:pt x="207137" y="393064"/>
                </a:lnTo>
              </a:path>
              <a:path w="347345" h="479425">
                <a:moveTo>
                  <a:pt x="172974" y="479044"/>
                </a:moveTo>
                <a:lnTo>
                  <a:pt x="173736" y="479044"/>
                </a:lnTo>
              </a:path>
              <a:path w="347345" h="479425">
                <a:moveTo>
                  <a:pt x="172974" y="479044"/>
                </a:moveTo>
                <a:lnTo>
                  <a:pt x="0" y="331597"/>
                </a:lnTo>
              </a:path>
              <a:path w="347345" h="479425">
                <a:moveTo>
                  <a:pt x="140588" y="0"/>
                </a:moveTo>
                <a:lnTo>
                  <a:pt x="141097" y="0"/>
                </a:lnTo>
              </a:path>
              <a:path w="347345" h="479425">
                <a:moveTo>
                  <a:pt x="206248" y="0"/>
                </a:moveTo>
                <a:lnTo>
                  <a:pt x="207137" y="0"/>
                </a:lnTo>
              </a:path>
              <a:path w="347345" h="479425">
                <a:moveTo>
                  <a:pt x="346456" y="273812"/>
                </a:moveTo>
                <a:lnTo>
                  <a:pt x="346837" y="273812"/>
                </a:lnTo>
              </a:path>
              <a:path w="347345" h="479425">
                <a:moveTo>
                  <a:pt x="346456" y="331597"/>
                </a:moveTo>
                <a:lnTo>
                  <a:pt x="346837" y="331597"/>
                </a:lnTo>
              </a:path>
              <a:path w="347345" h="479425">
                <a:moveTo>
                  <a:pt x="172974" y="479044"/>
                </a:moveTo>
                <a:lnTo>
                  <a:pt x="346456" y="331597"/>
                </a:lnTo>
                <a:lnTo>
                  <a:pt x="346456" y="273812"/>
                </a:lnTo>
                <a:lnTo>
                  <a:pt x="206248" y="393064"/>
                </a:lnTo>
                <a:lnTo>
                  <a:pt x="206248" y="0"/>
                </a:lnTo>
                <a:lnTo>
                  <a:pt x="140588" y="0"/>
                </a:lnTo>
                <a:lnTo>
                  <a:pt x="140588" y="393064"/>
                </a:lnTo>
                <a:lnTo>
                  <a:pt x="0" y="27381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86039" name="object 37">
            <a:extLst>
              <a:ext uri="{FF2B5EF4-FFF2-40B4-BE49-F238E27FC236}">
                <a16:creationId xmlns:a16="http://schemas.microsoft.com/office/drawing/2014/main" id="{031CCA4E-B1BC-4424-856D-A1D591DA0039}"/>
              </a:ext>
            </a:extLst>
          </p:cNvPr>
          <p:cNvGrpSpPr>
            <a:grpSpLocks/>
          </p:cNvGrpSpPr>
          <p:nvPr/>
        </p:nvGrpSpPr>
        <p:grpSpPr bwMode="auto">
          <a:xfrm>
            <a:off x="3671888" y="3444875"/>
            <a:ext cx="1587" cy="61913"/>
            <a:chOff x="3671569" y="3445631"/>
            <a:chExt cx="2540" cy="60960"/>
          </a:xfrm>
        </p:grpSpPr>
        <p:sp>
          <p:nvSpPr>
            <p:cNvPr id="86049" name="object 38">
              <a:extLst>
                <a:ext uri="{FF2B5EF4-FFF2-40B4-BE49-F238E27FC236}">
                  <a16:creationId xmlns:a16="http://schemas.microsoft.com/office/drawing/2014/main" id="{5E0A4913-5774-4621-B4B6-E6D6910DA8D8}"/>
                </a:ext>
              </a:extLst>
            </p:cNvPr>
            <p:cNvSpPr>
              <a:spLocks/>
            </p:cNvSpPr>
            <p:nvPr/>
          </p:nvSpPr>
          <p:spPr bwMode="auto">
            <a:xfrm>
              <a:off x="3672839" y="3446907"/>
              <a:ext cx="1270" cy="57785"/>
            </a:xfrm>
            <a:custGeom>
              <a:avLst/>
              <a:gdLst>
                <a:gd name="T0" fmla="*/ 0 w 1270"/>
                <a:gd name="T1" fmla="*/ 57784 h 57785"/>
                <a:gd name="T2" fmla="*/ 762 w 1270"/>
                <a:gd name="T3" fmla="*/ 57784 h 57785"/>
                <a:gd name="T4" fmla="*/ 0 w 1270"/>
                <a:gd name="T5" fmla="*/ 0 h 57785"/>
                <a:gd name="T6" fmla="*/ 762 w 1270"/>
                <a:gd name="T7" fmla="*/ 0 h 577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0" h="57785">
                  <a:moveTo>
                    <a:pt x="0" y="57784"/>
                  </a:moveTo>
                  <a:lnTo>
                    <a:pt x="762" y="57784"/>
                  </a:lnTo>
                </a:path>
                <a:path w="1270" h="57785">
                  <a:moveTo>
                    <a:pt x="0" y="0"/>
                  </a:moveTo>
                  <a:lnTo>
                    <a:pt x="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50" name="object 39">
              <a:extLst>
                <a:ext uri="{FF2B5EF4-FFF2-40B4-BE49-F238E27FC236}">
                  <a16:creationId xmlns:a16="http://schemas.microsoft.com/office/drawing/2014/main" id="{6C466B2B-26C9-4CDA-A670-479F5C75F816}"/>
                </a:ext>
              </a:extLst>
            </p:cNvPr>
            <p:cNvSpPr>
              <a:spLocks/>
            </p:cNvSpPr>
            <p:nvPr/>
          </p:nvSpPr>
          <p:spPr bwMode="auto">
            <a:xfrm>
              <a:off x="3672839" y="3446907"/>
              <a:ext cx="0" cy="57785"/>
            </a:xfrm>
            <a:custGeom>
              <a:avLst/>
              <a:gdLst>
                <a:gd name="T0" fmla="*/ 57784 h 57785"/>
                <a:gd name="T1" fmla="*/ 0 h 57785"/>
                <a:gd name="T2" fmla="*/ 0 60000 65536"/>
                <a:gd name="T3" fmla="*/ 0 60000 65536"/>
              </a:gdLst>
              <a:ahLst/>
              <a:cxnLst>
                <a:cxn ang="T2">
                  <a:pos x="0" y="T0"/>
                </a:cxn>
                <a:cxn ang="T3">
                  <a:pos x="0" y="T1"/>
                </a:cxn>
              </a:cxnLst>
              <a:rect l="0" t="0" r="r" b="b"/>
              <a:pathLst>
                <a:path h="57785">
                  <a:moveTo>
                    <a:pt x="0" y="5778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86040" name="object 40">
            <a:extLst>
              <a:ext uri="{FF2B5EF4-FFF2-40B4-BE49-F238E27FC236}">
                <a16:creationId xmlns:a16="http://schemas.microsoft.com/office/drawing/2014/main" id="{5ABC9045-BFC5-4C79-AC37-3A5B8F2B8ED7}"/>
              </a:ext>
            </a:extLst>
          </p:cNvPr>
          <p:cNvSpPr>
            <a:spLocks/>
          </p:cNvSpPr>
          <p:nvPr/>
        </p:nvSpPr>
        <p:spPr bwMode="auto">
          <a:xfrm>
            <a:off x="3168650" y="4148138"/>
            <a:ext cx="1588" cy="41275"/>
          </a:xfrm>
          <a:custGeom>
            <a:avLst/>
            <a:gdLst>
              <a:gd name="T0" fmla="*/ 0 w 1269"/>
              <a:gd name="T1" fmla="*/ 0 h 40639"/>
              <a:gd name="T2" fmla="*/ 1788 w 1269"/>
              <a:gd name="T3" fmla="*/ 0 h 40639"/>
              <a:gd name="T4" fmla="*/ 0 w 1269"/>
              <a:gd name="T5" fmla="*/ 34847 h 40639"/>
              <a:gd name="T6" fmla="*/ 1788 w 1269"/>
              <a:gd name="T7" fmla="*/ 34847 h 40639"/>
              <a:gd name="T8" fmla="*/ 0 w 1269"/>
              <a:gd name="T9" fmla="*/ 7597 h 40639"/>
              <a:gd name="T10" fmla="*/ 1788 w 1269"/>
              <a:gd name="T11" fmla="*/ 7597 h 40639"/>
              <a:gd name="T12" fmla="*/ 0 w 1269"/>
              <a:gd name="T13" fmla="*/ 41659 h 40639"/>
              <a:gd name="T14" fmla="*/ 1788 w 1269"/>
              <a:gd name="T15" fmla="*/ 41659 h 406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9" h="40639">
                <a:moveTo>
                  <a:pt x="0" y="0"/>
                </a:moveTo>
                <a:lnTo>
                  <a:pt x="1142" y="0"/>
                </a:lnTo>
              </a:path>
              <a:path w="1269" h="40639">
                <a:moveTo>
                  <a:pt x="0" y="33781"/>
                </a:moveTo>
                <a:lnTo>
                  <a:pt x="1142" y="33781"/>
                </a:lnTo>
              </a:path>
              <a:path w="1269" h="40639">
                <a:moveTo>
                  <a:pt x="0" y="7365"/>
                </a:moveTo>
                <a:lnTo>
                  <a:pt x="1142" y="7365"/>
                </a:lnTo>
              </a:path>
              <a:path w="1269" h="40639">
                <a:moveTo>
                  <a:pt x="0" y="40385"/>
                </a:moveTo>
                <a:lnTo>
                  <a:pt x="1142" y="4038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41" name="object 41">
            <a:extLst>
              <a:ext uri="{FF2B5EF4-FFF2-40B4-BE49-F238E27FC236}">
                <a16:creationId xmlns:a16="http://schemas.microsoft.com/office/drawing/2014/main" id="{8A74A7BF-9391-41E2-B3EF-1C2D01AEF397}"/>
              </a:ext>
            </a:extLst>
          </p:cNvPr>
          <p:cNvSpPr>
            <a:spLocks/>
          </p:cNvSpPr>
          <p:nvPr/>
        </p:nvSpPr>
        <p:spPr bwMode="auto">
          <a:xfrm>
            <a:off x="3168650" y="4387850"/>
            <a:ext cx="1588" cy="33338"/>
          </a:xfrm>
          <a:custGeom>
            <a:avLst/>
            <a:gdLst>
              <a:gd name="T0" fmla="*/ 0 w 1269"/>
              <a:gd name="T1" fmla="*/ 0 h 33654"/>
              <a:gd name="T2" fmla="*/ 1788 w 1269"/>
              <a:gd name="T3" fmla="*/ 0 h 33654"/>
              <a:gd name="T4" fmla="*/ 0 w 1269"/>
              <a:gd name="T5" fmla="*/ 32900 h 33654"/>
              <a:gd name="T6" fmla="*/ 1788 w 1269"/>
              <a:gd name="T7" fmla="*/ 32900 h 336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9" h="33654">
                <a:moveTo>
                  <a:pt x="0" y="0"/>
                </a:moveTo>
                <a:lnTo>
                  <a:pt x="1142" y="0"/>
                </a:lnTo>
              </a:path>
              <a:path w="1269" h="33654">
                <a:moveTo>
                  <a:pt x="0" y="33527"/>
                </a:moveTo>
                <a:lnTo>
                  <a:pt x="1142" y="3352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42" name="object 42">
            <a:extLst>
              <a:ext uri="{FF2B5EF4-FFF2-40B4-BE49-F238E27FC236}">
                <a16:creationId xmlns:a16="http://schemas.microsoft.com/office/drawing/2014/main" id="{6A51F5B6-F156-417C-BB96-D2BC1687BBE0}"/>
              </a:ext>
            </a:extLst>
          </p:cNvPr>
          <p:cNvSpPr>
            <a:spLocks/>
          </p:cNvSpPr>
          <p:nvPr/>
        </p:nvSpPr>
        <p:spPr bwMode="auto">
          <a:xfrm>
            <a:off x="3168650" y="4619625"/>
            <a:ext cx="1588" cy="33338"/>
          </a:xfrm>
          <a:custGeom>
            <a:avLst/>
            <a:gdLst>
              <a:gd name="T0" fmla="*/ 0 w 1269"/>
              <a:gd name="T1" fmla="*/ 0 h 33020"/>
              <a:gd name="T2" fmla="*/ 1788 w 1269"/>
              <a:gd name="T3" fmla="*/ 0 h 33020"/>
              <a:gd name="T4" fmla="*/ 0 w 1269"/>
              <a:gd name="T5" fmla="*/ 33658 h 33020"/>
              <a:gd name="T6" fmla="*/ 1788 w 1269"/>
              <a:gd name="T7" fmla="*/ 33658 h 330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9" h="33020">
                <a:moveTo>
                  <a:pt x="0" y="0"/>
                </a:moveTo>
                <a:lnTo>
                  <a:pt x="1142" y="0"/>
                </a:lnTo>
              </a:path>
              <a:path w="1269" h="33020">
                <a:moveTo>
                  <a:pt x="0" y="33019"/>
                </a:moveTo>
                <a:lnTo>
                  <a:pt x="1142" y="330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43" name="object 43">
            <a:extLst>
              <a:ext uri="{FF2B5EF4-FFF2-40B4-BE49-F238E27FC236}">
                <a16:creationId xmlns:a16="http://schemas.microsoft.com/office/drawing/2014/main" id="{5A7808D3-742A-4247-B499-697047159115}"/>
              </a:ext>
            </a:extLst>
          </p:cNvPr>
          <p:cNvSpPr>
            <a:spLocks/>
          </p:cNvSpPr>
          <p:nvPr/>
        </p:nvSpPr>
        <p:spPr bwMode="auto">
          <a:xfrm>
            <a:off x="3168650" y="4851400"/>
            <a:ext cx="1588" cy="34925"/>
          </a:xfrm>
          <a:custGeom>
            <a:avLst/>
            <a:gdLst>
              <a:gd name="T0" fmla="*/ 0 w 1269"/>
              <a:gd name="T1" fmla="*/ 0 h 33654"/>
              <a:gd name="T2" fmla="*/ 1788 w 1269"/>
              <a:gd name="T3" fmla="*/ 0 h 33654"/>
              <a:gd name="T4" fmla="*/ 0 w 1269"/>
              <a:gd name="T5" fmla="*/ 35697 h 33654"/>
              <a:gd name="T6" fmla="*/ 1788 w 1269"/>
              <a:gd name="T7" fmla="*/ 35697 h 336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9" h="33654">
                <a:moveTo>
                  <a:pt x="0" y="0"/>
                </a:moveTo>
                <a:lnTo>
                  <a:pt x="1142" y="0"/>
                </a:lnTo>
              </a:path>
              <a:path w="1269" h="33654">
                <a:moveTo>
                  <a:pt x="0" y="33146"/>
                </a:moveTo>
                <a:lnTo>
                  <a:pt x="1142" y="3314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6044" name="object 44">
            <a:extLst>
              <a:ext uri="{FF2B5EF4-FFF2-40B4-BE49-F238E27FC236}">
                <a16:creationId xmlns:a16="http://schemas.microsoft.com/office/drawing/2014/main" id="{713B9ED7-ED91-467A-9FC8-E8157C88DF7F}"/>
              </a:ext>
            </a:extLst>
          </p:cNvPr>
          <p:cNvSpPr>
            <a:spLocks/>
          </p:cNvSpPr>
          <p:nvPr/>
        </p:nvSpPr>
        <p:spPr bwMode="auto">
          <a:xfrm>
            <a:off x="3168650" y="5083175"/>
            <a:ext cx="1588" cy="33338"/>
          </a:xfrm>
          <a:custGeom>
            <a:avLst/>
            <a:gdLst>
              <a:gd name="T0" fmla="*/ 0 w 1269"/>
              <a:gd name="T1" fmla="*/ 0 h 33654"/>
              <a:gd name="T2" fmla="*/ 1788 w 1269"/>
              <a:gd name="T3" fmla="*/ 0 h 33654"/>
              <a:gd name="T4" fmla="*/ 0 w 1269"/>
              <a:gd name="T5" fmla="*/ 32527 h 33654"/>
              <a:gd name="T6" fmla="*/ 1788 w 1269"/>
              <a:gd name="T7" fmla="*/ 32527 h 336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9" h="33654">
                <a:moveTo>
                  <a:pt x="0" y="0"/>
                </a:moveTo>
                <a:lnTo>
                  <a:pt x="1142" y="0"/>
                </a:lnTo>
              </a:path>
              <a:path w="1269" h="33654">
                <a:moveTo>
                  <a:pt x="0" y="33146"/>
                </a:moveTo>
                <a:lnTo>
                  <a:pt x="1142" y="3314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45">
            <a:extLst>
              <a:ext uri="{FF2B5EF4-FFF2-40B4-BE49-F238E27FC236}">
                <a16:creationId xmlns:a16="http://schemas.microsoft.com/office/drawing/2014/main" id="{9A41F7AC-A366-41D7-9686-B89428DF918D}"/>
              </a:ext>
            </a:extLst>
          </p:cNvPr>
          <p:cNvSpPr txBox="1"/>
          <p:nvPr/>
        </p:nvSpPr>
        <p:spPr>
          <a:xfrm>
            <a:off x="2652436" y="4848637"/>
            <a:ext cx="236854" cy="754380"/>
          </a:xfrm>
          <a:prstGeom prst="rect">
            <a:avLst/>
          </a:prstGeom>
        </p:spPr>
        <p:txBody>
          <a:bodyPr vert="vert270" lIns="0" tIns="0" rIns="0" bIns="0">
            <a:spAutoFit/>
          </a:bodyPr>
          <a:lstStyle/>
          <a:p>
            <a:pPr marL="12700" eaLnBrk="1" fontAlgn="auto" hangingPunct="1">
              <a:lnSpc>
                <a:spcPts val="1735"/>
              </a:lnSpc>
              <a:spcBef>
                <a:spcPts val="0"/>
              </a:spcBef>
              <a:spcAft>
                <a:spcPts val="0"/>
              </a:spcAft>
              <a:defRPr/>
            </a:pPr>
            <a:r>
              <a:rPr sz="1500" kern="0" dirty="0">
                <a:solidFill>
                  <a:sysClr val="windowText" lastClr="000000"/>
                </a:solidFill>
                <a:latin typeface="Times New Roman"/>
                <a:cs typeface="Times New Roman"/>
              </a:rPr>
              <a:t>7800</a:t>
            </a:r>
            <a:r>
              <a:rPr sz="1500" kern="0" spc="65" dirty="0">
                <a:solidFill>
                  <a:sysClr val="windowText" lastClr="000000"/>
                </a:solidFill>
                <a:latin typeface="Times New Roman"/>
                <a:cs typeface="Times New Roman"/>
              </a:rPr>
              <a:t> </a:t>
            </a:r>
            <a:r>
              <a:rPr sz="1500" kern="0" spc="-25" dirty="0">
                <a:solidFill>
                  <a:sysClr val="windowText" lastClr="000000"/>
                </a:solidFill>
                <a:latin typeface="Times New Roman"/>
                <a:cs typeface="Times New Roman"/>
              </a:rPr>
              <a:t>mm</a:t>
            </a:r>
            <a:endParaRPr sz="1500" kern="0">
              <a:solidFill>
                <a:sysClr val="windowText" lastClr="000000"/>
              </a:solidFill>
              <a:latin typeface="Times New Roman"/>
              <a:cs typeface="Times New Roman"/>
            </a:endParaRPr>
          </a:p>
        </p:txBody>
      </p:sp>
      <p:sp>
        <p:nvSpPr>
          <p:cNvPr id="46" name="object 46">
            <a:extLst>
              <a:ext uri="{FF2B5EF4-FFF2-40B4-BE49-F238E27FC236}">
                <a16:creationId xmlns:a16="http://schemas.microsoft.com/office/drawing/2014/main" id="{48FF2CD9-952F-4900-A7B5-38D5B5888585}"/>
              </a:ext>
            </a:extLst>
          </p:cNvPr>
          <p:cNvSpPr txBox="1"/>
          <p:nvPr/>
        </p:nvSpPr>
        <p:spPr>
          <a:xfrm>
            <a:off x="3298797" y="4644758"/>
            <a:ext cx="250190" cy="828675"/>
          </a:xfrm>
          <a:prstGeom prst="rect">
            <a:avLst/>
          </a:prstGeom>
        </p:spPr>
        <p:txBody>
          <a:bodyPr vert="vert270" lIns="0" tIns="0" rIns="0" bIns="0">
            <a:spAutoFit/>
          </a:bodyPr>
          <a:lstStyle/>
          <a:p>
            <a:pPr marL="12700" eaLnBrk="1" fontAlgn="auto" hangingPunct="1">
              <a:lnSpc>
                <a:spcPts val="1839"/>
              </a:lnSpc>
              <a:spcBef>
                <a:spcPts val="0"/>
              </a:spcBef>
              <a:spcAft>
                <a:spcPts val="0"/>
              </a:spcAft>
              <a:defRPr/>
            </a:pPr>
            <a:r>
              <a:rPr sz="1600" kern="0" spc="-10" dirty="0">
                <a:solidFill>
                  <a:sysClr val="windowText" lastClr="000000"/>
                </a:solidFill>
                <a:latin typeface="Times New Roman"/>
                <a:cs typeface="Times New Roman"/>
              </a:rPr>
              <a:t>Abutment</a:t>
            </a:r>
            <a:endParaRPr sz="1600" kern="0">
              <a:solidFill>
                <a:sysClr val="windowText" lastClr="000000"/>
              </a:solidFill>
              <a:latin typeface="Times New Roman"/>
              <a:cs typeface="Times New Roman"/>
            </a:endParaRPr>
          </a:p>
        </p:txBody>
      </p:sp>
      <p:sp>
        <p:nvSpPr>
          <p:cNvPr id="47" name="object 47">
            <a:extLst>
              <a:ext uri="{FF2B5EF4-FFF2-40B4-BE49-F238E27FC236}">
                <a16:creationId xmlns:a16="http://schemas.microsoft.com/office/drawing/2014/main" id="{8C5C6F9F-72EA-4EE8-ACB2-BECDE39B48AB}"/>
              </a:ext>
            </a:extLst>
          </p:cNvPr>
          <p:cNvSpPr txBox="1"/>
          <p:nvPr/>
        </p:nvSpPr>
        <p:spPr>
          <a:xfrm>
            <a:off x="3696561" y="2075944"/>
            <a:ext cx="250190" cy="974725"/>
          </a:xfrm>
          <a:prstGeom prst="rect">
            <a:avLst/>
          </a:prstGeom>
        </p:spPr>
        <p:txBody>
          <a:bodyPr vert="vert270" lIns="0" tIns="0" rIns="0" bIns="0">
            <a:spAutoFit/>
          </a:bodyPr>
          <a:lstStyle/>
          <a:p>
            <a:pPr marL="12700" eaLnBrk="1" fontAlgn="auto" hangingPunct="1">
              <a:lnSpc>
                <a:spcPts val="1839"/>
              </a:lnSpc>
              <a:spcBef>
                <a:spcPts val="0"/>
              </a:spcBef>
              <a:spcAft>
                <a:spcPts val="0"/>
              </a:spcAft>
              <a:defRPr/>
            </a:pPr>
            <a:r>
              <a:rPr sz="1600" kern="0" dirty="0">
                <a:solidFill>
                  <a:sysClr val="windowText" lastClr="000000"/>
                </a:solidFill>
                <a:latin typeface="Times New Roman"/>
                <a:cs typeface="Times New Roman"/>
              </a:rPr>
              <a:t>Water</a:t>
            </a:r>
            <a:r>
              <a:rPr sz="1600" kern="0" spc="-95" dirty="0">
                <a:solidFill>
                  <a:sysClr val="windowText" lastClr="000000"/>
                </a:solidFill>
                <a:latin typeface="Times New Roman"/>
                <a:cs typeface="Times New Roman"/>
              </a:rPr>
              <a:t> </a:t>
            </a:r>
            <a:r>
              <a:rPr sz="1600" kern="0" spc="-20" dirty="0">
                <a:solidFill>
                  <a:sysClr val="windowText" lastClr="000000"/>
                </a:solidFill>
                <a:latin typeface="Times New Roman"/>
                <a:cs typeface="Times New Roman"/>
              </a:rPr>
              <a:t>Flow</a:t>
            </a:r>
            <a:endParaRPr sz="1600" kern="0">
              <a:solidFill>
                <a:sysClr val="windowText" lastClr="000000"/>
              </a:solidFill>
              <a:latin typeface="Times New Roman"/>
              <a:cs typeface="Times New Roman"/>
            </a:endParaRPr>
          </a:p>
        </p:txBody>
      </p:sp>
      <p:sp>
        <p:nvSpPr>
          <p:cNvPr id="48" name="object 48">
            <a:extLst>
              <a:ext uri="{FF2B5EF4-FFF2-40B4-BE49-F238E27FC236}">
                <a16:creationId xmlns:a16="http://schemas.microsoft.com/office/drawing/2014/main" id="{475CE4B4-9EC4-4AEC-ACEE-27409D64B392}"/>
              </a:ext>
            </a:extLst>
          </p:cNvPr>
          <p:cNvSpPr txBox="1"/>
          <p:nvPr/>
        </p:nvSpPr>
        <p:spPr>
          <a:xfrm>
            <a:off x="4258917" y="4655426"/>
            <a:ext cx="250190" cy="828675"/>
          </a:xfrm>
          <a:prstGeom prst="rect">
            <a:avLst/>
          </a:prstGeom>
        </p:spPr>
        <p:txBody>
          <a:bodyPr vert="vert270" lIns="0" tIns="0" rIns="0" bIns="0">
            <a:spAutoFit/>
          </a:bodyPr>
          <a:lstStyle/>
          <a:p>
            <a:pPr marL="12700" eaLnBrk="1" fontAlgn="auto" hangingPunct="1">
              <a:lnSpc>
                <a:spcPts val="1839"/>
              </a:lnSpc>
              <a:spcBef>
                <a:spcPts val="0"/>
              </a:spcBef>
              <a:spcAft>
                <a:spcPts val="0"/>
              </a:spcAft>
              <a:defRPr/>
            </a:pPr>
            <a:r>
              <a:rPr sz="1600" kern="0" spc="-10" dirty="0">
                <a:solidFill>
                  <a:sysClr val="windowText" lastClr="000000"/>
                </a:solidFill>
                <a:latin typeface="Times New Roman"/>
                <a:cs typeface="Times New Roman"/>
              </a:rPr>
              <a:t>Abutment</a:t>
            </a:r>
            <a:endParaRPr sz="1600" kern="0">
              <a:solidFill>
                <a:sysClr val="windowText" lastClr="000000"/>
              </a:solidFill>
              <a:latin typeface="Times New Roman"/>
              <a:cs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object 2">
            <a:extLst>
              <a:ext uri="{FF2B5EF4-FFF2-40B4-BE49-F238E27FC236}">
                <a16:creationId xmlns:a16="http://schemas.microsoft.com/office/drawing/2014/main" id="{016D7F8F-98FE-4322-897C-DEE1B6EEF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 y="982663"/>
            <a:ext cx="202723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object 3">
            <a:extLst>
              <a:ext uri="{FF2B5EF4-FFF2-40B4-BE49-F238E27FC236}">
                <a16:creationId xmlns:a16="http://schemas.microsoft.com/office/drawing/2014/main" id="{474A1495-A750-4FCC-92D3-2FB999C91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38" y="922338"/>
            <a:ext cx="6350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object 4">
            <a:extLst>
              <a:ext uri="{FF2B5EF4-FFF2-40B4-BE49-F238E27FC236}">
                <a16:creationId xmlns:a16="http://schemas.microsoft.com/office/drawing/2014/main" id="{5BAB0B14-E98B-428C-A15B-0BE83661F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976438"/>
            <a:ext cx="32591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object 5">
            <a:extLst>
              <a:ext uri="{FF2B5EF4-FFF2-40B4-BE49-F238E27FC236}">
                <a16:creationId xmlns:a16="http://schemas.microsoft.com/office/drawing/2014/main" id="{298CB314-0512-4B3E-8BF0-765675844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588" y="1828800"/>
            <a:ext cx="9683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object 6">
            <a:extLst>
              <a:ext uri="{FF2B5EF4-FFF2-40B4-BE49-F238E27FC236}">
                <a16:creationId xmlns:a16="http://schemas.microsoft.com/office/drawing/2014/main" id="{AD81F129-463E-4A5D-ADB2-52C22BAB67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200" y="1841500"/>
            <a:ext cx="5857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object 7">
            <a:extLst>
              <a:ext uri="{FF2B5EF4-FFF2-40B4-BE49-F238E27FC236}">
                <a16:creationId xmlns:a16="http://schemas.microsoft.com/office/drawing/2014/main" id="{2D71F861-CF65-4499-B917-5071D6491C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75" y="3535363"/>
            <a:ext cx="24177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object 8">
            <a:extLst>
              <a:ext uri="{FF2B5EF4-FFF2-40B4-BE49-F238E27FC236}">
                <a16:creationId xmlns:a16="http://schemas.microsoft.com/office/drawing/2014/main" id="{CF953B5E-0408-4256-8B94-26B0047E48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063" y="5759450"/>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object 9">
            <a:extLst>
              <a:ext uri="{FF2B5EF4-FFF2-40B4-BE49-F238E27FC236}">
                <a16:creationId xmlns:a16="http://schemas.microsoft.com/office/drawing/2014/main" id="{B7B3F5F9-AC18-43C8-B1DE-36B3EE5760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5250" y="5759450"/>
            <a:ext cx="120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object 10">
            <a:extLst>
              <a:ext uri="{FF2B5EF4-FFF2-40B4-BE49-F238E27FC236}">
                <a16:creationId xmlns:a16="http://schemas.microsoft.com/office/drawing/2014/main" id="{33FA23E6-0A11-455B-9008-F802053C3F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2888" y="5767388"/>
            <a:ext cx="5492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1" name="object 11">
            <a:extLst>
              <a:ext uri="{FF2B5EF4-FFF2-40B4-BE49-F238E27FC236}">
                <a16:creationId xmlns:a16="http://schemas.microsoft.com/office/drawing/2014/main" id="{5662FD24-249A-4D49-87AD-B2CA39133F2F}"/>
              </a:ext>
            </a:extLst>
          </p:cNvPr>
          <p:cNvSpPr>
            <a:spLocks/>
          </p:cNvSpPr>
          <p:nvPr/>
        </p:nvSpPr>
        <p:spPr bwMode="auto">
          <a:xfrm>
            <a:off x="3363913" y="1263650"/>
            <a:ext cx="0" cy="709613"/>
          </a:xfrm>
          <a:custGeom>
            <a:avLst/>
            <a:gdLst>
              <a:gd name="T0" fmla="*/ 710325 h 708660"/>
              <a:gd name="T1" fmla="*/ 0 h 708660"/>
              <a:gd name="T2" fmla="*/ 0 60000 65536"/>
              <a:gd name="T3" fmla="*/ 0 60000 65536"/>
            </a:gdLst>
            <a:ahLst/>
            <a:cxnLst>
              <a:cxn ang="T2">
                <a:pos x="0" y="T0"/>
              </a:cxn>
              <a:cxn ang="T3">
                <a:pos x="0" y="T1"/>
              </a:cxn>
            </a:cxnLst>
            <a:rect l="0" t="0" r="r" b="b"/>
            <a:pathLst>
              <a:path h="708660">
                <a:moveTo>
                  <a:pt x="0" y="708418"/>
                </a:moveTo>
                <a:lnTo>
                  <a:pt x="0" y="0"/>
                </a:lnTo>
              </a:path>
            </a:pathLst>
          </a:custGeom>
          <a:noFill/>
          <a:ln w="1831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052" name="object 12">
            <a:extLst>
              <a:ext uri="{FF2B5EF4-FFF2-40B4-BE49-F238E27FC236}">
                <a16:creationId xmlns:a16="http://schemas.microsoft.com/office/drawing/2014/main" id="{A8481B79-2A1D-47D9-90F4-B63E6F8F8FCB}"/>
              </a:ext>
            </a:extLst>
          </p:cNvPr>
          <p:cNvSpPr>
            <a:spLocks/>
          </p:cNvSpPr>
          <p:nvPr/>
        </p:nvSpPr>
        <p:spPr bwMode="auto">
          <a:xfrm>
            <a:off x="4575175" y="1557338"/>
            <a:ext cx="0" cy="1187450"/>
          </a:xfrm>
          <a:custGeom>
            <a:avLst/>
            <a:gdLst>
              <a:gd name="T0" fmla="*/ 1186552 h 1188085"/>
              <a:gd name="T1" fmla="*/ 0 h 1188085"/>
              <a:gd name="T2" fmla="*/ 0 60000 65536"/>
              <a:gd name="T3" fmla="*/ 0 60000 65536"/>
            </a:gdLst>
            <a:ahLst/>
            <a:cxnLst>
              <a:cxn ang="T2">
                <a:pos x="0" y="T0"/>
              </a:cxn>
              <a:cxn ang="T3">
                <a:pos x="0" y="T1"/>
              </a:cxn>
            </a:cxnLst>
            <a:rect l="0" t="0" r="r" b="b"/>
            <a:pathLst>
              <a:path h="1188085">
                <a:moveTo>
                  <a:pt x="0" y="1187822"/>
                </a:moveTo>
                <a:lnTo>
                  <a:pt x="0" y="0"/>
                </a:lnTo>
              </a:path>
            </a:pathLst>
          </a:custGeom>
          <a:noFill/>
          <a:ln w="1831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053" name="object 13">
            <a:extLst>
              <a:ext uri="{FF2B5EF4-FFF2-40B4-BE49-F238E27FC236}">
                <a16:creationId xmlns:a16="http://schemas.microsoft.com/office/drawing/2014/main" id="{8EDB0B59-9C4E-4CC6-AA3D-EEA0E0266A30}"/>
              </a:ext>
            </a:extLst>
          </p:cNvPr>
          <p:cNvSpPr>
            <a:spLocks/>
          </p:cNvSpPr>
          <p:nvPr/>
        </p:nvSpPr>
        <p:spPr bwMode="auto">
          <a:xfrm>
            <a:off x="6365875" y="677863"/>
            <a:ext cx="0" cy="3005137"/>
          </a:xfrm>
          <a:custGeom>
            <a:avLst/>
            <a:gdLst>
              <a:gd name="T0" fmla="*/ 3005306 h 3004820"/>
              <a:gd name="T1" fmla="*/ 0 h 3004820"/>
              <a:gd name="T2" fmla="*/ 0 60000 65536"/>
              <a:gd name="T3" fmla="*/ 0 60000 65536"/>
            </a:gdLst>
            <a:ahLst/>
            <a:cxnLst>
              <a:cxn ang="T2">
                <a:pos x="0" y="T0"/>
              </a:cxn>
              <a:cxn ang="T3">
                <a:pos x="0" y="T1"/>
              </a:cxn>
            </a:cxnLst>
            <a:rect l="0" t="0" r="r" b="b"/>
            <a:pathLst>
              <a:path h="3004820">
                <a:moveTo>
                  <a:pt x="0" y="3004672"/>
                </a:moveTo>
                <a:lnTo>
                  <a:pt x="0" y="0"/>
                </a:lnTo>
              </a:path>
            </a:pathLst>
          </a:custGeom>
          <a:noFill/>
          <a:ln w="610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054" name="object 14">
            <a:extLst>
              <a:ext uri="{FF2B5EF4-FFF2-40B4-BE49-F238E27FC236}">
                <a16:creationId xmlns:a16="http://schemas.microsoft.com/office/drawing/2014/main" id="{0AC80F72-A863-4F0B-AC3E-A097F539063F}"/>
              </a:ext>
            </a:extLst>
          </p:cNvPr>
          <p:cNvSpPr>
            <a:spLocks/>
          </p:cNvSpPr>
          <p:nvPr/>
        </p:nvSpPr>
        <p:spPr bwMode="auto">
          <a:xfrm>
            <a:off x="4552950" y="1573213"/>
            <a:ext cx="1670050" cy="0"/>
          </a:xfrm>
          <a:custGeom>
            <a:avLst/>
            <a:gdLst>
              <a:gd name="T0" fmla="*/ 0 w 1669414"/>
              <a:gd name="T1" fmla="*/ 1670667 w 1669414"/>
              <a:gd name="T2" fmla="*/ 0 60000 65536"/>
              <a:gd name="T3" fmla="*/ 0 60000 65536"/>
            </a:gdLst>
            <a:ahLst/>
            <a:cxnLst>
              <a:cxn ang="T2">
                <a:pos x="T0" y="0"/>
              </a:cxn>
              <a:cxn ang="T3">
                <a:pos x="T1" y="0"/>
              </a:cxn>
            </a:cxnLst>
            <a:rect l="0" t="0" r="r" b="b"/>
            <a:pathLst>
              <a:path w="1669414">
                <a:moveTo>
                  <a:pt x="0" y="0"/>
                </a:moveTo>
                <a:lnTo>
                  <a:pt x="1669395" y="0"/>
                </a:lnTo>
              </a:path>
            </a:pathLst>
          </a:custGeom>
          <a:noFill/>
          <a:ln w="2137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055" name="object 15">
            <a:extLst>
              <a:ext uri="{FF2B5EF4-FFF2-40B4-BE49-F238E27FC236}">
                <a16:creationId xmlns:a16="http://schemas.microsoft.com/office/drawing/2014/main" id="{70B4C73E-F85E-4E9E-82FF-C23EE78E2070}"/>
              </a:ext>
            </a:extLst>
          </p:cNvPr>
          <p:cNvSpPr>
            <a:spLocks/>
          </p:cNvSpPr>
          <p:nvPr/>
        </p:nvSpPr>
        <p:spPr bwMode="auto">
          <a:xfrm>
            <a:off x="4559300" y="2733675"/>
            <a:ext cx="1673225" cy="0"/>
          </a:xfrm>
          <a:custGeom>
            <a:avLst/>
            <a:gdLst>
              <a:gd name="T0" fmla="*/ 0 w 1672589"/>
              <a:gd name="T1" fmla="*/ 1673719 w 1672589"/>
              <a:gd name="T2" fmla="*/ 0 60000 65536"/>
              <a:gd name="T3" fmla="*/ 0 60000 65536"/>
            </a:gdLst>
            <a:ahLst/>
            <a:cxnLst>
              <a:cxn ang="T2">
                <a:pos x="T0" y="0"/>
              </a:cxn>
              <a:cxn ang="T3">
                <a:pos x="T1" y="0"/>
              </a:cxn>
            </a:cxnLst>
            <a:rect l="0" t="0" r="r" b="b"/>
            <a:pathLst>
              <a:path w="1672589">
                <a:moveTo>
                  <a:pt x="0" y="0"/>
                </a:moveTo>
                <a:lnTo>
                  <a:pt x="1672447" y="0"/>
                </a:lnTo>
              </a:path>
            </a:pathLst>
          </a:custGeom>
          <a:noFill/>
          <a:ln w="2137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7056" name="object 16">
            <a:extLst>
              <a:ext uri="{FF2B5EF4-FFF2-40B4-BE49-F238E27FC236}">
                <a16:creationId xmlns:a16="http://schemas.microsoft.com/office/drawing/2014/main" id="{26C16A3D-7CFC-4A61-83A7-0FEC3B550BE9}"/>
              </a:ext>
            </a:extLst>
          </p:cNvPr>
          <p:cNvSpPr>
            <a:spLocks/>
          </p:cNvSpPr>
          <p:nvPr/>
        </p:nvSpPr>
        <p:spPr bwMode="auto">
          <a:xfrm>
            <a:off x="3271838" y="3694113"/>
            <a:ext cx="3090862" cy="0"/>
          </a:xfrm>
          <a:custGeom>
            <a:avLst/>
            <a:gdLst>
              <a:gd name="T0" fmla="*/ 0 w 3091815"/>
              <a:gd name="T1" fmla="*/ 3089679 w 3091815"/>
              <a:gd name="T2" fmla="*/ 0 60000 65536"/>
              <a:gd name="T3" fmla="*/ 0 60000 65536"/>
            </a:gdLst>
            <a:ahLst/>
            <a:cxnLst>
              <a:cxn ang="T2">
                <a:pos x="T0" y="0"/>
              </a:cxn>
              <a:cxn ang="T3">
                <a:pos x="T1" y="0"/>
              </a:cxn>
            </a:cxnLst>
            <a:rect l="0" t="0" r="r" b="b"/>
            <a:pathLst>
              <a:path w="3091815">
                <a:moveTo>
                  <a:pt x="0" y="0"/>
                </a:moveTo>
                <a:lnTo>
                  <a:pt x="3091585" y="0"/>
                </a:lnTo>
              </a:path>
            </a:pathLst>
          </a:custGeom>
          <a:noFill/>
          <a:ln w="9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7CE4231D-8555-4C58-8B5A-67F54677F6C1}"/>
              </a:ext>
            </a:extLst>
          </p:cNvPr>
          <p:cNvSpPr txBox="1"/>
          <p:nvPr/>
        </p:nvSpPr>
        <p:spPr>
          <a:xfrm>
            <a:off x="1487488" y="654050"/>
            <a:ext cx="977900" cy="320675"/>
          </a:xfrm>
          <a:prstGeom prst="rect">
            <a:avLst/>
          </a:prstGeom>
        </p:spPr>
        <p:txBody>
          <a:bodyPr lIns="0" tIns="12700" rIns="0" bIns="0">
            <a:spAutoFit/>
          </a:bodyPr>
          <a:lstStyle/>
          <a:p>
            <a:pPr marL="12700" eaLnBrk="1" fontAlgn="auto" hangingPunct="1">
              <a:lnSpc>
                <a:spcPts val="1130"/>
              </a:lnSpc>
              <a:spcBef>
                <a:spcPts val="100"/>
              </a:spcBef>
              <a:spcAft>
                <a:spcPts val="0"/>
              </a:spcAft>
              <a:defRPr/>
            </a:pPr>
            <a:r>
              <a:rPr sz="1000" kern="0" dirty="0">
                <a:solidFill>
                  <a:srgbClr val="646466"/>
                </a:solidFill>
                <a:latin typeface="Arial"/>
                <a:cs typeface="Arial"/>
              </a:rPr>
              <a:t>150mm</a:t>
            </a:r>
            <a:r>
              <a:rPr sz="1000" kern="0" spc="490" dirty="0">
                <a:solidFill>
                  <a:srgbClr val="646466"/>
                </a:solidFill>
                <a:latin typeface="Arial"/>
                <a:cs typeface="Arial"/>
              </a:rPr>
              <a:t> </a:t>
            </a:r>
            <a:r>
              <a:rPr sz="1000" kern="0" spc="-10" dirty="0">
                <a:solidFill>
                  <a:srgbClr val="646466"/>
                </a:solidFill>
                <a:latin typeface="Arial"/>
                <a:cs typeface="Arial"/>
              </a:rPr>
              <a:t>300mm</a:t>
            </a:r>
            <a:endParaRPr sz="1000" kern="0">
              <a:solidFill>
                <a:sysClr val="windowText" lastClr="000000"/>
              </a:solidFill>
              <a:latin typeface="Arial"/>
              <a:cs typeface="Arial"/>
            </a:endParaRPr>
          </a:p>
          <a:p>
            <a:pPr marL="260350" eaLnBrk="1" fontAlgn="auto" hangingPunct="1">
              <a:lnSpc>
                <a:spcPts val="1190"/>
              </a:lnSpc>
              <a:spcBef>
                <a:spcPts val="0"/>
              </a:spcBef>
              <a:spcAft>
                <a:spcPts val="0"/>
              </a:spcAft>
              <a:defRPr/>
            </a:pPr>
            <a:r>
              <a:rPr sz="1050" kern="0" dirty="0">
                <a:solidFill>
                  <a:srgbClr val="3F3F3F"/>
                </a:solidFill>
                <a:latin typeface="Times New Roman"/>
                <a:cs typeface="Times New Roman"/>
              </a:rPr>
              <a:t>i-</a:t>
            </a:r>
            <a:r>
              <a:rPr sz="1050" kern="0" spc="55" dirty="0">
                <a:solidFill>
                  <a:srgbClr val="3F3F3F"/>
                </a:solidFill>
                <a:latin typeface="Times New Roman"/>
                <a:cs typeface="Times New Roman"/>
              </a:rPr>
              <a:t>+-</a:t>
            </a:r>
            <a:r>
              <a:rPr sz="1050" kern="0" spc="10" dirty="0">
                <a:solidFill>
                  <a:srgbClr val="3F3F3F"/>
                </a:solidFill>
                <a:latin typeface="Times New Roman"/>
                <a:cs typeface="Times New Roman"/>
              </a:rPr>
              <a:t>4</a:t>
            </a:r>
            <a:endParaRPr sz="1050" kern="0">
              <a:solidFill>
                <a:sysClr val="windowText" lastClr="000000"/>
              </a:solidFill>
              <a:latin typeface="Times New Roman"/>
              <a:cs typeface="Times New Roman"/>
            </a:endParaRPr>
          </a:p>
        </p:txBody>
      </p:sp>
      <p:sp>
        <p:nvSpPr>
          <p:cNvPr id="18" name="object 18">
            <a:extLst>
              <a:ext uri="{FF2B5EF4-FFF2-40B4-BE49-F238E27FC236}">
                <a16:creationId xmlns:a16="http://schemas.microsoft.com/office/drawing/2014/main" id="{C0728548-E35B-4BF9-9EA8-781317C91909}"/>
              </a:ext>
            </a:extLst>
          </p:cNvPr>
          <p:cNvSpPr txBox="1"/>
          <p:nvPr/>
        </p:nvSpPr>
        <p:spPr>
          <a:xfrm>
            <a:off x="3448050" y="1865313"/>
            <a:ext cx="519113" cy="201612"/>
          </a:xfrm>
          <a:prstGeom prst="rect">
            <a:avLst/>
          </a:prstGeom>
        </p:spPr>
        <p:txBody>
          <a:bodyPr lIns="0" tIns="12700" rIns="0" bIns="0">
            <a:spAutoFit/>
          </a:bodyPr>
          <a:lstStyle/>
          <a:p>
            <a:pPr marL="12700" eaLnBrk="1" fontAlgn="auto" hangingPunct="1">
              <a:spcBef>
                <a:spcPts val="100"/>
              </a:spcBef>
              <a:spcAft>
                <a:spcPts val="0"/>
              </a:spcAft>
              <a:defRPr/>
            </a:pPr>
            <a:r>
              <a:rPr sz="1150" kern="0" spc="-45" dirty="0">
                <a:solidFill>
                  <a:srgbClr val="797979"/>
                </a:solidFill>
                <a:latin typeface="Times New Roman"/>
                <a:cs typeface="Times New Roman"/>
              </a:rPr>
              <a:t>"600</a:t>
            </a:r>
            <a:r>
              <a:rPr sz="1150" kern="0" spc="-65" dirty="0">
                <a:solidFill>
                  <a:srgbClr val="797979"/>
                </a:solidFill>
                <a:latin typeface="Times New Roman"/>
                <a:cs typeface="Times New Roman"/>
              </a:rPr>
              <a:t> </a:t>
            </a:r>
            <a:r>
              <a:rPr sz="1100" kern="0" spc="-70" dirty="0">
                <a:solidFill>
                  <a:srgbClr val="797979"/>
                </a:solidFill>
                <a:latin typeface="Arial"/>
                <a:cs typeface="Arial"/>
              </a:rPr>
              <a:t>mm</a:t>
            </a:r>
            <a:endParaRPr sz="1100" kern="0">
              <a:solidFill>
                <a:sysClr val="windowText" lastClr="000000"/>
              </a:solidFill>
              <a:latin typeface="Arial"/>
              <a:cs typeface="Arial"/>
            </a:endParaRPr>
          </a:p>
        </p:txBody>
      </p:sp>
      <p:sp>
        <p:nvSpPr>
          <p:cNvPr id="19" name="object 19">
            <a:extLst>
              <a:ext uri="{FF2B5EF4-FFF2-40B4-BE49-F238E27FC236}">
                <a16:creationId xmlns:a16="http://schemas.microsoft.com/office/drawing/2014/main" id="{56D2009D-9F84-43E6-8689-41B7833097F0}"/>
              </a:ext>
            </a:extLst>
          </p:cNvPr>
          <p:cNvSpPr txBox="1"/>
          <p:nvPr/>
        </p:nvSpPr>
        <p:spPr>
          <a:xfrm>
            <a:off x="4184650" y="974725"/>
            <a:ext cx="188913" cy="193675"/>
          </a:xfrm>
          <a:prstGeom prst="rect">
            <a:avLst/>
          </a:prstGeom>
        </p:spPr>
        <p:txBody>
          <a:bodyPr lIns="0" tIns="12700" rIns="0" bIns="0">
            <a:spAutoFit/>
          </a:bodyPr>
          <a:lstStyle/>
          <a:p>
            <a:pPr marL="12700" eaLnBrk="1" fontAlgn="auto" hangingPunct="1">
              <a:spcBef>
                <a:spcPts val="100"/>
              </a:spcBef>
              <a:spcAft>
                <a:spcPts val="0"/>
              </a:spcAft>
              <a:defRPr/>
            </a:pPr>
            <a:r>
              <a:rPr sz="1100" kern="0" spc="-50" dirty="0">
                <a:solidFill>
                  <a:srgbClr val="646466"/>
                </a:solidFill>
                <a:latin typeface="Times New Roman"/>
                <a:cs typeface="Times New Roman"/>
              </a:rPr>
              <a:t>fob</a:t>
            </a:r>
            <a:endParaRPr sz="1100" kern="0">
              <a:solidFill>
                <a:sysClr val="windowText" lastClr="000000"/>
              </a:solidFill>
              <a:latin typeface="Times New Roman"/>
              <a:cs typeface="Times New Roman"/>
            </a:endParaRPr>
          </a:p>
        </p:txBody>
      </p:sp>
      <p:sp>
        <p:nvSpPr>
          <p:cNvPr id="87060" name="object 20">
            <a:extLst>
              <a:ext uri="{FF2B5EF4-FFF2-40B4-BE49-F238E27FC236}">
                <a16:creationId xmlns:a16="http://schemas.microsoft.com/office/drawing/2014/main" id="{68FAEFEB-4450-403F-B144-AC871AAF6449}"/>
              </a:ext>
            </a:extLst>
          </p:cNvPr>
          <p:cNvSpPr>
            <a:spLocks/>
          </p:cNvSpPr>
          <p:nvPr/>
        </p:nvSpPr>
        <p:spPr bwMode="auto">
          <a:xfrm>
            <a:off x="5854700" y="2105025"/>
            <a:ext cx="9525" cy="190500"/>
          </a:xfrm>
          <a:custGeom>
            <a:avLst/>
            <a:gdLst>
              <a:gd name="T0" fmla="*/ 9155 w 9525"/>
              <a:gd name="T1" fmla="*/ 189666 h 191135"/>
              <a:gd name="T2" fmla="*/ 0 w 9525"/>
              <a:gd name="T3" fmla="*/ 189666 h 191135"/>
              <a:gd name="T4" fmla="*/ 0 w 9525"/>
              <a:gd name="T5" fmla="*/ 0 h 191135"/>
              <a:gd name="T6" fmla="*/ 9155 w 9525"/>
              <a:gd name="T7" fmla="*/ 0 h 191135"/>
              <a:gd name="T8" fmla="*/ 9155 w 9525"/>
              <a:gd name="T9" fmla="*/ 189666 h 191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25" h="191135">
                <a:moveTo>
                  <a:pt x="9155" y="190932"/>
                </a:moveTo>
                <a:lnTo>
                  <a:pt x="0" y="190932"/>
                </a:lnTo>
                <a:lnTo>
                  <a:pt x="0" y="0"/>
                </a:lnTo>
                <a:lnTo>
                  <a:pt x="9155" y="0"/>
                </a:lnTo>
                <a:lnTo>
                  <a:pt x="9155" y="19093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7061" name="object 21">
            <a:extLst>
              <a:ext uri="{FF2B5EF4-FFF2-40B4-BE49-F238E27FC236}">
                <a16:creationId xmlns:a16="http://schemas.microsoft.com/office/drawing/2014/main" id="{8E7CFC7D-0B1C-4EFE-A93B-57292D1AC5B7}"/>
              </a:ext>
            </a:extLst>
          </p:cNvPr>
          <p:cNvSpPr>
            <a:spLocks/>
          </p:cNvSpPr>
          <p:nvPr/>
        </p:nvSpPr>
        <p:spPr bwMode="auto">
          <a:xfrm>
            <a:off x="5562600" y="2428875"/>
            <a:ext cx="6350" cy="180975"/>
          </a:xfrm>
          <a:custGeom>
            <a:avLst/>
            <a:gdLst>
              <a:gd name="T0" fmla="*/ 6103 w 6350"/>
              <a:gd name="T1" fmla="*/ 181110 h 180339"/>
              <a:gd name="T2" fmla="*/ 0 w 6350"/>
              <a:gd name="T3" fmla="*/ 181110 h 180339"/>
              <a:gd name="T4" fmla="*/ 0 w 6350"/>
              <a:gd name="T5" fmla="*/ 0 h 180339"/>
              <a:gd name="T6" fmla="*/ 6103 w 6350"/>
              <a:gd name="T7" fmla="*/ 0 h 180339"/>
              <a:gd name="T8" fmla="*/ 6103 w 6350"/>
              <a:gd name="T9" fmla="*/ 181110 h 1803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50" h="180339">
                <a:moveTo>
                  <a:pt x="6103" y="179840"/>
                </a:moveTo>
                <a:lnTo>
                  <a:pt x="0" y="179840"/>
                </a:lnTo>
                <a:lnTo>
                  <a:pt x="0" y="0"/>
                </a:lnTo>
                <a:lnTo>
                  <a:pt x="6103" y="0"/>
                </a:lnTo>
                <a:lnTo>
                  <a:pt x="6103" y="17984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 name="object 22">
            <a:extLst>
              <a:ext uri="{FF2B5EF4-FFF2-40B4-BE49-F238E27FC236}">
                <a16:creationId xmlns:a16="http://schemas.microsoft.com/office/drawing/2014/main" id="{57032316-9D8A-45DF-BC2C-FB3EB1E061A9}"/>
              </a:ext>
            </a:extLst>
          </p:cNvPr>
          <p:cNvSpPr txBox="1"/>
          <p:nvPr/>
        </p:nvSpPr>
        <p:spPr>
          <a:xfrm>
            <a:off x="4584700" y="1624013"/>
            <a:ext cx="1638300" cy="992187"/>
          </a:xfrm>
          <a:prstGeom prst="rect">
            <a:avLst/>
          </a:prstGeom>
        </p:spPr>
        <p:txBody>
          <a:bodyPr lIns="0" tIns="12700" rIns="0" bIns="0">
            <a:spAutoFit/>
          </a:bodyPr>
          <a:lstStyle/>
          <a:p>
            <a:pPr marL="115570" eaLnBrk="1" fontAlgn="auto" hangingPunct="1">
              <a:lnSpc>
                <a:spcPts val="1240"/>
              </a:lnSpc>
              <a:spcBef>
                <a:spcPts val="100"/>
              </a:spcBef>
              <a:spcAft>
                <a:spcPts val="0"/>
              </a:spcAft>
              <a:defRPr/>
            </a:pPr>
            <a:r>
              <a:rPr sz="1150" kern="0" dirty="0">
                <a:solidFill>
                  <a:srgbClr val="797979"/>
                </a:solidFill>
                <a:latin typeface="Times New Roman"/>
                <a:cs typeface="Times New Roman"/>
              </a:rPr>
              <a:t>L</a:t>
            </a:r>
            <a:r>
              <a:rPr sz="1150" kern="0" spc="65" dirty="0">
                <a:solidFill>
                  <a:srgbClr val="797979"/>
                </a:solidFill>
                <a:latin typeface="Times New Roman"/>
                <a:cs typeface="Times New Roman"/>
              </a:rPr>
              <a:t> </a:t>
            </a:r>
            <a:r>
              <a:rPr sz="1150" kern="0" spc="-10" dirty="0">
                <a:solidFill>
                  <a:srgbClr val="545456"/>
                </a:solidFill>
                <a:latin typeface="Times New Roman"/>
                <a:cs typeface="Times New Roman"/>
              </a:rPr>
              <a:t>t:</a:t>
            </a:r>
            <a:r>
              <a:rPr sz="1150" kern="0" spc="-10" dirty="0">
                <a:solidFill>
                  <a:srgbClr val="797979"/>
                </a:solidFill>
                <a:latin typeface="Times New Roman"/>
                <a:cs typeface="Times New Roman"/>
              </a:rPr>
              <a:t>ilds:</a:t>
            </a:r>
            <a:endParaRPr sz="1150" kern="0">
              <a:solidFill>
                <a:sysClr val="windowText" lastClr="000000"/>
              </a:solidFill>
              <a:latin typeface="Times New Roman"/>
              <a:cs typeface="Times New Roman"/>
            </a:endParaRPr>
          </a:p>
          <a:p>
            <a:pPr marL="146685" eaLnBrk="1" fontAlgn="auto" hangingPunct="1">
              <a:lnSpc>
                <a:spcPts val="1085"/>
              </a:lnSpc>
              <a:spcBef>
                <a:spcPts val="0"/>
              </a:spcBef>
              <a:spcAft>
                <a:spcPts val="0"/>
              </a:spcAft>
              <a:defRPr/>
            </a:pPr>
            <a:r>
              <a:rPr sz="1200" kern="0" dirty="0">
                <a:solidFill>
                  <a:srgbClr val="646466"/>
                </a:solidFill>
                <a:latin typeface="Times New Roman"/>
                <a:cs typeface="Times New Roman"/>
              </a:rPr>
              <a:t>1</a:t>
            </a:r>
            <a:r>
              <a:rPr sz="1200" kern="0" spc="415" dirty="0">
                <a:solidFill>
                  <a:srgbClr val="646466"/>
                </a:solidFill>
                <a:latin typeface="Times New Roman"/>
                <a:cs typeface="Times New Roman"/>
              </a:rPr>
              <a:t> </a:t>
            </a:r>
            <a:r>
              <a:rPr sz="1200" kern="0" spc="-45" dirty="0">
                <a:solidFill>
                  <a:srgbClr val="545456"/>
                </a:solidFill>
                <a:latin typeface="Times New Roman"/>
                <a:cs typeface="Times New Roman"/>
              </a:rPr>
              <a:t>]9</a:t>
            </a:r>
            <a:r>
              <a:rPr sz="1200" kern="0" spc="-35" dirty="0">
                <a:solidFill>
                  <a:srgbClr val="545456"/>
                </a:solidFill>
                <a:latin typeface="Times New Roman"/>
                <a:cs typeface="Times New Roman"/>
              </a:rPr>
              <a:t> </a:t>
            </a:r>
            <a:r>
              <a:rPr sz="1250" kern="0" spc="-165" dirty="0">
                <a:solidFill>
                  <a:srgbClr val="646466"/>
                </a:solidFill>
                <a:latin typeface="Times New Roman"/>
                <a:cs typeface="Times New Roman"/>
              </a:rPr>
              <a:t>mm@.</a:t>
            </a:r>
            <a:r>
              <a:rPr sz="1250" kern="0" spc="-65" dirty="0">
                <a:solidFill>
                  <a:srgbClr val="646466"/>
                </a:solidFill>
                <a:latin typeface="Times New Roman"/>
                <a:cs typeface="Times New Roman"/>
              </a:rPr>
              <a:t> </a:t>
            </a:r>
            <a:r>
              <a:rPr sz="1150" kern="0" spc="-25" dirty="0">
                <a:solidFill>
                  <a:srgbClr val="545456"/>
                </a:solidFill>
                <a:latin typeface="Times New Roman"/>
                <a:cs typeface="Times New Roman"/>
              </a:rPr>
              <a:t>!2</a:t>
            </a:r>
            <a:endParaRPr sz="1150" kern="0">
              <a:solidFill>
                <a:sysClr val="windowText" lastClr="000000"/>
              </a:solidFill>
              <a:latin typeface="Times New Roman"/>
              <a:cs typeface="Times New Roman"/>
            </a:endParaRPr>
          </a:p>
          <a:p>
            <a:pPr marL="314960" indent="-153670" eaLnBrk="1" fontAlgn="auto" hangingPunct="1">
              <a:lnSpc>
                <a:spcPts val="1440"/>
              </a:lnSpc>
              <a:spcBef>
                <a:spcPts val="0"/>
              </a:spcBef>
              <a:spcAft>
                <a:spcPts val="0"/>
              </a:spcAft>
              <a:buFontTx/>
              <a:buAutoNum type="arabicParenR" startAt="2"/>
              <a:tabLst>
                <a:tab pos="315595" algn="l"/>
              </a:tabLst>
              <a:defRPr/>
            </a:pPr>
            <a:r>
              <a:rPr sz="1050" kern="0" dirty="0">
                <a:solidFill>
                  <a:srgbClr val="646466"/>
                </a:solidFill>
                <a:latin typeface="Times New Roman"/>
                <a:cs typeface="Times New Roman"/>
              </a:rPr>
              <a:t>]2</a:t>
            </a:r>
            <a:r>
              <a:rPr sz="1050" kern="0" spc="-80" dirty="0">
                <a:solidFill>
                  <a:srgbClr val="646466"/>
                </a:solidFill>
                <a:latin typeface="Times New Roman"/>
                <a:cs typeface="Times New Roman"/>
              </a:rPr>
              <a:t> </a:t>
            </a:r>
            <a:r>
              <a:rPr sz="1100" kern="0" spc="-125" dirty="0">
                <a:solidFill>
                  <a:srgbClr val="797979"/>
                </a:solidFill>
                <a:latin typeface="Arial"/>
                <a:cs typeface="Arial"/>
              </a:rPr>
              <a:t>mm</a:t>
            </a:r>
            <a:r>
              <a:rPr sz="1100" kern="0" spc="-10" dirty="0">
                <a:solidFill>
                  <a:srgbClr val="797979"/>
                </a:solidFill>
                <a:latin typeface="Arial"/>
                <a:cs typeface="Arial"/>
              </a:rPr>
              <a:t> </a:t>
            </a:r>
            <a:r>
              <a:rPr sz="1100" kern="0" dirty="0">
                <a:solidFill>
                  <a:srgbClr val="646466"/>
                </a:solidFill>
                <a:latin typeface="Times New Roman"/>
                <a:cs typeface="Times New Roman"/>
              </a:rPr>
              <a:t>@</a:t>
            </a:r>
            <a:r>
              <a:rPr sz="1100" kern="0" spc="95" dirty="0">
                <a:solidFill>
                  <a:srgbClr val="646466"/>
                </a:solidFill>
                <a:latin typeface="Times New Roman"/>
                <a:cs typeface="Times New Roman"/>
              </a:rPr>
              <a:t> </a:t>
            </a:r>
            <a:r>
              <a:rPr sz="1050" kern="0" dirty="0">
                <a:solidFill>
                  <a:srgbClr val="3F3F3F"/>
                </a:solidFill>
                <a:latin typeface="Times New Roman"/>
                <a:cs typeface="Times New Roman"/>
              </a:rPr>
              <a:t>]</a:t>
            </a:r>
            <a:r>
              <a:rPr sz="1050" kern="0" dirty="0">
                <a:solidFill>
                  <a:srgbClr val="646466"/>
                </a:solidFill>
                <a:latin typeface="Times New Roman"/>
                <a:cs typeface="Times New Roman"/>
              </a:rPr>
              <a:t>5</a:t>
            </a:r>
            <a:r>
              <a:rPr sz="1050" kern="0" spc="425" dirty="0">
                <a:solidFill>
                  <a:srgbClr val="646466"/>
                </a:solidFill>
                <a:latin typeface="Times New Roman"/>
                <a:cs typeface="Times New Roman"/>
              </a:rPr>
              <a:t> </a:t>
            </a:r>
            <a:r>
              <a:rPr sz="1100" kern="0" spc="-254" dirty="0">
                <a:solidFill>
                  <a:srgbClr val="646466"/>
                </a:solidFill>
                <a:latin typeface="Arial"/>
                <a:cs typeface="Arial"/>
              </a:rPr>
              <a:t>m111</a:t>
            </a:r>
            <a:r>
              <a:rPr sz="1100" kern="0" spc="-150" dirty="0">
                <a:solidFill>
                  <a:srgbClr val="646466"/>
                </a:solidFill>
                <a:latin typeface="Arial"/>
                <a:cs typeface="Arial"/>
              </a:rPr>
              <a:t> </a:t>
            </a:r>
            <a:r>
              <a:rPr sz="1500" kern="0" spc="-50" dirty="0">
                <a:solidFill>
                  <a:srgbClr val="646466"/>
                </a:solidFill>
                <a:latin typeface="Times New Roman"/>
                <a:cs typeface="Times New Roman"/>
              </a:rPr>
              <a:t>c</a:t>
            </a:r>
            <a:endParaRPr sz="1500" kern="0">
              <a:solidFill>
                <a:sysClr val="windowText" lastClr="000000"/>
              </a:solidFill>
              <a:latin typeface="Times New Roman"/>
              <a:cs typeface="Times New Roman"/>
            </a:endParaRPr>
          </a:p>
          <a:p>
            <a:pPr marL="314960" indent="-156845" eaLnBrk="1" fontAlgn="auto" hangingPunct="1">
              <a:lnSpc>
                <a:spcPts val="1075"/>
              </a:lnSpc>
              <a:spcBef>
                <a:spcPts val="0"/>
              </a:spcBef>
              <a:spcAft>
                <a:spcPts val="0"/>
              </a:spcAft>
              <a:buClr>
                <a:srgbClr val="545456"/>
              </a:buClr>
              <a:buFontTx/>
              <a:buAutoNum type="arabicParenR" startAt="2"/>
              <a:tabLst>
                <a:tab pos="315595" algn="l"/>
              </a:tabLst>
              <a:defRPr/>
            </a:pPr>
            <a:r>
              <a:rPr sz="1150" kern="0" spc="-35" dirty="0">
                <a:solidFill>
                  <a:srgbClr val="646466"/>
                </a:solidFill>
                <a:latin typeface="Times New Roman"/>
                <a:cs typeface="Times New Roman"/>
              </a:rPr>
              <a:t>]0</a:t>
            </a:r>
            <a:r>
              <a:rPr sz="1150" kern="0" spc="-90" dirty="0">
                <a:solidFill>
                  <a:srgbClr val="646466"/>
                </a:solidFill>
                <a:latin typeface="Times New Roman"/>
                <a:cs typeface="Times New Roman"/>
              </a:rPr>
              <a:t> </a:t>
            </a:r>
            <a:r>
              <a:rPr sz="1100" kern="0" spc="-125" dirty="0">
                <a:solidFill>
                  <a:srgbClr val="797979"/>
                </a:solidFill>
                <a:latin typeface="Arial"/>
                <a:cs typeface="Arial"/>
              </a:rPr>
              <a:t>mm</a:t>
            </a:r>
            <a:r>
              <a:rPr sz="1100" kern="0" spc="-10" dirty="0">
                <a:solidFill>
                  <a:srgbClr val="797979"/>
                </a:solidFill>
                <a:latin typeface="Arial"/>
                <a:cs typeface="Arial"/>
              </a:rPr>
              <a:t> </a:t>
            </a:r>
            <a:r>
              <a:rPr sz="1100" kern="0" dirty="0">
                <a:solidFill>
                  <a:srgbClr val="797979"/>
                </a:solidFill>
                <a:latin typeface="Times New Roman"/>
                <a:cs typeface="Times New Roman"/>
              </a:rPr>
              <a:t>@</a:t>
            </a:r>
            <a:r>
              <a:rPr sz="1100" kern="0" spc="15" dirty="0">
                <a:solidFill>
                  <a:srgbClr val="797979"/>
                </a:solidFill>
                <a:latin typeface="Times New Roman"/>
                <a:cs typeface="Times New Roman"/>
              </a:rPr>
              <a:t> </a:t>
            </a:r>
            <a:r>
              <a:rPr sz="1150" kern="0" spc="-10" dirty="0">
                <a:solidFill>
                  <a:srgbClr val="3F3F3F"/>
                </a:solidFill>
                <a:latin typeface="Times New Roman"/>
                <a:cs typeface="Times New Roman"/>
              </a:rPr>
              <a:t>]</a:t>
            </a:r>
            <a:r>
              <a:rPr sz="1150" kern="0" spc="-10" dirty="0">
                <a:solidFill>
                  <a:srgbClr val="646466"/>
                </a:solidFill>
                <a:latin typeface="Times New Roman"/>
                <a:cs typeface="Times New Roman"/>
              </a:rPr>
              <a:t>50</a:t>
            </a:r>
            <a:r>
              <a:rPr sz="1100" kern="0" spc="-10" dirty="0">
                <a:solidFill>
                  <a:srgbClr val="646466"/>
                </a:solidFill>
                <a:latin typeface="Arial"/>
                <a:cs typeface="Arial"/>
              </a:rPr>
              <a:t>mm</a:t>
            </a:r>
            <a:r>
              <a:rPr sz="1100" kern="0" spc="-10" dirty="0">
                <a:solidFill>
                  <a:srgbClr val="CDCDCD"/>
                </a:solidFill>
                <a:latin typeface="Arial"/>
                <a:cs typeface="Arial"/>
              </a:rPr>
              <a:t>.</a:t>
            </a:r>
            <a:endParaRPr sz="1100" kern="0">
              <a:solidFill>
                <a:sysClr val="windowText" lastClr="000000"/>
              </a:solidFill>
              <a:latin typeface="Arial"/>
              <a:cs typeface="Arial"/>
            </a:endParaRPr>
          </a:p>
          <a:p>
            <a:pPr marL="190500" lvl="1" indent="-34290" eaLnBrk="1" fontAlgn="auto" hangingPunct="1">
              <a:lnSpc>
                <a:spcPts val="1330"/>
              </a:lnSpc>
              <a:spcBef>
                <a:spcPts val="0"/>
              </a:spcBef>
              <a:spcAft>
                <a:spcPts val="0"/>
              </a:spcAft>
              <a:buClr>
                <a:srgbClr val="797979"/>
              </a:buClr>
              <a:buSzPct val="90909"/>
              <a:buFontTx/>
              <a:buChar char="•"/>
              <a:tabLst>
                <a:tab pos="191135" algn="l"/>
                <a:tab pos="1064895" algn="l"/>
              </a:tabLst>
              <a:defRPr/>
            </a:pPr>
            <a:r>
              <a:rPr sz="1100" kern="0" spc="-160" dirty="0">
                <a:solidFill>
                  <a:srgbClr val="3F3F3F"/>
                </a:solidFill>
                <a:latin typeface="Times New Roman"/>
                <a:cs typeface="Times New Roman"/>
              </a:rPr>
              <a:t>1</a:t>
            </a:r>
            <a:r>
              <a:rPr sz="1100" kern="0" spc="-160" dirty="0">
                <a:solidFill>
                  <a:srgbClr val="646466"/>
                </a:solidFill>
                <a:latin typeface="Times New Roman"/>
                <a:cs typeface="Times New Roman"/>
              </a:rPr>
              <a:t>)</a:t>
            </a:r>
            <a:r>
              <a:rPr sz="1100" kern="0" spc="5" dirty="0">
                <a:solidFill>
                  <a:srgbClr val="646466"/>
                </a:solidFill>
                <a:latin typeface="Times New Roman"/>
                <a:cs typeface="Times New Roman"/>
              </a:rPr>
              <a:t> </a:t>
            </a:r>
            <a:r>
              <a:rPr sz="1100" kern="0" spc="-70" dirty="0">
                <a:solidFill>
                  <a:srgbClr val="646466"/>
                </a:solidFill>
                <a:latin typeface="Times New Roman"/>
                <a:cs typeface="Times New Roman"/>
              </a:rPr>
              <a:t>16</a:t>
            </a:r>
            <a:r>
              <a:rPr sz="1100" kern="0" spc="-60" dirty="0">
                <a:solidFill>
                  <a:srgbClr val="646466"/>
                </a:solidFill>
                <a:latin typeface="Times New Roman"/>
                <a:cs typeface="Times New Roman"/>
              </a:rPr>
              <a:t> </a:t>
            </a:r>
            <a:r>
              <a:rPr sz="1100" kern="0" spc="-125" dirty="0">
                <a:solidFill>
                  <a:srgbClr val="797979"/>
                </a:solidFill>
                <a:latin typeface="Arial"/>
                <a:cs typeface="Arial"/>
              </a:rPr>
              <a:t>mm</a:t>
            </a:r>
            <a:r>
              <a:rPr sz="1100" kern="0" spc="-10" dirty="0">
                <a:solidFill>
                  <a:srgbClr val="797979"/>
                </a:solidFill>
                <a:latin typeface="Arial"/>
                <a:cs typeface="Arial"/>
              </a:rPr>
              <a:t> </a:t>
            </a:r>
            <a:r>
              <a:rPr sz="1100" kern="0" dirty="0">
                <a:solidFill>
                  <a:srgbClr val="797979"/>
                </a:solidFill>
                <a:latin typeface="Times New Roman"/>
                <a:cs typeface="Times New Roman"/>
              </a:rPr>
              <a:t>@</a:t>
            </a:r>
            <a:r>
              <a:rPr sz="1100" kern="0" spc="30" dirty="0">
                <a:solidFill>
                  <a:srgbClr val="797979"/>
                </a:solidFill>
                <a:latin typeface="Times New Roman"/>
                <a:cs typeface="Times New Roman"/>
              </a:rPr>
              <a:t> </a:t>
            </a:r>
            <a:r>
              <a:rPr sz="1100" kern="0" spc="-50" dirty="0">
                <a:solidFill>
                  <a:srgbClr val="3F3F3F"/>
                </a:solidFill>
                <a:latin typeface="Times New Roman"/>
                <a:cs typeface="Times New Roman"/>
              </a:rPr>
              <a:t>]</a:t>
            </a:r>
            <a:r>
              <a:rPr sz="1100" kern="0" dirty="0">
                <a:solidFill>
                  <a:srgbClr val="3F3F3F"/>
                </a:solidFill>
                <a:latin typeface="Times New Roman"/>
                <a:cs typeface="Times New Roman"/>
              </a:rPr>
              <a:t>	</a:t>
            </a:r>
            <a:r>
              <a:rPr sz="1100" kern="0" spc="-125" dirty="0">
                <a:solidFill>
                  <a:srgbClr val="646466"/>
                </a:solidFill>
                <a:latin typeface="Arial"/>
                <a:cs typeface="Arial"/>
              </a:rPr>
              <a:t>mm</a:t>
            </a:r>
            <a:r>
              <a:rPr sz="1100" kern="0" spc="15" dirty="0">
                <a:solidFill>
                  <a:srgbClr val="646466"/>
                </a:solidFill>
                <a:latin typeface="Arial"/>
                <a:cs typeface="Arial"/>
              </a:rPr>
              <a:t> </a:t>
            </a:r>
            <a:r>
              <a:rPr sz="1450" i="1" kern="0" spc="-25" dirty="0">
                <a:solidFill>
                  <a:srgbClr val="797979"/>
                </a:solidFill>
                <a:latin typeface="Times New Roman"/>
                <a:cs typeface="Times New Roman"/>
              </a:rPr>
              <a:t>ct</a:t>
            </a:r>
            <a:endParaRPr sz="1450" kern="0">
              <a:solidFill>
                <a:sysClr val="windowText" lastClr="000000"/>
              </a:solidFill>
              <a:latin typeface="Times New Roman"/>
              <a:cs typeface="Times New Roman"/>
            </a:endParaRPr>
          </a:p>
          <a:p>
            <a:pPr marL="177800" eaLnBrk="1" fontAlgn="auto" hangingPunct="1">
              <a:lnSpc>
                <a:spcPts val="1425"/>
              </a:lnSpc>
              <a:spcBef>
                <a:spcPts val="0"/>
              </a:spcBef>
              <a:spcAft>
                <a:spcPts val="0"/>
              </a:spcAft>
              <a:defRPr/>
            </a:pPr>
            <a:r>
              <a:rPr sz="1350" kern="0" spc="-70" dirty="0">
                <a:solidFill>
                  <a:srgbClr val="1D1D1D"/>
                </a:solidFill>
                <a:latin typeface="Arial"/>
                <a:cs typeface="Arial"/>
              </a:rPr>
              <a:t>"</a:t>
            </a:r>
            <a:r>
              <a:rPr sz="1350" kern="0" spc="-70" dirty="0">
                <a:solidFill>
                  <a:srgbClr val="646466"/>
                </a:solidFill>
                <a:latin typeface="Arial"/>
                <a:cs typeface="Arial"/>
              </a:rPr>
              <a:t>)</a:t>
            </a:r>
            <a:r>
              <a:rPr sz="1350" kern="0" spc="-75" dirty="0">
                <a:solidFill>
                  <a:srgbClr val="646466"/>
                </a:solidFill>
                <a:latin typeface="Arial"/>
                <a:cs typeface="Arial"/>
              </a:rPr>
              <a:t> </a:t>
            </a:r>
            <a:r>
              <a:rPr sz="1350" kern="0" spc="-135" dirty="0">
                <a:solidFill>
                  <a:srgbClr val="646466"/>
                </a:solidFill>
                <a:latin typeface="Arial"/>
                <a:cs typeface="Arial"/>
              </a:rPr>
              <a:t>]o</a:t>
            </a:r>
            <a:r>
              <a:rPr sz="1350" kern="0" spc="-110" dirty="0">
                <a:solidFill>
                  <a:srgbClr val="646466"/>
                </a:solidFill>
                <a:latin typeface="Arial"/>
                <a:cs typeface="Arial"/>
              </a:rPr>
              <a:t> </a:t>
            </a:r>
            <a:r>
              <a:rPr sz="1250" kern="0" dirty="0">
                <a:solidFill>
                  <a:srgbClr val="797979"/>
                </a:solidFill>
                <a:latin typeface="Times New Roman"/>
                <a:cs typeface="Times New Roman"/>
              </a:rPr>
              <a:t>m,</a:t>
            </a:r>
            <a:r>
              <a:rPr sz="1250" kern="0" spc="200" dirty="0">
                <a:solidFill>
                  <a:srgbClr val="797979"/>
                </a:solidFill>
                <a:latin typeface="Times New Roman"/>
                <a:cs typeface="Times New Roman"/>
              </a:rPr>
              <a:t> </a:t>
            </a:r>
            <a:r>
              <a:rPr sz="1100" kern="0" spc="-50" dirty="0">
                <a:solidFill>
                  <a:srgbClr val="797979"/>
                </a:solidFill>
                <a:latin typeface="Times New Roman"/>
                <a:cs typeface="Times New Roman"/>
              </a:rPr>
              <a:t>@</a:t>
            </a:r>
            <a:r>
              <a:rPr sz="1100" kern="0" spc="-45" dirty="0">
                <a:solidFill>
                  <a:srgbClr val="797979"/>
                </a:solidFill>
                <a:latin typeface="Times New Roman"/>
                <a:cs typeface="Times New Roman"/>
              </a:rPr>
              <a:t> </a:t>
            </a:r>
            <a:r>
              <a:rPr sz="1050" kern="0" spc="-20" dirty="0">
                <a:solidFill>
                  <a:srgbClr val="3F3F3F"/>
                </a:solidFill>
                <a:latin typeface="Times New Roman"/>
                <a:cs typeface="Times New Roman"/>
              </a:rPr>
              <a:t>!</a:t>
            </a:r>
            <a:r>
              <a:rPr sz="1050" kern="0" spc="-75" dirty="0">
                <a:solidFill>
                  <a:srgbClr val="3F3F3F"/>
                </a:solidFill>
                <a:latin typeface="Times New Roman"/>
                <a:cs typeface="Times New Roman"/>
              </a:rPr>
              <a:t> </a:t>
            </a:r>
            <a:r>
              <a:rPr sz="1050" kern="0" dirty="0">
                <a:solidFill>
                  <a:srgbClr val="646466"/>
                </a:solidFill>
                <a:latin typeface="Times New Roman"/>
                <a:cs typeface="Times New Roman"/>
              </a:rPr>
              <a:t>5</a:t>
            </a:r>
            <a:r>
              <a:rPr sz="1050" kern="0" dirty="0">
                <a:solidFill>
                  <a:srgbClr val="CDCDCD"/>
                </a:solidFill>
                <a:latin typeface="Times New Roman"/>
                <a:cs typeface="Times New Roman"/>
              </a:rPr>
              <a:t>·</a:t>
            </a:r>
            <a:r>
              <a:rPr sz="1050" kern="0" spc="25" dirty="0">
                <a:solidFill>
                  <a:srgbClr val="CDCDCD"/>
                </a:solidFill>
                <a:latin typeface="Times New Roman"/>
                <a:cs typeface="Times New Roman"/>
              </a:rPr>
              <a:t> </a:t>
            </a:r>
            <a:r>
              <a:rPr sz="1250" kern="0" spc="-120" dirty="0">
                <a:solidFill>
                  <a:srgbClr val="646466"/>
                </a:solidFill>
                <a:latin typeface="Times New Roman"/>
                <a:cs typeface="Times New Roman"/>
              </a:rPr>
              <a:t>nHn</a:t>
            </a:r>
            <a:r>
              <a:rPr sz="1250" kern="0" spc="465" dirty="0">
                <a:solidFill>
                  <a:srgbClr val="646466"/>
                </a:solidFill>
                <a:latin typeface="Times New Roman"/>
                <a:cs typeface="Times New Roman"/>
              </a:rPr>
              <a:t> </a:t>
            </a:r>
            <a:r>
              <a:rPr sz="1000" i="1" kern="0" spc="-50" dirty="0">
                <a:solidFill>
                  <a:srgbClr val="646466"/>
                </a:solidFill>
                <a:latin typeface="Times New Roman"/>
                <a:cs typeface="Times New Roman"/>
              </a:rPr>
              <a:t>l</a:t>
            </a:r>
            <a:endParaRPr sz="1000" kern="0">
              <a:solidFill>
                <a:sysClr val="windowText" lastClr="000000"/>
              </a:solidFill>
              <a:latin typeface="Times New Roman"/>
              <a:cs typeface="Times New Roman"/>
            </a:endParaRPr>
          </a:p>
        </p:txBody>
      </p:sp>
      <p:sp>
        <p:nvSpPr>
          <p:cNvPr id="23" name="object 23">
            <a:extLst>
              <a:ext uri="{FF2B5EF4-FFF2-40B4-BE49-F238E27FC236}">
                <a16:creationId xmlns:a16="http://schemas.microsoft.com/office/drawing/2014/main" id="{B1CB6B7C-C322-488B-A548-C5F20C9287E3}"/>
              </a:ext>
            </a:extLst>
          </p:cNvPr>
          <p:cNvSpPr txBox="1"/>
          <p:nvPr/>
        </p:nvSpPr>
        <p:spPr>
          <a:xfrm>
            <a:off x="2324100" y="3152775"/>
            <a:ext cx="509588" cy="155575"/>
          </a:xfrm>
          <a:prstGeom prst="rect">
            <a:avLst/>
          </a:prstGeom>
        </p:spPr>
        <p:txBody>
          <a:bodyPr lIns="0" tIns="0" rIns="0" bIns="0">
            <a:spAutoFit/>
          </a:bodyPr>
          <a:lstStyle/>
          <a:p>
            <a:pPr marL="12700" eaLnBrk="1" fontAlgn="auto" hangingPunct="1">
              <a:lnSpc>
                <a:spcPts val="1160"/>
              </a:lnSpc>
              <a:spcBef>
                <a:spcPts val="0"/>
              </a:spcBef>
              <a:spcAft>
                <a:spcPts val="0"/>
              </a:spcAft>
              <a:defRPr/>
            </a:pPr>
            <a:r>
              <a:rPr sz="1050" kern="0" spc="-55" dirty="0">
                <a:solidFill>
                  <a:srgbClr val="545456"/>
                </a:solidFill>
                <a:latin typeface="Times New Roman"/>
                <a:cs typeface="Times New Roman"/>
              </a:rPr>
              <a:t>12.00</a:t>
            </a:r>
            <a:r>
              <a:rPr sz="1050" kern="0" spc="5" dirty="0">
                <a:solidFill>
                  <a:srgbClr val="545456"/>
                </a:solidFill>
                <a:latin typeface="Times New Roman"/>
                <a:cs typeface="Times New Roman"/>
              </a:rPr>
              <a:t> </a:t>
            </a:r>
            <a:r>
              <a:rPr sz="850" kern="0" spc="-45" dirty="0">
                <a:solidFill>
                  <a:srgbClr val="545456"/>
                </a:solidFill>
                <a:latin typeface="Times New Roman"/>
                <a:cs typeface="Times New Roman"/>
              </a:rPr>
              <a:t>IDffl</a:t>
            </a:r>
            <a:endParaRPr sz="850" kern="0">
              <a:solidFill>
                <a:sysClr val="windowText" lastClr="000000"/>
              </a:solidFill>
              <a:latin typeface="Times New Roman"/>
              <a:cs typeface="Times New Roman"/>
            </a:endParaRPr>
          </a:p>
        </p:txBody>
      </p:sp>
      <p:sp>
        <p:nvSpPr>
          <p:cNvPr id="24" name="object 24">
            <a:extLst>
              <a:ext uri="{FF2B5EF4-FFF2-40B4-BE49-F238E27FC236}">
                <a16:creationId xmlns:a16="http://schemas.microsoft.com/office/drawing/2014/main" id="{B60EE74C-A84A-48B0-8716-F541177D6C2C}"/>
              </a:ext>
            </a:extLst>
          </p:cNvPr>
          <p:cNvSpPr txBox="1"/>
          <p:nvPr/>
        </p:nvSpPr>
        <p:spPr>
          <a:xfrm>
            <a:off x="3352800" y="3074988"/>
            <a:ext cx="760413" cy="201612"/>
          </a:xfrm>
          <a:prstGeom prst="rect">
            <a:avLst/>
          </a:prstGeom>
        </p:spPr>
        <p:txBody>
          <a:bodyPr lIns="0" tIns="12700" rIns="0" bIns="0">
            <a:spAutoFit/>
          </a:bodyPr>
          <a:lstStyle/>
          <a:p>
            <a:pPr marL="12700" eaLnBrk="1" fontAlgn="auto" hangingPunct="1">
              <a:spcBef>
                <a:spcPts val="100"/>
              </a:spcBef>
              <a:spcAft>
                <a:spcPts val="0"/>
              </a:spcAft>
              <a:defRPr/>
            </a:pPr>
            <a:r>
              <a:rPr sz="1150" kern="0" spc="640" dirty="0">
                <a:solidFill>
                  <a:srgbClr val="3F3F3F"/>
                </a:solidFill>
                <a:latin typeface="Times New Roman"/>
                <a:cs typeface="Times New Roman"/>
              </a:rPr>
              <a:t>"-</a:t>
            </a:r>
            <a:r>
              <a:rPr sz="1150" kern="0" spc="575" dirty="0">
                <a:solidFill>
                  <a:srgbClr val="3F3F3F"/>
                </a:solidFill>
                <a:latin typeface="Times New Roman"/>
                <a:cs typeface="Times New Roman"/>
              </a:rPr>
              <a:t>--</a:t>
            </a:r>
            <a:r>
              <a:rPr sz="1150" kern="0" spc="580" dirty="0">
                <a:solidFill>
                  <a:srgbClr val="3F3F3F"/>
                </a:solidFill>
                <a:latin typeface="Times New Roman"/>
                <a:cs typeface="Times New Roman"/>
              </a:rPr>
              <a:t>-</a:t>
            </a:r>
            <a:r>
              <a:rPr sz="1150" kern="0" spc="-105" dirty="0">
                <a:solidFill>
                  <a:srgbClr val="3F3F3F"/>
                </a:solidFill>
                <a:latin typeface="Times New Roman"/>
                <a:cs typeface="Times New Roman"/>
              </a:rPr>
              <a:t> </a:t>
            </a:r>
            <a:r>
              <a:rPr sz="1150" kern="0" spc="-50" dirty="0">
                <a:solidFill>
                  <a:srgbClr val="797979"/>
                </a:solidFill>
                <a:latin typeface="Times New Roman"/>
                <a:cs typeface="Times New Roman"/>
              </a:rPr>
              <a:t>7</a:t>
            </a:r>
            <a:endParaRPr sz="1150" kern="0">
              <a:solidFill>
                <a:sysClr val="windowText" lastClr="000000"/>
              </a:solidFill>
              <a:latin typeface="Times New Roman"/>
              <a:cs typeface="Times New Roman"/>
            </a:endParaRPr>
          </a:p>
        </p:txBody>
      </p:sp>
      <p:sp>
        <p:nvSpPr>
          <p:cNvPr id="25" name="object 25">
            <a:extLst>
              <a:ext uri="{FF2B5EF4-FFF2-40B4-BE49-F238E27FC236}">
                <a16:creationId xmlns:a16="http://schemas.microsoft.com/office/drawing/2014/main" id="{27366BEF-1E27-4705-8287-B44DB781B78C}"/>
              </a:ext>
            </a:extLst>
          </p:cNvPr>
          <p:cNvSpPr txBox="1"/>
          <p:nvPr/>
        </p:nvSpPr>
        <p:spPr>
          <a:xfrm>
            <a:off x="4160838" y="3062288"/>
            <a:ext cx="576262" cy="374650"/>
          </a:xfrm>
          <a:prstGeom prst="rect">
            <a:avLst/>
          </a:prstGeom>
        </p:spPr>
        <p:txBody>
          <a:bodyPr lIns="0" tIns="12700" rIns="0" bIns="0">
            <a:spAutoFit/>
          </a:bodyPr>
          <a:lstStyle/>
          <a:p>
            <a:pPr marL="33655" eaLnBrk="1" fontAlgn="auto" hangingPunct="1">
              <a:lnSpc>
                <a:spcPts val="1460"/>
              </a:lnSpc>
              <a:spcBef>
                <a:spcPts val="100"/>
              </a:spcBef>
              <a:spcAft>
                <a:spcPts val="0"/>
              </a:spcAft>
              <a:defRPr/>
            </a:pPr>
            <a:r>
              <a:rPr sz="1250" kern="0" spc="-225" dirty="0">
                <a:solidFill>
                  <a:srgbClr val="545456"/>
                </a:solidFill>
                <a:latin typeface="Times New Roman"/>
                <a:cs typeface="Times New Roman"/>
              </a:rPr>
              <a:t>mm</a:t>
            </a:r>
            <a:r>
              <a:rPr sz="1250" kern="0" spc="30" dirty="0">
                <a:solidFill>
                  <a:srgbClr val="545456"/>
                </a:solidFill>
                <a:latin typeface="Times New Roman"/>
                <a:cs typeface="Times New Roman"/>
              </a:rPr>
              <a:t> </a:t>
            </a:r>
            <a:r>
              <a:rPr sz="1250" kern="0" spc="-75" dirty="0">
                <a:solidFill>
                  <a:srgbClr val="797979"/>
                </a:solidFill>
                <a:latin typeface="Times New Roman"/>
                <a:cs typeface="Times New Roman"/>
              </a:rPr>
              <a:t>(</a:t>
            </a:r>
            <a:r>
              <a:rPr sz="1250" kern="0" spc="-75" dirty="0">
                <a:solidFill>
                  <a:srgbClr val="545456"/>
                </a:solidFill>
                <a:latin typeface="Times New Roman"/>
                <a:cs typeface="Times New Roman"/>
              </a:rPr>
              <a:t>one</a:t>
            </a:r>
            <a:r>
              <a:rPr sz="1250" kern="0" spc="-145" dirty="0">
                <a:solidFill>
                  <a:srgbClr val="545456"/>
                </a:solidFill>
                <a:latin typeface="Times New Roman"/>
                <a:cs typeface="Times New Roman"/>
              </a:rPr>
              <a:t> </a:t>
            </a:r>
            <a:r>
              <a:rPr sz="1150" kern="0" spc="-95" dirty="0">
                <a:solidFill>
                  <a:srgbClr val="545456"/>
                </a:solidFill>
                <a:latin typeface="Times New Roman"/>
                <a:cs typeface="Times New Roman"/>
              </a:rPr>
              <a:t>I</a:t>
            </a:r>
            <a:endParaRPr sz="1150" kern="0">
              <a:solidFill>
                <a:sysClr val="windowText" lastClr="000000"/>
              </a:solidFill>
              <a:latin typeface="Times New Roman"/>
              <a:cs typeface="Times New Roman"/>
            </a:endParaRPr>
          </a:p>
          <a:p>
            <a:pPr marL="12700" eaLnBrk="1" fontAlgn="auto" hangingPunct="1">
              <a:lnSpc>
                <a:spcPts val="1280"/>
              </a:lnSpc>
              <a:spcBef>
                <a:spcPts val="0"/>
              </a:spcBef>
              <a:spcAft>
                <a:spcPts val="0"/>
              </a:spcAft>
              <a:defRPr/>
            </a:pPr>
            <a:r>
              <a:rPr sz="1100" kern="0" spc="-20" dirty="0">
                <a:solidFill>
                  <a:srgbClr val="3F3F3F"/>
                </a:solidFill>
                <a:latin typeface="Times New Roman"/>
                <a:cs typeface="Times New Roman"/>
              </a:rPr>
              <a:t>l</a:t>
            </a:r>
            <a:r>
              <a:rPr sz="1100" kern="0" spc="-20" dirty="0">
                <a:solidFill>
                  <a:srgbClr val="646466"/>
                </a:solidFill>
                <a:latin typeface="Times New Roman"/>
                <a:cs typeface="Times New Roman"/>
              </a:rPr>
              <a:t>ing</a:t>
            </a:r>
            <a:endParaRPr sz="1100" kern="0">
              <a:solidFill>
                <a:sysClr val="windowText" lastClr="000000"/>
              </a:solidFill>
              <a:latin typeface="Times New Roman"/>
              <a:cs typeface="Times New Roman"/>
            </a:endParaRPr>
          </a:p>
        </p:txBody>
      </p:sp>
      <p:sp>
        <p:nvSpPr>
          <p:cNvPr id="26" name="object 26">
            <a:extLst>
              <a:ext uri="{FF2B5EF4-FFF2-40B4-BE49-F238E27FC236}">
                <a16:creationId xmlns:a16="http://schemas.microsoft.com/office/drawing/2014/main" id="{B7DAD0C1-E4F2-40E0-BC95-6576A8E57977}"/>
              </a:ext>
            </a:extLst>
          </p:cNvPr>
          <p:cNvSpPr txBox="1"/>
          <p:nvPr/>
        </p:nvSpPr>
        <p:spPr>
          <a:xfrm>
            <a:off x="4837113" y="3074988"/>
            <a:ext cx="739775" cy="201612"/>
          </a:xfrm>
          <a:prstGeom prst="rect">
            <a:avLst/>
          </a:prstGeom>
        </p:spPr>
        <p:txBody>
          <a:bodyPr lIns="0" tIns="12700" rIns="0" bIns="0">
            <a:spAutoFit/>
          </a:bodyPr>
          <a:lstStyle/>
          <a:p>
            <a:pPr marL="12700" eaLnBrk="1" fontAlgn="auto" hangingPunct="1">
              <a:spcBef>
                <a:spcPts val="100"/>
              </a:spcBef>
              <a:spcAft>
                <a:spcPts val="0"/>
              </a:spcAft>
              <a:defRPr/>
            </a:pPr>
            <a:r>
              <a:rPr sz="1150" kern="0" spc="-10" dirty="0">
                <a:solidFill>
                  <a:srgbClr val="545456"/>
                </a:solidFill>
                <a:latin typeface="Times New Roman"/>
                <a:cs typeface="Times New Roman"/>
              </a:rPr>
              <a:t>cr)Bri</a:t>
            </a:r>
            <a:r>
              <a:rPr sz="1150" kern="0" spc="-10" dirty="0">
                <a:solidFill>
                  <a:srgbClr val="797979"/>
                </a:solidFill>
                <a:latin typeface="Times New Roman"/>
                <a:cs typeface="Times New Roman"/>
              </a:rPr>
              <a:t>c</a:t>
            </a:r>
            <a:r>
              <a:rPr sz="1150" kern="0" spc="-10" dirty="0">
                <a:solidFill>
                  <a:srgbClr val="545456"/>
                </a:solidFill>
                <a:latin typeface="Times New Roman"/>
                <a:cs typeface="Times New Roman"/>
              </a:rPr>
              <a:t>k</a:t>
            </a:r>
            <a:r>
              <a:rPr sz="1150" kern="0" spc="-10" dirty="0">
                <a:solidFill>
                  <a:srgbClr val="797979"/>
                </a:solidFill>
                <a:latin typeface="Times New Roman"/>
                <a:cs typeface="Times New Roman"/>
              </a:rPr>
              <a:t>F</a:t>
            </a:r>
            <a:r>
              <a:rPr sz="1150" kern="0" spc="-10" dirty="0">
                <a:solidFill>
                  <a:srgbClr val="545456"/>
                </a:solidFill>
                <a:latin typeface="Times New Roman"/>
                <a:cs typeface="Times New Roman"/>
              </a:rPr>
              <a:t>Jal</a:t>
            </a:r>
            <a:endParaRPr sz="1150" kern="0">
              <a:solidFill>
                <a:sysClr val="windowText" lastClr="000000"/>
              </a:solidFill>
              <a:latin typeface="Times New Roman"/>
              <a:cs typeface="Times New Roman"/>
            </a:endParaRPr>
          </a:p>
        </p:txBody>
      </p:sp>
      <p:sp>
        <p:nvSpPr>
          <p:cNvPr id="87067" name="object 27">
            <a:extLst>
              <a:ext uri="{FF2B5EF4-FFF2-40B4-BE49-F238E27FC236}">
                <a16:creationId xmlns:a16="http://schemas.microsoft.com/office/drawing/2014/main" id="{C1852DB3-6A2F-44EF-ACB9-B2087EB88703}"/>
              </a:ext>
            </a:extLst>
          </p:cNvPr>
          <p:cNvSpPr>
            <a:spLocks/>
          </p:cNvSpPr>
          <p:nvPr/>
        </p:nvSpPr>
        <p:spPr bwMode="auto">
          <a:xfrm>
            <a:off x="4384675" y="5003800"/>
            <a:ext cx="201613" cy="647700"/>
          </a:xfrm>
          <a:custGeom>
            <a:avLst/>
            <a:gdLst>
              <a:gd name="T0" fmla="*/ 200796 w 201929"/>
              <a:gd name="T1" fmla="*/ 648118 h 647064"/>
              <a:gd name="T2" fmla="*/ 0 w 201929"/>
              <a:gd name="T3" fmla="*/ 648118 h 647064"/>
              <a:gd name="T4" fmla="*/ 0 w 201929"/>
              <a:gd name="T5" fmla="*/ 0 h 647064"/>
              <a:gd name="T6" fmla="*/ 200796 w 201929"/>
              <a:gd name="T7" fmla="*/ 0 h 647064"/>
              <a:gd name="T8" fmla="*/ 200796 w 201929"/>
              <a:gd name="T9" fmla="*/ 648118 h 6470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929" h="647064">
                <a:moveTo>
                  <a:pt x="201426" y="646846"/>
                </a:moveTo>
                <a:lnTo>
                  <a:pt x="0" y="646846"/>
                </a:lnTo>
                <a:lnTo>
                  <a:pt x="0" y="0"/>
                </a:lnTo>
                <a:lnTo>
                  <a:pt x="201426" y="0"/>
                </a:lnTo>
                <a:lnTo>
                  <a:pt x="201426" y="64684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 name="object 28">
            <a:extLst>
              <a:ext uri="{FF2B5EF4-FFF2-40B4-BE49-F238E27FC236}">
                <a16:creationId xmlns:a16="http://schemas.microsoft.com/office/drawing/2014/main" id="{B87AA22D-381E-43EF-B62F-0F77609DA6C4}"/>
              </a:ext>
            </a:extLst>
          </p:cNvPr>
          <p:cNvSpPr txBox="1"/>
          <p:nvPr/>
        </p:nvSpPr>
        <p:spPr>
          <a:xfrm>
            <a:off x="4371975" y="5016500"/>
            <a:ext cx="284163" cy="568325"/>
          </a:xfrm>
          <a:prstGeom prst="rect">
            <a:avLst/>
          </a:prstGeom>
        </p:spPr>
        <p:txBody>
          <a:bodyPr lIns="0" tIns="13335" rIns="0" bIns="0">
            <a:spAutoFit/>
          </a:bodyPr>
          <a:lstStyle/>
          <a:p>
            <a:pPr marL="12700" eaLnBrk="1" fontAlgn="auto" hangingPunct="1">
              <a:spcBef>
                <a:spcPts val="105"/>
              </a:spcBef>
              <a:spcAft>
                <a:spcPts val="0"/>
              </a:spcAft>
              <a:defRPr/>
            </a:pPr>
            <a:r>
              <a:rPr sz="3550" b="1" kern="0" spc="-130" dirty="0">
                <a:solidFill>
                  <a:srgbClr val="CDCDCD"/>
                </a:solidFill>
                <a:latin typeface="Arial"/>
                <a:cs typeface="Arial"/>
              </a:rPr>
              <a:t>u</a:t>
            </a:r>
            <a:endParaRPr sz="3550" kern="0">
              <a:solidFill>
                <a:sysClr val="windowText" lastClr="000000"/>
              </a:solidFill>
              <a:latin typeface="Arial"/>
              <a:cs typeface="Arial"/>
            </a:endParaRPr>
          </a:p>
        </p:txBody>
      </p:sp>
      <p:sp>
        <p:nvSpPr>
          <p:cNvPr id="87069" name="object 29">
            <a:extLst>
              <a:ext uri="{FF2B5EF4-FFF2-40B4-BE49-F238E27FC236}">
                <a16:creationId xmlns:a16="http://schemas.microsoft.com/office/drawing/2014/main" id="{43748741-9601-4B03-B5FC-95B8715F2446}"/>
              </a:ext>
            </a:extLst>
          </p:cNvPr>
          <p:cNvSpPr>
            <a:spLocks/>
          </p:cNvSpPr>
          <p:nvPr/>
        </p:nvSpPr>
        <p:spPr bwMode="auto">
          <a:xfrm>
            <a:off x="4314825" y="5649913"/>
            <a:ext cx="808038" cy="538162"/>
          </a:xfrm>
          <a:custGeom>
            <a:avLst/>
            <a:gdLst>
              <a:gd name="T0" fmla="*/ 808216 w 807720"/>
              <a:gd name="T1" fmla="*/ 538154 h 537845"/>
              <a:gd name="T2" fmla="*/ 0 w 807720"/>
              <a:gd name="T3" fmla="*/ 538154 h 537845"/>
              <a:gd name="T4" fmla="*/ 0 w 807720"/>
              <a:gd name="T5" fmla="*/ 0 h 537845"/>
              <a:gd name="T6" fmla="*/ 808216 w 807720"/>
              <a:gd name="T7" fmla="*/ 0 h 537845"/>
              <a:gd name="T8" fmla="*/ 808216 w 807720"/>
              <a:gd name="T9" fmla="*/ 538154 h 537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7720" h="537845">
                <a:moveTo>
                  <a:pt x="807580" y="537520"/>
                </a:moveTo>
                <a:lnTo>
                  <a:pt x="0" y="537520"/>
                </a:lnTo>
                <a:lnTo>
                  <a:pt x="0" y="0"/>
                </a:lnTo>
                <a:lnTo>
                  <a:pt x="807580" y="0"/>
                </a:lnTo>
                <a:lnTo>
                  <a:pt x="807580" y="53752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0" name="object 30">
            <a:extLst>
              <a:ext uri="{FF2B5EF4-FFF2-40B4-BE49-F238E27FC236}">
                <a16:creationId xmlns:a16="http://schemas.microsoft.com/office/drawing/2014/main" id="{29FDED91-3A2E-4289-B338-F8CDAD587BBB}"/>
              </a:ext>
            </a:extLst>
          </p:cNvPr>
          <p:cNvSpPr txBox="1"/>
          <p:nvPr/>
        </p:nvSpPr>
        <p:spPr>
          <a:xfrm>
            <a:off x="4302125" y="5657850"/>
            <a:ext cx="847725" cy="476250"/>
          </a:xfrm>
          <a:prstGeom prst="rect">
            <a:avLst/>
          </a:prstGeom>
        </p:spPr>
        <p:txBody>
          <a:bodyPr lIns="0" tIns="13335" rIns="0" bIns="0">
            <a:spAutoFit/>
          </a:bodyPr>
          <a:lstStyle/>
          <a:p>
            <a:pPr marL="12700" eaLnBrk="1" fontAlgn="auto" hangingPunct="1">
              <a:spcBef>
                <a:spcPts val="105"/>
              </a:spcBef>
              <a:spcAft>
                <a:spcPts val="0"/>
              </a:spcAft>
              <a:defRPr/>
            </a:pPr>
            <a:r>
              <a:rPr sz="2950" b="1" kern="0" spc="-1090" dirty="0">
                <a:solidFill>
                  <a:srgbClr val="CDCDCD"/>
                </a:solidFill>
                <a:latin typeface="Arial"/>
                <a:cs typeface="Arial"/>
              </a:rPr>
              <a:t>R</a:t>
            </a:r>
            <a:r>
              <a:rPr sz="2950" b="1" kern="0" spc="254" dirty="0">
                <a:solidFill>
                  <a:srgbClr val="CDCDCD"/>
                </a:solidFill>
                <a:latin typeface="Arial"/>
                <a:cs typeface="Arial"/>
              </a:rPr>
              <a:t> </a:t>
            </a:r>
            <a:r>
              <a:rPr sz="2950" b="1" kern="0" spc="-665" dirty="0">
                <a:solidFill>
                  <a:srgbClr val="CDCDCD"/>
                </a:solidFill>
                <a:latin typeface="Arial"/>
                <a:cs typeface="Arial"/>
              </a:rPr>
              <a:t>ITYO</a:t>
            </a:r>
            <a:endParaRPr sz="2950" kern="0">
              <a:solidFill>
                <a:sysClr val="windowText" lastClr="000000"/>
              </a:solidFill>
              <a:latin typeface="Arial"/>
              <a:cs typeface="Arial"/>
            </a:endParaRPr>
          </a:p>
        </p:txBody>
      </p:sp>
      <p:sp>
        <p:nvSpPr>
          <p:cNvPr id="31" name="object 31">
            <a:extLst>
              <a:ext uri="{FF2B5EF4-FFF2-40B4-BE49-F238E27FC236}">
                <a16:creationId xmlns:a16="http://schemas.microsoft.com/office/drawing/2014/main" id="{2AD8843F-4366-425E-9711-470E9057A4E5}"/>
              </a:ext>
            </a:extLst>
          </p:cNvPr>
          <p:cNvSpPr txBox="1"/>
          <p:nvPr/>
        </p:nvSpPr>
        <p:spPr>
          <a:xfrm>
            <a:off x="6397625" y="5708650"/>
            <a:ext cx="180975" cy="436563"/>
          </a:xfrm>
          <a:prstGeom prst="rect">
            <a:avLst/>
          </a:prstGeom>
          <a:solidFill>
            <a:srgbClr val="EDEDED"/>
          </a:solidFill>
        </p:spPr>
        <p:txBody>
          <a:bodyPr lIns="0" tIns="13335" rIns="0" bIns="0">
            <a:spAutoFit/>
          </a:bodyPr>
          <a:lstStyle/>
          <a:p>
            <a:pPr eaLnBrk="1" fontAlgn="auto" hangingPunct="1">
              <a:spcBef>
                <a:spcPts val="105"/>
              </a:spcBef>
              <a:spcAft>
                <a:spcPts val="0"/>
              </a:spcAft>
              <a:defRPr/>
            </a:pPr>
            <a:r>
              <a:rPr sz="2550" kern="0" spc="-545" dirty="0">
                <a:solidFill>
                  <a:srgbClr val="CDCDCD"/>
                </a:solidFill>
                <a:latin typeface="Times New Roman"/>
                <a:cs typeface="Times New Roman"/>
              </a:rPr>
              <a:t>IL</a:t>
            </a:r>
            <a:endParaRPr sz="2550" kern="0">
              <a:solidFill>
                <a:sysClr val="windowText" lastClr="000000"/>
              </a:solidFill>
              <a:latin typeface="Times New Roman"/>
              <a:cs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object 2">
            <a:extLst>
              <a:ext uri="{FF2B5EF4-FFF2-40B4-BE49-F238E27FC236}">
                <a16:creationId xmlns:a16="http://schemas.microsoft.com/office/drawing/2014/main" id="{F2166D0E-C598-4FCE-AB38-B5575FC15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2C80A59B-D9E6-42FA-AB7C-85D6B64D1812}"/>
              </a:ext>
            </a:extLst>
          </p:cNvPr>
          <p:cNvSpPr txBox="1"/>
          <p:nvPr/>
        </p:nvSpPr>
        <p:spPr>
          <a:xfrm>
            <a:off x="2222500" y="3854450"/>
            <a:ext cx="2814638" cy="239713"/>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Figure</a:t>
            </a:r>
            <a:r>
              <a:rPr sz="1400" b="1" kern="0" spc="-5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5.2:</a:t>
            </a:r>
            <a:r>
              <a:rPr sz="1400" b="1"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Sectional</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Views</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3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Culvert</a:t>
            </a:r>
            <a:endParaRPr sz="1400" kern="0">
              <a:solidFill>
                <a:sysClr val="windowText" lastClr="000000"/>
              </a:solidFill>
              <a:latin typeface="Times New Roman"/>
              <a:cs typeface="Times New Roman"/>
            </a:endParaRPr>
          </a:p>
        </p:txBody>
      </p:sp>
      <p:pic>
        <p:nvPicPr>
          <p:cNvPr id="88068" name="object 4">
            <a:extLst>
              <a:ext uri="{FF2B5EF4-FFF2-40B4-BE49-F238E27FC236}">
                <a16:creationId xmlns:a16="http://schemas.microsoft.com/office/drawing/2014/main" id="{31CA4FC8-9A2A-49E1-870B-996C97BD6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00088"/>
            <a:ext cx="58848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9090" name="object 2">
            <a:extLst>
              <a:ext uri="{FF2B5EF4-FFF2-40B4-BE49-F238E27FC236}">
                <a16:creationId xmlns:a16="http://schemas.microsoft.com/office/drawing/2014/main" id="{D0EDBD13-23F0-4C1C-8FFC-590A33BF5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A73E0AE2-8046-4C09-84CB-5A6C5E642912}"/>
              </a:ext>
            </a:extLst>
          </p:cNvPr>
          <p:cNvSpPr txBox="1"/>
          <p:nvPr/>
        </p:nvSpPr>
        <p:spPr>
          <a:xfrm>
            <a:off x="692150" y="5535613"/>
            <a:ext cx="3457575"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6.1:</a:t>
            </a:r>
            <a:r>
              <a:rPr sz="1400" b="1" kern="0" spc="-2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Plan</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of</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underground</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water</a:t>
            </a:r>
            <a:r>
              <a:rPr sz="1400" kern="0" spc="-4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reservoir</a:t>
            </a:r>
            <a:endParaRPr sz="1400" kern="0">
              <a:solidFill>
                <a:sysClr val="windowText" lastClr="000000"/>
              </a:solidFill>
              <a:latin typeface="Times New Roman"/>
              <a:cs typeface="Times New Roman"/>
            </a:endParaRPr>
          </a:p>
        </p:txBody>
      </p:sp>
      <p:pic>
        <p:nvPicPr>
          <p:cNvPr id="89092" name="object 4">
            <a:extLst>
              <a:ext uri="{FF2B5EF4-FFF2-40B4-BE49-F238E27FC236}">
                <a16:creationId xmlns:a16="http://schemas.microsoft.com/office/drawing/2014/main" id="{FDDB1B27-45F5-4844-9F8B-90D4D57E5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38188"/>
            <a:ext cx="628015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3">
            <a:extLst>
              <a:ext uri="{FF2B5EF4-FFF2-40B4-BE49-F238E27FC236}">
                <a16:creationId xmlns:a16="http://schemas.microsoft.com/office/drawing/2014/main" id="{DBEF4025-5968-44DD-9904-CD6A3CC2A8D2}"/>
              </a:ext>
            </a:extLst>
          </p:cNvPr>
          <p:cNvSpPr txBox="1"/>
          <p:nvPr/>
        </p:nvSpPr>
        <p:spPr>
          <a:xfrm>
            <a:off x="539750" y="211138"/>
            <a:ext cx="4892675" cy="495300"/>
          </a:xfrm>
          <a:prstGeom prst="rect">
            <a:avLst/>
          </a:prstGeom>
        </p:spPr>
        <p:txBody>
          <a:bodyPr lIns="0" tIns="33655" rIns="0" bIns="0">
            <a:spAutoFit/>
          </a:bodyPr>
          <a:lstStyle/>
          <a:p>
            <a:pPr marL="15240" eaLnBrk="1" fontAlgn="auto" hangingPunct="1">
              <a:spcBef>
                <a:spcPts val="265"/>
              </a:spcBef>
              <a:spcAft>
                <a:spcPts val="0"/>
              </a:spcAft>
              <a:defRPr/>
            </a:pPr>
            <a:r>
              <a:rPr sz="1400" b="1" kern="0" dirty="0">
                <a:solidFill>
                  <a:sysClr val="windowText" lastClr="000000"/>
                </a:solidFill>
                <a:latin typeface="Times New Roman"/>
                <a:cs typeface="Times New Roman"/>
              </a:rPr>
              <a:t>Chapter</a:t>
            </a:r>
            <a:r>
              <a:rPr sz="1400" b="1" kern="0" spc="-50" dirty="0">
                <a:solidFill>
                  <a:sysClr val="windowText" lastClr="000000"/>
                </a:solidFill>
                <a:latin typeface="Times New Roman"/>
                <a:cs typeface="Times New Roman"/>
              </a:rPr>
              <a:t> 6</a:t>
            </a:r>
            <a:endParaRPr sz="1400" kern="0" dirty="0">
              <a:solidFill>
                <a:sysClr val="windowText" lastClr="000000"/>
              </a:solidFill>
              <a:latin typeface="Times New Roman"/>
              <a:cs typeface="Times New Roman"/>
            </a:endParaRPr>
          </a:p>
          <a:p>
            <a:pPr marL="12700" eaLnBrk="1" fontAlgn="auto" hangingPunct="1">
              <a:spcBef>
                <a:spcPts val="170"/>
              </a:spcBef>
              <a:spcAft>
                <a:spcPts val="0"/>
              </a:spcAft>
              <a:defRPr/>
            </a:pPr>
            <a:r>
              <a:rPr sz="1400" b="1" kern="0" dirty="0">
                <a:solidFill>
                  <a:sysClr val="windowText" lastClr="000000"/>
                </a:solidFill>
                <a:latin typeface="Times New Roman"/>
                <a:cs typeface="Times New Roman"/>
              </a:rPr>
              <a:t>Plan,</a:t>
            </a:r>
            <a:r>
              <a:rPr sz="1400" b="1" kern="0" spc="-7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Elevation</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and</a:t>
            </a:r>
            <a:r>
              <a:rPr sz="1400" b="1" kern="0" spc="-7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Section</a:t>
            </a:r>
            <a:r>
              <a:rPr sz="1400" b="1" kern="0" spc="-5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of</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an</a:t>
            </a:r>
            <a:r>
              <a:rPr sz="1400" b="1" kern="0" spc="-6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Underground</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Water</a:t>
            </a:r>
            <a:r>
              <a:rPr sz="1400" b="1" kern="0" spc="-5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Reservoir</a:t>
            </a:r>
            <a:endParaRPr sz="1400" kern="0" dirty="0">
              <a:solidFill>
                <a:sysClr val="windowText" lastClr="000000"/>
              </a:solidFill>
              <a:latin typeface="Times New Roman"/>
              <a:cs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0114" name="object 2">
            <a:extLst>
              <a:ext uri="{FF2B5EF4-FFF2-40B4-BE49-F238E27FC236}">
                <a16:creationId xmlns:a16="http://schemas.microsoft.com/office/drawing/2014/main" id="{DB74D98C-3268-4C79-B6E2-652B5ED04D2A}"/>
              </a:ext>
            </a:extLst>
          </p:cNvPr>
          <p:cNvGrpSpPr>
            <a:grpSpLocks/>
          </p:cNvGrpSpPr>
          <p:nvPr/>
        </p:nvGrpSpPr>
        <p:grpSpPr bwMode="auto">
          <a:xfrm>
            <a:off x="471488" y="836613"/>
            <a:ext cx="6764337" cy="5260975"/>
            <a:chOff x="471805" y="837183"/>
            <a:chExt cx="6764020" cy="5260340"/>
          </a:xfrm>
        </p:grpSpPr>
        <p:pic>
          <p:nvPicPr>
            <p:cNvPr id="90116" name="object 3">
              <a:extLst>
                <a:ext uri="{FF2B5EF4-FFF2-40B4-BE49-F238E27FC236}">
                  <a16:creationId xmlns:a16="http://schemas.microsoft.com/office/drawing/2014/main" id="{14CFCAC5-56CE-4D6F-BAAE-F88FFC348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object 4">
              <a:extLst>
                <a:ext uri="{FF2B5EF4-FFF2-40B4-BE49-F238E27FC236}">
                  <a16:creationId xmlns:a16="http://schemas.microsoft.com/office/drawing/2014/main" id="{6658928C-23B9-4FD6-BB99-B34817216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 y="837183"/>
              <a:ext cx="4658995" cy="460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bject 5">
            <a:extLst>
              <a:ext uri="{FF2B5EF4-FFF2-40B4-BE49-F238E27FC236}">
                <a16:creationId xmlns:a16="http://schemas.microsoft.com/office/drawing/2014/main" id="{30AF330A-A23F-4AA0-B0CF-2796444490FD}"/>
              </a:ext>
            </a:extLst>
          </p:cNvPr>
          <p:cNvSpPr txBox="1"/>
          <p:nvPr/>
        </p:nvSpPr>
        <p:spPr>
          <a:xfrm>
            <a:off x="450850" y="5724525"/>
            <a:ext cx="1787525"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Figure</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6.2:</a:t>
            </a:r>
            <a:r>
              <a:rPr sz="1400" b="1"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Section</a:t>
            </a:r>
            <a:r>
              <a:rPr sz="1400" kern="0" spc="-3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A-</a:t>
            </a:r>
            <a:r>
              <a:rPr sz="1400" kern="0" spc="-50" dirty="0">
                <a:solidFill>
                  <a:sysClr val="windowText" lastClr="000000"/>
                </a:solidFill>
                <a:latin typeface="Times New Roman"/>
                <a:cs typeface="Times New Roman"/>
              </a:rPr>
              <a:t>A</a:t>
            </a:r>
            <a:endParaRPr sz="1400" kern="0">
              <a:solidFill>
                <a:sysClr val="windowText" lastClr="000000"/>
              </a:solidFill>
              <a:latin typeface="Times New Roman"/>
              <a:cs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object 2">
            <a:extLst>
              <a:ext uri="{FF2B5EF4-FFF2-40B4-BE49-F238E27FC236}">
                <a16:creationId xmlns:a16="http://schemas.microsoft.com/office/drawing/2014/main" id="{346308EE-987B-42DB-A030-E5DE28082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F23717C6-A314-41B9-9EA3-9B22463EAC05}"/>
              </a:ext>
            </a:extLst>
          </p:cNvPr>
          <p:cNvSpPr txBox="1"/>
          <p:nvPr/>
        </p:nvSpPr>
        <p:spPr>
          <a:xfrm>
            <a:off x="460375" y="1028700"/>
            <a:ext cx="6008688" cy="798513"/>
          </a:xfrm>
          <a:prstGeom prst="rect">
            <a:avLst/>
          </a:prstGeom>
        </p:spPr>
        <p:txBody>
          <a:bodyPr lIns="0" tIns="12700" rIns="0" bIns="0">
            <a:spAutoFit/>
          </a:bodyPr>
          <a:lstStyle/>
          <a:p>
            <a:pPr marL="245745" eaLnBrk="1" fontAlgn="auto" hangingPunct="1">
              <a:spcBef>
                <a:spcPts val="100"/>
              </a:spcBef>
              <a:spcAft>
                <a:spcPts val="0"/>
              </a:spcAft>
              <a:defRPr/>
            </a:pPr>
            <a:r>
              <a:rPr sz="1400" b="1" kern="0" spc="-10" dirty="0">
                <a:solidFill>
                  <a:sysClr val="windowText" lastClr="000000"/>
                </a:solidFill>
                <a:latin typeface="Times New Roman"/>
                <a:cs typeface="Times New Roman"/>
              </a:rPr>
              <a:t>Assignment</a:t>
            </a:r>
            <a:endParaRPr sz="1400" kern="0">
              <a:solidFill>
                <a:sysClr val="windowText" lastClr="000000"/>
              </a:solidFill>
              <a:latin typeface="Times New Roman"/>
              <a:cs typeface="Times New Roman"/>
            </a:endParaRPr>
          </a:p>
          <a:p>
            <a:pPr eaLnBrk="1" fontAlgn="auto" hangingPunct="1">
              <a:spcBef>
                <a:spcPts val="0"/>
              </a:spcBef>
              <a:spcAft>
                <a:spcPts val="0"/>
              </a:spcAft>
              <a:defRPr/>
            </a:pPr>
            <a:endParaRPr sz="1500" kern="0">
              <a:solidFill>
                <a:sysClr val="windowText" lastClr="000000"/>
              </a:solidFill>
              <a:latin typeface="Times New Roman"/>
              <a:cs typeface="Times New Roman"/>
            </a:endParaRPr>
          </a:p>
          <a:p>
            <a:pPr marL="12700" eaLnBrk="1" fontAlgn="auto" hangingPunct="1">
              <a:spcBef>
                <a:spcPts val="1000"/>
              </a:spcBef>
              <a:spcAft>
                <a:spcPts val="0"/>
              </a:spcAft>
              <a:defRPr/>
            </a:pPr>
            <a:r>
              <a:rPr sz="1400" kern="0" dirty="0">
                <a:solidFill>
                  <a:sysClr val="windowText" lastClr="000000"/>
                </a:solidFill>
                <a:latin typeface="Times New Roman"/>
                <a:cs typeface="Times New Roman"/>
              </a:rPr>
              <a:t>Draw</a:t>
            </a:r>
            <a:r>
              <a:rPr sz="1400" kern="0" spc="-6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5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following</a:t>
            </a:r>
            <a:r>
              <a:rPr sz="1400" kern="0" spc="-3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diagrams</a:t>
            </a:r>
            <a:r>
              <a:rPr sz="1400" kern="0" spc="-3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using</a:t>
            </a:r>
            <a:r>
              <a:rPr sz="1400" kern="0" spc="-6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AutoCAD</a:t>
            </a:r>
            <a:r>
              <a:rPr sz="1400" kern="0" spc="-40"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(follow</a:t>
            </a:r>
            <a:r>
              <a:rPr sz="1400" kern="0" spc="-6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the</a:t>
            </a:r>
            <a:r>
              <a:rPr sz="1400" kern="0" spc="-55"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instructions</a:t>
            </a:r>
            <a:r>
              <a:rPr sz="1400" kern="0" spc="-45" dirty="0">
                <a:solidFill>
                  <a:sysClr val="windowText" lastClr="000000"/>
                </a:solidFill>
                <a:latin typeface="Times New Roman"/>
                <a:cs typeface="Times New Roman"/>
              </a:rPr>
              <a:t> </a:t>
            </a:r>
            <a:r>
              <a:rPr sz="1400" kern="0" dirty="0">
                <a:solidFill>
                  <a:sysClr val="windowText" lastClr="000000"/>
                </a:solidFill>
                <a:latin typeface="Times New Roman"/>
                <a:cs typeface="Times New Roman"/>
              </a:rPr>
              <a:t>where</a:t>
            </a:r>
            <a:r>
              <a:rPr sz="1400" kern="0" spc="-40" dirty="0">
                <a:solidFill>
                  <a:sysClr val="windowText" lastClr="000000"/>
                </a:solidFill>
                <a:latin typeface="Times New Roman"/>
                <a:cs typeface="Times New Roman"/>
              </a:rPr>
              <a:t> </a:t>
            </a:r>
            <a:r>
              <a:rPr sz="1400" kern="0" spc="-10" dirty="0">
                <a:solidFill>
                  <a:sysClr val="windowText" lastClr="000000"/>
                </a:solidFill>
                <a:latin typeface="Times New Roman"/>
                <a:cs typeface="Times New Roman"/>
              </a:rPr>
              <a:t>given):</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120E0455-8C62-45B5-A452-9F6AF65CE157}"/>
              </a:ext>
            </a:extLst>
          </p:cNvPr>
          <p:cNvSpPr txBox="1"/>
          <p:nvPr/>
        </p:nvSpPr>
        <p:spPr>
          <a:xfrm>
            <a:off x="681038" y="2360613"/>
            <a:ext cx="153987"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1.</a:t>
            </a:r>
            <a:endParaRPr sz="14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A74F4E4D-3C24-4A94-B90C-F0E9645B94A1}"/>
              </a:ext>
            </a:extLst>
          </p:cNvPr>
          <p:cNvSpPr txBox="1"/>
          <p:nvPr/>
        </p:nvSpPr>
        <p:spPr>
          <a:xfrm>
            <a:off x="444500" y="3116263"/>
            <a:ext cx="230188"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12'</a:t>
            </a:r>
            <a:endParaRPr sz="14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1336624A-0587-4A60-9A04-065C8F2998BF}"/>
              </a:ext>
            </a:extLst>
          </p:cNvPr>
          <p:cNvSpPr txBox="1"/>
          <p:nvPr/>
        </p:nvSpPr>
        <p:spPr>
          <a:xfrm>
            <a:off x="3148013" y="2573338"/>
            <a:ext cx="238125"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16'</a:t>
            </a:r>
            <a:endParaRPr sz="1400" kern="0">
              <a:solidFill>
                <a:sysClr val="windowText" lastClr="000000"/>
              </a:solidFill>
              <a:latin typeface="Times New Roman"/>
              <a:cs typeface="Times New Roman"/>
            </a:endParaRPr>
          </a:p>
        </p:txBody>
      </p:sp>
      <p:sp>
        <p:nvSpPr>
          <p:cNvPr id="7" name="object 7">
            <a:extLst>
              <a:ext uri="{FF2B5EF4-FFF2-40B4-BE49-F238E27FC236}">
                <a16:creationId xmlns:a16="http://schemas.microsoft.com/office/drawing/2014/main" id="{8C340105-2C3D-4D72-A968-453894C733D7}"/>
              </a:ext>
            </a:extLst>
          </p:cNvPr>
          <p:cNvSpPr txBox="1"/>
          <p:nvPr/>
        </p:nvSpPr>
        <p:spPr>
          <a:xfrm>
            <a:off x="4760913" y="2573338"/>
            <a:ext cx="149225"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8" name="object 8">
            <a:extLst>
              <a:ext uri="{FF2B5EF4-FFF2-40B4-BE49-F238E27FC236}">
                <a16:creationId xmlns:a16="http://schemas.microsoft.com/office/drawing/2014/main" id="{1D54BA72-44AB-4550-8BAD-E46CDE1EAB03}"/>
              </a:ext>
            </a:extLst>
          </p:cNvPr>
          <p:cNvSpPr txBox="1"/>
          <p:nvPr/>
        </p:nvSpPr>
        <p:spPr>
          <a:xfrm>
            <a:off x="681038" y="5219700"/>
            <a:ext cx="153987" cy="238125"/>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2.</a:t>
            </a:r>
            <a:endParaRPr sz="1400" kern="0">
              <a:solidFill>
                <a:sysClr val="windowText" lastClr="000000"/>
              </a:solidFill>
              <a:latin typeface="Times New Roman"/>
              <a:cs typeface="Times New Roman"/>
            </a:endParaRPr>
          </a:p>
        </p:txBody>
      </p:sp>
      <p:sp>
        <p:nvSpPr>
          <p:cNvPr id="9" name="object 9">
            <a:extLst>
              <a:ext uri="{FF2B5EF4-FFF2-40B4-BE49-F238E27FC236}">
                <a16:creationId xmlns:a16="http://schemas.microsoft.com/office/drawing/2014/main" id="{FC49F488-ACA0-463D-859A-D1307427B32A}"/>
              </a:ext>
            </a:extLst>
          </p:cNvPr>
          <p:cNvSpPr txBox="1"/>
          <p:nvPr/>
        </p:nvSpPr>
        <p:spPr>
          <a:xfrm>
            <a:off x="1771650" y="5422900"/>
            <a:ext cx="238125"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10'</a:t>
            </a:r>
            <a:endParaRPr sz="1400" kern="0">
              <a:solidFill>
                <a:sysClr val="windowText" lastClr="000000"/>
              </a:solidFill>
              <a:latin typeface="Times New Roman"/>
              <a:cs typeface="Times New Roman"/>
            </a:endParaRPr>
          </a:p>
        </p:txBody>
      </p:sp>
      <p:sp>
        <p:nvSpPr>
          <p:cNvPr id="10" name="object 10">
            <a:extLst>
              <a:ext uri="{FF2B5EF4-FFF2-40B4-BE49-F238E27FC236}">
                <a16:creationId xmlns:a16="http://schemas.microsoft.com/office/drawing/2014/main" id="{9B22BC7C-54EE-45C7-B305-B419E22E76F1}"/>
              </a:ext>
            </a:extLst>
          </p:cNvPr>
          <p:cNvSpPr txBox="1"/>
          <p:nvPr/>
        </p:nvSpPr>
        <p:spPr>
          <a:xfrm>
            <a:off x="4859338" y="5335588"/>
            <a:ext cx="236537"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10'</a:t>
            </a:r>
            <a:endParaRPr sz="1400" kern="0">
              <a:solidFill>
                <a:sysClr val="windowText" lastClr="000000"/>
              </a:solidFill>
              <a:latin typeface="Times New Roman"/>
              <a:cs typeface="Times New Roman"/>
            </a:endParaRPr>
          </a:p>
        </p:txBody>
      </p:sp>
      <p:sp>
        <p:nvSpPr>
          <p:cNvPr id="11" name="object 11">
            <a:extLst>
              <a:ext uri="{FF2B5EF4-FFF2-40B4-BE49-F238E27FC236}">
                <a16:creationId xmlns:a16="http://schemas.microsoft.com/office/drawing/2014/main" id="{E24A99F0-EA2B-40E6-BCA7-E75A2A85283D}"/>
              </a:ext>
            </a:extLst>
          </p:cNvPr>
          <p:cNvSpPr txBox="1"/>
          <p:nvPr/>
        </p:nvSpPr>
        <p:spPr>
          <a:xfrm>
            <a:off x="6119813" y="5540375"/>
            <a:ext cx="141287"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a:t>
            </a:r>
            <a:endParaRPr sz="1400" kern="0">
              <a:solidFill>
                <a:sysClr val="windowText" lastClr="000000"/>
              </a:solidFill>
              <a:latin typeface="Times New Roman"/>
              <a:cs typeface="Times New Roman"/>
            </a:endParaRPr>
          </a:p>
        </p:txBody>
      </p:sp>
      <p:sp>
        <p:nvSpPr>
          <p:cNvPr id="12" name="object 12">
            <a:extLst>
              <a:ext uri="{FF2B5EF4-FFF2-40B4-BE49-F238E27FC236}">
                <a16:creationId xmlns:a16="http://schemas.microsoft.com/office/drawing/2014/main" id="{DAFD65C3-8494-4407-A05A-2CBC55D35CBF}"/>
              </a:ext>
            </a:extLst>
          </p:cNvPr>
          <p:cNvSpPr txBox="1"/>
          <p:nvPr/>
        </p:nvSpPr>
        <p:spPr>
          <a:xfrm>
            <a:off x="4049713" y="5889625"/>
            <a:ext cx="141287"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a:t>
            </a:r>
            <a:endParaRPr sz="1400" kern="0">
              <a:solidFill>
                <a:sysClr val="windowText" lastClr="000000"/>
              </a:solidFill>
              <a:latin typeface="Times New Roman"/>
              <a:cs typeface="Times New Roman"/>
            </a:endParaRPr>
          </a:p>
        </p:txBody>
      </p:sp>
      <p:pic>
        <p:nvPicPr>
          <p:cNvPr id="91149" name="object 13">
            <a:extLst>
              <a:ext uri="{FF2B5EF4-FFF2-40B4-BE49-F238E27FC236}">
                <a16:creationId xmlns:a16="http://schemas.microsoft.com/office/drawing/2014/main" id="{CBC2A20C-AC3A-41A7-A399-08AF269D2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2703513"/>
            <a:ext cx="9906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0" name="object 14">
            <a:extLst>
              <a:ext uri="{FF2B5EF4-FFF2-40B4-BE49-F238E27FC236}">
                <a16:creationId xmlns:a16="http://schemas.microsoft.com/office/drawing/2014/main" id="{C2C4F0E2-66C8-4340-9F9D-51D68AED9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788" y="4030663"/>
            <a:ext cx="285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1" name="object 15">
            <a:extLst>
              <a:ext uri="{FF2B5EF4-FFF2-40B4-BE49-F238E27FC236}">
                <a16:creationId xmlns:a16="http://schemas.microsoft.com/office/drawing/2014/main" id="{C61359BC-4DF0-4BA1-8365-1357CF6FD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5551488"/>
            <a:ext cx="574675"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52" name="object 16">
            <a:extLst>
              <a:ext uri="{FF2B5EF4-FFF2-40B4-BE49-F238E27FC236}">
                <a16:creationId xmlns:a16="http://schemas.microsoft.com/office/drawing/2014/main" id="{CE17D985-BCA6-4421-AD88-2BFD625F4C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3500" y="5457825"/>
            <a:ext cx="584200" cy="3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53" name="object 17">
            <a:extLst>
              <a:ext uri="{FF2B5EF4-FFF2-40B4-BE49-F238E27FC236}">
                <a16:creationId xmlns:a16="http://schemas.microsoft.com/office/drawing/2014/main" id="{41A11556-8558-4911-A84E-4F05110003F7}"/>
              </a:ext>
            </a:extLst>
          </p:cNvPr>
          <p:cNvGrpSpPr>
            <a:grpSpLocks/>
          </p:cNvGrpSpPr>
          <p:nvPr/>
        </p:nvGrpSpPr>
        <p:grpSpPr bwMode="auto">
          <a:xfrm>
            <a:off x="1200150" y="2703513"/>
            <a:ext cx="4760913" cy="3121025"/>
            <a:chOff x="1200150" y="2702941"/>
            <a:chExt cx="4761230" cy="3121660"/>
          </a:xfrm>
        </p:grpSpPr>
        <p:pic>
          <p:nvPicPr>
            <p:cNvPr id="91163" name="object 18">
              <a:extLst>
                <a:ext uri="{FF2B5EF4-FFF2-40B4-BE49-F238E27FC236}">
                  <a16:creationId xmlns:a16="http://schemas.microsoft.com/office/drawing/2014/main" id="{1CEED0C1-39EF-4D8F-BCAA-90F6F39CC2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6079" y="2702941"/>
              <a:ext cx="129197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4" name="object 19">
              <a:extLst>
                <a:ext uri="{FF2B5EF4-FFF2-40B4-BE49-F238E27FC236}">
                  <a16:creationId xmlns:a16="http://schemas.microsoft.com/office/drawing/2014/main" id="{E77B5D8A-6253-4CF4-8075-A44A7790FA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1603" y="2702941"/>
              <a:ext cx="33046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5" name="object 20">
              <a:extLst>
                <a:ext uri="{FF2B5EF4-FFF2-40B4-BE49-F238E27FC236}">
                  <a16:creationId xmlns:a16="http://schemas.microsoft.com/office/drawing/2014/main" id="{6F595F2A-B7C6-4D0C-8A29-FD3B57C8EC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6873" y="5454269"/>
              <a:ext cx="574928" cy="2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6" name="object 21">
              <a:extLst>
                <a:ext uri="{FF2B5EF4-FFF2-40B4-BE49-F238E27FC236}">
                  <a16:creationId xmlns:a16="http://schemas.microsoft.com/office/drawing/2014/main" id="{40930546-303E-4131-8143-843991D0BF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6885" y="5458079"/>
              <a:ext cx="580834" cy="2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7" name="object 22">
              <a:extLst>
                <a:ext uri="{FF2B5EF4-FFF2-40B4-BE49-F238E27FC236}">
                  <a16:creationId xmlns:a16="http://schemas.microsoft.com/office/drawing/2014/main" id="{1632B24E-2807-461B-82BF-613C8A0286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5973" y="5458079"/>
              <a:ext cx="578738" cy="2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8" name="object 23">
              <a:extLst>
                <a:ext uri="{FF2B5EF4-FFF2-40B4-BE49-F238E27FC236}">
                  <a16:creationId xmlns:a16="http://schemas.microsoft.com/office/drawing/2014/main" id="{445750C1-A8F0-4131-A24D-FD5B806041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2585" y="3029077"/>
              <a:ext cx="3058414" cy="164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9" name="object 24">
              <a:extLst>
                <a:ext uri="{FF2B5EF4-FFF2-40B4-BE49-F238E27FC236}">
                  <a16:creationId xmlns:a16="http://schemas.microsoft.com/office/drawing/2014/main" id="{B8D87E7C-C80F-4530-A565-A6CB43C935F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150" y="5794375"/>
              <a:ext cx="571931" cy="2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object 25">
            <a:extLst>
              <a:ext uri="{FF2B5EF4-FFF2-40B4-BE49-F238E27FC236}">
                <a16:creationId xmlns:a16="http://schemas.microsoft.com/office/drawing/2014/main" id="{0D765847-983D-4856-AAFD-CB27938AF65A}"/>
              </a:ext>
            </a:extLst>
          </p:cNvPr>
          <p:cNvSpPr txBox="1"/>
          <p:nvPr/>
        </p:nvSpPr>
        <p:spPr>
          <a:xfrm>
            <a:off x="4570413" y="3227388"/>
            <a:ext cx="225425" cy="209550"/>
          </a:xfrm>
          <a:prstGeom prst="rect">
            <a:avLst/>
          </a:prstGeom>
        </p:spPr>
        <p:txBody>
          <a:bodyPr lIns="0" tIns="12700" rIns="0" bIns="0">
            <a:spAutoFit/>
          </a:bodyPr>
          <a:lstStyle/>
          <a:p>
            <a:pPr marL="12700" eaLnBrk="1" fontAlgn="auto" hangingPunct="1">
              <a:spcBef>
                <a:spcPts val="100"/>
              </a:spcBef>
              <a:spcAft>
                <a:spcPts val="0"/>
              </a:spcAft>
              <a:defRPr/>
            </a:pPr>
            <a:r>
              <a:rPr sz="1200" kern="0" spc="-25" dirty="0">
                <a:solidFill>
                  <a:sysClr val="windowText" lastClr="000000"/>
                </a:solidFill>
                <a:latin typeface="Times New Roman"/>
                <a:cs typeface="Times New Roman"/>
              </a:rPr>
              <a:t>R3'</a:t>
            </a:r>
            <a:endParaRPr sz="1200" kern="0">
              <a:solidFill>
                <a:sysClr val="windowText" lastClr="000000"/>
              </a:solidFill>
              <a:latin typeface="Times New Roman"/>
              <a:cs typeface="Times New Roman"/>
            </a:endParaRPr>
          </a:p>
        </p:txBody>
      </p:sp>
      <p:sp>
        <p:nvSpPr>
          <p:cNvPr id="26" name="object 26">
            <a:extLst>
              <a:ext uri="{FF2B5EF4-FFF2-40B4-BE49-F238E27FC236}">
                <a16:creationId xmlns:a16="http://schemas.microsoft.com/office/drawing/2014/main" id="{0BB69312-3B5B-4F82-9CAF-9A9C7F3D1817}"/>
              </a:ext>
            </a:extLst>
          </p:cNvPr>
          <p:cNvSpPr txBox="1"/>
          <p:nvPr/>
        </p:nvSpPr>
        <p:spPr>
          <a:xfrm>
            <a:off x="5262563" y="3519488"/>
            <a:ext cx="244475" cy="606425"/>
          </a:xfrm>
          <a:prstGeom prst="rect">
            <a:avLst/>
          </a:prstGeom>
        </p:spPr>
        <p:txBody>
          <a:bodyPr lIns="0" tIns="12700" rIns="0" bIns="0">
            <a:spAutoFit/>
          </a:bodyPr>
          <a:lstStyle/>
          <a:p>
            <a:pPr marL="12700" eaLnBrk="1" fontAlgn="auto" hangingPunct="1">
              <a:spcBef>
                <a:spcPts val="100"/>
              </a:spcBef>
              <a:spcAft>
                <a:spcPts val="0"/>
              </a:spcAft>
              <a:defRPr/>
            </a:pPr>
            <a:r>
              <a:rPr sz="1200" kern="0" spc="-25" dirty="0">
                <a:solidFill>
                  <a:sysClr val="windowText" lastClr="000000"/>
                </a:solidFill>
                <a:latin typeface="Times New Roman"/>
                <a:cs typeface="Times New Roman"/>
              </a:rPr>
              <a:t>45°</a:t>
            </a:r>
            <a:endParaRPr sz="1200" kern="0">
              <a:solidFill>
                <a:sysClr val="windowText" lastClr="000000"/>
              </a:solidFill>
              <a:latin typeface="Times New Roman"/>
              <a:cs typeface="Times New Roman"/>
            </a:endParaRPr>
          </a:p>
          <a:p>
            <a:pPr eaLnBrk="1" fontAlgn="auto" hangingPunct="1">
              <a:spcBef>
                <a:spcPts val="20"/>
              </a:spcBef>
              <a:spcAft>
                <a:spcPts val="0"/>
              </a:spcAft>
              <a:defRPr/>
            </a:pPr>
            <a:endParaRPr sz="1450" kern="0">
              <a:solidFill>
                <a:sysClr val="windowText" lastClr="000000"/>
              </a:solidFill>
              <a:latin typeface="Times New Roman"/>
              <a:cs typeface="Times New Roman"/>
            </a:endParaRPr>
          </a:p>
          <a:p>
            <a:pPr marL="26670" eaLnBrk="1" fontAlgn="auto" hangingPunct="1">
              <a:spcBef>
                <a:spcPts val="5"/>
              </a:spcBef>
              <a:spcAft>
                <a:spcPts val="0"/>
              </a:spcAft>
              <a:defRPr/>
            </a:pPr>
            <a:r>
              <a:rPr sz="1200" kern="0" spc="-25" dirty="0">
                <a:solidFill>
                  <a:sysClr val="windowText" lastClr="000000"/>
                </a:solidFill>
                <a:latin typeface="Times New Roman"/>
                <a:cs typeface="Times New Roman"/>
              </a:rPr>
              <a:t>45°</a:t>
            </a:r>
            <a:endParaRPr sz="1200" kern="0">
              <a:solidFill>
                <a:sysClr val="windowText" lastClr="000000"/>
              </a:solidFill>
              <a:latin typeface="Times New Roman"/>
              <a:cs typeface="Times New Roman"/>
            </a:endParaRPr>
          </a:p>
        </p:txBody>
      </p:sp>
      <p:pic>
        <p:nvPicPr>
          <p:cNvPr id="91156" name="object 27">
            <a:extLst>
              <a:ext uri="{FF2B5EF4-FFF2-40B4-BE49-F238E27FC236}">
                <a16:creationId xmlns:a16="http://schemas.microsoft.com/office/drawing/2014/main" id="{9CE2661C-C8A0-4FCC-99A7-0AD5C9DBE83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7500" y="5630863"/>
            <a:ext cx="4945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bject 28">
            <a:extLst>
              <a:ext uri="{FF2B5EF4-FFF2-40B4-BE49-F238E27FC236}">
                <a16:creationId xmlns:a16="http://schemas.microsoft.com/office/drawing/2014/main" id="{9C0462C4-8706-42D6-BDBD-7FD298E940D1}"/>
              </a:ext>
            </a:extLst>
          </p:cNvPr>
          <p:cNvSpPr txBox="1"/>
          <p:nvPr/>
        </p:nvSpPr>
        <p:spPr>
          <a:xfrm>
            <a:off x="3176588" y="5222875"/>
            <a:ext cx="420687" cy="623888"/>
          </a:xfrm>
          <a:prstGeom prst="rect">
            <a:avLst/>
          </a:prstGeom>
        </p:spPr>
        <p:txBody>
          <a:bodyPr lIns="0" tIns="121285" rIns="0" bIns="0">
            <a:spAutoFit/>
          </a:bodyPr>
          <a:lstStyle/>
          <a:p>
            <a:pPr marL="12700" eaLnBrk="1" fontAlgn="auto" hangingPunct="1">
              <a:spcBef>
                <a:spcPts val="955"/>
              </a:spcBef>
              <a:spcAft>
                <a:spcPts val="0"/>
              </a:spcAft>
              <a:defRPr/>
            </a:pPr>
            <a:r>
              <a:rPr sz="1400" kern="0" spc="-25" dirty="0">
                <a:solidFill>
                  <a:sysClr val="windowText" lastClr="000000"/>
                </a:solidFill>
                <a:latin typeface="Times New Roman"/>
                <a:cs typeface="Times New Roman"/>
              </a:rPr>
              <a:t>10'</a:t>
            </a:r>
            <a:endParaRPr sz="1400" kern="0">
              <a:solidFill>
                <a:sysClr val="windowText" lastClr="000000"/>
              </a:solidFill>
              <a:latin typeface="Times New Roman"/>
              <a:cs typeface="Times New Roman"/>
            </a:endParaRPr>
          </a:p>
          <a:p>
            <a:pPr marL="202565" eaLnBrk="1" fontAlgn="auto" hangingPunct="1">
              <a:spcBef>
                <a:spcPts val="725"/>
              </a:spcBef>
              <a:spcAft>
                <a:spcPts val="0"/>
              </a:spcAft>
              <a:defRPr/>
            </a:pPr>
            <a:r>
              <a:rPr sz="1200" kern="0" spc="-25" dirty="0">
                <a:solidFill>
                  <a:sysClr val="windowText" lastClr="000000"/>
                </a:solidFill>
                <a:latin typeface="Times New Roman"/>
                <a:cs typeface="Times New Roman"/>
              </a:rPr>
              <a:t>45°</a:t>
            </a:r>
            <a:endParaRPr sz="1200" kern="0">
              <a:solidFill>
                <a:sysClr val="windowText" lastClr="000000"/>
              </a:solidFill>
              <a:latin typeface="Times New Roman"/>
              <a:cs typeface="Times New Roman"/>
            </a:endParaRPr>
          </a:p>
        </p:txBody>
      </p:sp>
      <p:sp>
        <p:nvSpPr>
          <p:cNvPr id="29" name="object 29">
            <a:extLst>
              <a:ext uri="{FF2B5EF4-FFF2-40B4-BE49-F238E27FC236}">
                <a16:creationId xmlns:a16="http://schemas.microsoft.com/office/drawing/2014/main" id="{A05900E6-B5F1-4626-9427-2DBBBCE6BB67}"/>
              </a:ext>
            </a:extLst>
          </p:cNvPr>
          <p:cNvSpPr txBox="1"/>
          <p:nvPr/>
        </p:nvSpPr>
        <p:spPr>
          <a:xfrm>
            <a:off x="5289550" y="5761038"/>
            <a:ext cx="123825" cy="207962"/>
          </a:xfrm>
          <a:prstGeom prst="rect">
            <a:avLst/>
          </a:prstGeom>
        </p:spPr>
        <p:txBody>
          <a:bodyPr lIns="0" tIns="12700" rIns="0" bIns="0">
            <a:spAutoFit/>
          </a:bodyPr>
          <a:lstStyle/>
          <a:p>
            <a:pPr marL="12700" eaLnBrk="1" fontAlgn="auto" hangingPunct="1">
              <a:spcBef>
                <a:spcPts val="100"/>
              </a:spcBef>
              <a:spcAft>
                <a:spcPts val="0"/>
              </a:spcAft>
              <a:defRPr/>
            </a:pPr>
            <a:r>
              <a:rPr sz="1200" kern="0" spc="-25" dirty="0">
                <a:solidFill>
                  <a:sysClr val="windowText" lastClr="000000"/>
                </a:solidFill>
                <a:latin typeface="Times New Roman"/>
                <a:cs typeface="Times New Roman"/>
              </a:rPr>
              <a:t>2'</a:t>
            </a:r>
            <a:endParaRPr sz="1200" kern="0">
              <a:solidFill>
                <a:sysClr val="windowText" lastClr="000000"/>
              </a:solidFill>
              <a:latin typeface="Times New Roman"/>
              <a:cs typeface="Times New Roman"/>
            </a:endParaRPr>
          </a:p>
        </p:txBody>
      </p:sp>
      <p:sp>
        <p:nvSpPr>
          <p:cNvPr id="30" name="object 30">
            <a:extLst>
              <a:ext uri="{FF2B5EF4-FFF2-40B4-BE49-F238E27FC236}">
                <a16:creationId xmlns:a16="http://schemas.microsoft.com/office/drawing/2014/main" id="{27D3596B-9635-4D29-961C-BE1A9AB568D1}"/>
              </a:ext>
            </a:extLst>
          </p:cNvPr>
          <p:cNvSpPr txBox="1"/>
          <p:nvPr/>
        </p:nvSpPr>
        <p:spPr>
          <a:xfrm>
            <a:off x="4819650" y="5988050"/>
            <a:ext cx="122238" cy="209550"/>
          </a:xfrm>
          <a:prstGeom prst="rect">
            <a:avLst/>
          </a:prstGeom>
        </p:spPr>
        <p:txBody>
          <a:bodyPr lIns="0" tIns="12700" rIns="0" bIns="0">
            <a:spAutoFit/>
          </a:bodyPr>
          <a:lstStyle/>
          <a:p>
            <a:pPr marL="12700" eaLnBrk="1" fontAlgn="auto" hangingPunct="1">
              <a:spcBef>
                <a:spcPts val="100"/>
              </a:spcBef>
              <a:spcAft>
                <a:spcPts val="0"/>
              </a:spcAft>
              <a:defRPr/>
            </a:pPr>
            <a:r>
              <a:rPr sz="1200" kern="0" spc="-25" dirty="0">
                <a:solidFill>
                  <a:sysClr val="windowText" lastClr="000000"/>
                </a:solidFill>
                <a:latin typeface="Times New Roman"/>
                <a:cs typeface="Times New Roman"/>
              </a:rPr>
              <a:t>2'</a:t>
            </a:r>
            <a:endParaRPr sz="1200" kern="0">
              <a:solidFill>
                <a:sysClr val="windowText" lastClr="000000"/>
              </a:solidFill>
              <a:latin typeface="Times New Roman"/>
              <a:cs typeface="Times New Roman"/>
            </a:endParaRPr>
          </a:p>
        </p:txBody>
      </p:sp>
      <p:grpSp>
        <p:nvGrpSpPr>
          <p:cNvPr id="91160" name="object 31">
            <a:extLst>
              <a:ext uri="{FF2B5EF4-FFF2-40B4-BE49-F238E27FC236}">
                <a16:creationId xmlns:a16="http://schemas.microsoft.com/office/drawing/2014/main" id="{DB14C8CB-6F2D-457E-A9CE-4C340C87B5F9}"/>
              </a:ext>
            </a:extLst>
          </p:cNvPr>
          <p:cNvGrpSpPr>
            <a:grpSpLocks/>
          </p:cNvGrpSpPr>
          <p:nvPr/>
        </p:nvGrpSpPr>
        <p:grpSpPr bwMode="auto">
          <a:xfrm>
            <a:off x="2552700" y="3087688"/>
            <a:ext cx="4270375" cy="2801937"/>
            <a:chOff x="2552064" y="3087509"/>
            <a:chExt cx="4270375" cy="2802890"/>
          </a:xfrm>
        </p:grpSpPr>
        <p:pic>
          <p:nvPicPr>
            <p:cNvPr id="91161" name="object 32">
              <a:extLst>
                <a:ext uri="{FF2B5EF4-FFF2-40B4-BE49-F238E27FC236}">
                  <a16:creationId xmlns:a16="http://schemas.microsoft.com/office/drawing/2014/main" id="{091C9D01-95A1-4C14-AA75-1D2F792FC61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1155" y="5629960"/>
              <a:ext cx="121284" cy="26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2" name="object 33">
              <a:extLst>
                <a:ext uri="{FF2B5EF4-FFF2-40B4-BE49-F238E27FC236}">
                  <a16:creationId xmlns:a16="http://schemas.microsoft.com/office/drawing/2014/main" id="{80D19982-3A0D-4346-89C5-A13DB5A871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2064" y="3087509"/>
              <a:ext cx="28575" cy="72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62" name="object 2">
            <a:extLst>
              <a:ext uri="{FF2B5EF4-FFF2-40B4-BE49-F238E27FC236}">
                <a16:creationId xmlns:a16="http://schemas.microsoft.com/office/drawing/2014/main" id="{DB663543-7547-41CD-B0FE-31532170B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D3ACC230-D85C-40B4-B271-0E7A421CDB84}"/>
              </a:ext>
            </a:extLst>
          </p:cNvPr>
          <p:cNvSpPr txBox="1"/>
          <p:nvPr/>
        </p:nvSpPr>
        <p:spPr>
          <a:xfrm>
            <a:off x="3043238" y="527050"/>
            <a:ext cx="1808162"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Use</a:t>
            </a:r>
            <a:r>
              <a:rPr sz="1400" b="1" kern="0" spc="-1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Line,</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Arc</a:t>
            </a:r>
            <a:r>
              <a:rPr sz="1400" b="1" kern="0" spc="-2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Polyline</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6F750CD7-9AFA-4D33-8BFE-4F5351CFEDC8}"/>
              </a:ext>
            </a:extLst>
          </p:cNvPr>
          <p:cNvSpPr txBox="1"/>
          <p:nvPr/>
        </p:nvSpPr>
        <p:spPr>
          <a:xfrm>
            <a:off x="681038" y="731838"/>
            <a:ext cx="153987" cy="238125"/>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FDB4B13D-83C7-416B-82DA-C1C3D9A7F21B}"/>
              </a:ext>
            </a:extLst>
          </p:cNvPr>
          <p:cNvSpPr txBox="1"/>
          <p:nvPr/>
        </p:nvSpPr>
        <p:spPr>
          <a:xfrm>
            <a:off x="444500" y="1857375"/>
            <a:ext cx="450850"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10" dirty="0">
                <a:solidFill>
                  <a:sysClr val="windowText" lastClr="000000"/>
                </a:solidFill>
                <a:latin typeface="Times New Roman"/>
                <a:cs typeface="Times New Roman"/>
              </a:rPr>
              <a:t>2'-</a:t>
            </a:r>
            <a:r>
              <a:rPr sz="1400" kern="0" spc="-25" dirty="0">
                <a:solidFill>
                  <a:sysClr val="windowText" lastClr="000000"/>
                </a:solidFill>
                <a:latin typeface="Times New Roman"/>
                <a:cs typeface="Times New Roman"/>
              </a:rPr>
              <a:t>10"</a:t>
            </a:r>
            <a:endParaRPr sz="14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FB50D3FC-4B92-4A78-9CF7-7B21BB8CDC38}"/>
              </a:ext>
            </a:extLst>
          </p:cNvPr>
          <p:cNvSpPr txBox="1"/>
          <p:nvPr/>
        </p:nvSpPr>
        <p:spPr>
          <a:xfrm>
            <a:off x="444500" y="3244850"/>
            <a:ext cx="26987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10"</a:t>
            </a:r>
            <a:endParaRPr sz="1400" kern="0">
              <a:solidFill>
                <a:sysClr val="windowText" lastClr="000000"/>
              </a:solidFill>
              <a:latin typeface="Times New Roman"/>
              <a:cs typeface="Times New Roman"/>
            </a:endParaRPr>
          </a:p>
        </p:txBody>
      </p:sp>
      <p:sp>
        <p:nvSpPr>
          <p:cNvPr id="7" name="object 7">
            <a:extLst>
              <a:ext uri="{FF2B5EF4-FFF2-40B4-BE49-F238E27FC236}">
                <a16:creationId xmlns:a16="http://schemas.microsoft.com/office/drawing/2014/main" id="{A4B22B63-2E98-4F03-8C1B-D7CB2C193B21}"/>
              </a:ext>
            </a:extLst>
          </p:cNvPr>
          <p:cNvSpPr txBox="1"/>
          <p:nvPr/>
        </p:nvSpPr>
        <p:spPr>
          <a:xfrm>
            <a:off x="5237163" y="3306763"/>
            <a:ext cx="319087" cy="587375"/>
          </a:xfrm>
          <a:prstGeom prst="rect">
            <a:avLst/>
          </a:prstGeom>
        </p:spPr>
        <p:txBody>
          <a:bodyPr lIns="0" tIns="13335" rIns="0" bIns="0">
            <a:spAutoFit/>
          </a:bodyPr>
          <a:lstStyle/>
          <a:p>
            <a:pPr marL="12700" eaLnBrk="1" fontAlgn="auto" hangingPunct="1">
              <a:spcBef>
                <a:spcPts val="105"/>
              </a:spcBef>
              <a:spcAft>
                <a:spcPts val="0"/>
              </a:spcAft>
              <a:defRPr/>
            </a:pPr>
            <a:r>
              <a:rPr sz="1400" kern="0" spc="-20" dirty="0">
                <a:solidFill>
                  <a:sysClr val="windowText" lastClr="000000"/>
                </a:solidFill>
                <a:latin typeface="Times New Roman"/>
                <a:cs typeface="Times New Roman"/>
              </a:rPr>
              <a:t>1.5"</a:t>
            </a:r>
            <a:endParaRPr sz="1400" kern="0">
              <a:solidFill>
                <a:sysClr val="windowText" lastClr="000000"/>
              </a:solidFill>
              <a:latin typeface="Times New Roman"/>
              <a:cs typeface="Times New Roman"/>
            </a:endParaRPr>
          </a:p>
          <a:p>
            <a:pPr marL="18415" eaLnBrk="1" fontAlgn="auto" hangingPunct="1">
              <a:spcBef>
                <a:spcPts val="1055"/>
              </a:spcBef>
              <a:spcAft>
                <a:spcPts val="0"/>
              </a:spcAft>
              <a:defRPr/>
            </a:pPr>
            <a:r>
              <a:rPr sz="1400" kern="0" spc="-20" dirty="0">
                <a:solidFill>
                  <a:sysClr val="windowText" lastClr="000000"/>
                </a:solidFill>
                <a:latin typeface="Times New Roman"/>
                <a:cs typeface="Times New Roman"/>
              </a:rPr>
              <a:t>2.5"</a:t>
            </a:r>
            <a:endParaRPr sz="1400" kern="0">
              <a:solidFill>
                <a:sysClr val="windowText" lastClr="000000"/>
              </a:solidFill>
              <a:latin typeface="Times New Roman"/>
              <a:cs typeface="Times New Roman"/>
            </a:endParaRPr>
          </a:p>
        </p:txBody>
      </p:sp>
      <p:sp>
        <p:nvSpPr>
          <p:cNvPr id="8" name="object 8">
            <a:extLst>
              <a:ext uri="{FF2B5EF4-FFF2-40B4-BE49-F238E27FC236}">
                <a16:creationId xmlns:a16="http://schemas.microsoft.com/office/drawing/2014/main" id="{FE2C76F6-1F15-47DB-8AEA-60F44EE53D89}"/>
              </a:ext>
            </a:extLst>
          </p:cNvPr>
          <p:cNvSpPr txBox="1"/>
          <p:nvPr/>
        </p:nvSpPr>
        <p:spPr>
          <a:xfrm>
            <a:off x="2713038" y="4308475"/>
            <a:ext cx="14605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9" name="object 9">
            <a:extLst>
              <a:ext uri="{FF2B5EF4-FFF2-40B4-BE49-F238E27FC236}">
                <a16:creationId xmlns:a16="http://schemas.microsoft.com/office/drawing/2014/main" id="{D7A7914B-1CB1-4A05-8F7F-A98E061EE8D9}"/>
              </a:ext>
            </a:extLst>
          </p:cNvPr>
          <p:cNvSpPr txBox="1"/>
          <p:nvPr/>
        </p:nvSpPr>
        <p:spPr>
          <a:xfrm>
            <a:off x="444500" y="4641850"/>
            <a:ext cx="1060450"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Use</a:t>
            </a:r>
            <a:r>
              <a:rPr sz="1400" b="1" kern="0" spc="-2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Line,</a:t>
            </a:r>
            <a:r>
              <a:rPr sz="1400" b="1" kern="0" spc="-25" dirty="0">
                <a:solidFill>
                  <a:sysClr val="windowText" lastClr="000000"/>
                </a:solidFill>
                <a:latin typeface="Times New Roman"/>
                <a:cs typeface="Times New Roman"/>
              </a:rPr>
              <a:t> Arc</a:t>
            </a:r>
            <a:endParaRPr sz="1400" kern="0">
              <a:solidFill>
                <a:sysClr val="windowText" lastClr="000000"/>
              </a:solidFill>
              <a:latin typeface="Times New Roman"/>
              <a:cs typeface="Times New Roman"/>
            </a:endParaRPr>
          </a:p>
        </p:txBody>
      </p:sp>
      <p:sp>
        <p:nvSpPr>
          <p:cNvPr id="10" name="object 10">
            <a:extLst>
              <a:ext uri="{FF2B5EF4-FFF2-40B4-BE49-F238E27FC236}">
                <a16:creationId xmlns:a16="http://schemas.microsoft.com/office/drawing/2014/main" id="{98CD870D-9CC9-4C33-8286-2B9803D8BA2D}"/>
              </a:ext>
            </a:extLst>
          </p:cNvPr>
          <p:cNvSpPr txBox="1"/>
          <p:nvPr/>
        </p:nvSpPr>
        <p:spPr>
          <a:xfrm>
            <a:off x="4324350" y="4298950"/>
            <a:ext cx="32067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20" dirty="0">
                <a:solidFill>
                  <a:sysClr val="windowText" lastClr="000000"/>
                </a:solidFill>
                <a:latin typeface="Times New Roman"/>
                <a:cs typeface="Times New Roman"/>
              </a:rPr>
              <a:t>1.5"</a:t>
            </a:r>
            <a:endParaRPr sz="1400" kern="0">
              <a:solidFill>
                <a:sysClr val="windowText" lastClr="000000"/>
              </a:solidFill>
              <a:latin typeface="Times New Roman"/>
              <a:cs typeface="Times New Roman"/>
            </a:endParaRPr>
          </a:p>
        </p:txBody>
      </p:sp>
      <p:sp>
        <p:nvSpPr>
          <p:cNvPr id="11" name="object 11">
            <a:extLst>
              <a:ext uri="{FF2B5EF4-FFF2-40B4-BE49-F238E27FC236}">
                <a16:creationId xmlns:a16="http://schemas.microsoft.com/office/drawing/2014/main" id="{45CED119-EB1F-43FF-B20B-5EDBDB749FCD}"/>
              </a:ext>
            </a:extLst>
          </p:cNvPr>
          <p:cNvSpPr txBox="1"/>
          <p:nvPr/>
        </p:nvSpPr>
        <p:spPr>
          <a:xfrm>
            <a:off x="5292725" y="4298950"/>
            <a:ext cx="184150"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1"</a:t>
            </a:r>
            <a:endParaRPr sz="1400" kern="0">
              <a:solidFill>
                <a:sysClr val="windowText" lastClr="000000"/>
              </a:solidFill>
              <a:latin typeface="Times New Roman"/>
              <a:cs typeface="Times New Roman"/>
            </a:endParaRPr>
          </a:p>
        </p:txBody>
      </p:sp>
      <p:grpSp>
        <p:nvGrpSpPr>
          <p:cNvPr id="92172" name="object 12">
            <a:extLst>
              <a:ext uri="{FF2B5EF4-FFF2-40B4-BE49-F238E27FC236}">
                <a16:creationId xmlns:a16="http://schemas.microsoft.com/office/drawing/2014/main" id="{00F6BC04-EECE-4B19-9909-F69BD8BE67F0}"/>
              </a:ext>
            </a:extLst>
          </p:cNvPr>
          <p:cNvGrpSpPr>
            <a:grpSpLocks/>
          </p:cNvGrpSpPr>
          <p:nvPr/>
        </p:nvGrpSpPr>
        <p:grpSpPr bwMode="auto">
          <a:xfrm>
            <a:off x="1808163" y="882650"/>
            <a:ext cx="4335462" cy="3622675"/>
            <a:chOff x="1807845" y="882243"/>
            <a:chExt cx="4335780" cy="3622675"/>
          </a:xfrm>
        </p:grpSpPr>
        <p:pic>
          <p:nvPicPr>
            <p:cNvPr id="92173" name="object 13">
              <a:extLst>
                <a:ext uri="{FF2B5EF4-FFF2-40B4-BE49-F238E27FC236}">
                  <a16:creationId xmlns:a16="http://schemas.microsoft.com/office/drawing/2014/main" id="{087C5DC0-F044-4991-9CAE-D4015270C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185" y="1093685"/>
              <a:ext cx="542925" cy="34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4" name="object 14">
              <a:extLst>
                <a:ext uri="{FF2B5EF4-FFF2-40B4-BE49-F238E27FC236}">
                  <a16:creationId xmlns:a16="http://schemas.microsoft.com/office/drawing/2014/main" id="{87A35FA1-CC5D-4995-915E-AADA759A9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110" y="960297"/>
              <a:ext cx="543560" cy="4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5" name="object 15">
              <a:extLst>
                <a:ext uri="{FF2B5EF4-FFF2-40B4-BE49-F238E27FC236}">
                  <a16:creationId xmlns:a16="http://schemas.microsoft.com/office/drawing/2014/main" id="{B64E4CDD-58DD-4844-93DD-F755C1FA57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3240" y="4140834"/>
              <a:ext cx="97789" cy="15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6" name="object 16">
              <a:extLst>
                <a:ext uri="{FF2B5EF4-FFF2-40B4-BE49-F238E27FC236}">
                  <a16:creationId xmlns:a16="http://schemas.microsoft.com/office/drawing/2014/main" id="{5C0EBCFC-78D2-4FB9-B8B9-4B3DE74D57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845" y="4407788"/>
              <a:ext cx="914450" cy="9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7" name="object 17">
              <a:extLst>
                <a:ext uri="{FF2B5EF4-FFF2-40B4-BE49-F238E27FC236}">
                  <a16:creationId xmlns:a16="http://schemas.microsoft.com/office/drawing/2014/main" id="{74AD8D99-4550-45E4-A409-F66A1B7E3C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1409" y="4407788"/>
              <a:ext cx="914666" cy="9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8" name="object 18">
              <a:extLst>
                <a:ext uri="{FF2B5EF4-FFF2-40B4-BE49-F238E27FC236}">
                  <a16:creationId xmlns:a16="http://schemas.microsoft.com/office/drawing/2014/main" id="{E5C708E1-D131-4877-A6A5-204C82B4E7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1982" y="4398851"/>
              <a:ext cx="591820" cy="9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9" name="object 19">
              <a:extLst>
                <a:ext uri="{FF2B5EF4-FFF2-40B4-BE49-F238E27FC236}">
                  <a16:creationId xmlns:a16="http://schemas.microsoft.com/office/drawing/2014/main" id="{09F0B2EB-51CF-45D4-AD55-284EB4970F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425" y="4074794"/>
              <a:ext cx="97078" cy="21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0" name="object 20">
              <a:extLst>
                <a:ext uri="{FF2B5EF4-FFF2-40B4-BE49-F238E27FC236}">
                  <a16:creationId xmlns:a16="http://schemas.microsoft.com/office/drawing/2014/main" id="{AE7B105A-7C8E-41F1-8A9B-525AC879AD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0520" y="2526842"/>
              <a:ext cx="400685" cy="6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1" name="object 21">
              <a:extLst>
                <a:ext uri="{FF2B5EF4-FFF2-40B4-BE49-F238E27FC236}">
                  <a16:creationId xmlns:a16="http://schemas.microsoft.com/office/drawing/2014/main" id="{AE351811-3ECC-43FB-9F44-F7E5E1AC67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5835" y="3517899"/>
              <a:ext cx="97041" cy="15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2" name="object 22">
              <a:extLst>
                <a:ext uri="{FF2B5EF4-FFF2-40B4-BE49-F238E27FC236}">
                  <a16:creationId xmlns:a16="http://schemas.microsoft.com/office/drawing/2014/main" id="{C542A67D-5A33-4B50-92C3-201F1FF765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0895" y="2064562"/>
              <a:ext cx="97154" cy="85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3" name="object 23">
              <a:extLst>
                <a:ext uri="{FF2B5EF4-FFF2-40B4-BE49-F238E27FC236}">
                  <a16:creationId xmlns:a16="http://schemas.microsoft.com/office/drawing/2014/main" id="{2157F61A-B8B1-4764-80B1-E28ED0F524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0895" y="882243"/>
              <a:ext cx="97154" cy="85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4" name="object 24">
              <a:extLst>
                <a:ext uri="{FF2B5EF4-FFF2-40B4-BE49-F238E27FC236}">
                  <a16:creationId xmlns:a16="http://schemas.microsoft.com/office/drawing/2014/main" id="{84ABD4BE-94B9-4345-BF31-CFA19E1435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5009" y="1648028"/>
              <a:ext cx="341515" cy="53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5" name="object 25">
              <a:extLst>
                <a:ext uri="{FF2B5EF4-FFF2-40B4-BE49-F238E27FC236}">
                  <a16:creationId xmlns:a16="http://schemas.microsoft.com/office/drawing/2014/main" id="{3BD1799D-5BA7-4852-9369-5F123F8D62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98065" y="1674875"/>
              <a:ext cx="1922272" cy="149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6" name="object 26">
              <a:extLst>
                <a:ext uri="{FF2B5EF4-FFF2-40B4-BE49-F238E27FC236}">
                  <a16:creationId xmlns:a16="http://schemas.microsoft.com/office/drawing/2014/main" id="{653EF513-75B0-4154-BE5B-9B28864230A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6425" y="2745828"/>
              <a:ext cx="97154" cy="21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7" name="object 27">
              <a:extLst>
                <a:ext uri="{FF2B5EF4-FFF2-40B4-BE49-F238E27FC236}">
                  <a16:creationId xmlns:a16="http://schemas.microsoft.com/office/drawing/2014/main" id="{C6963028-4244-454A-A7A5-0C26EFFE2A6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45835" y="2840494"/>
              <a:ext cx="97789" cy="1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object 2">
            <a:extLst>
              <a:ext uri="{FF2B5EF4-FFF2-40B4-BE49-F238E27FC236}">
                <a16:creationId xmlns:a16="http://schemas.microsoft.com/office/drawing/2014/main" id="{1D10F624-1C13-4E5E-8555-1F33A53BB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object 3">
            <a:extLst>
              <a:ext uri="{FF2B5EF4-FFF2-40B4-BE49-F238E27FC236}">
                <a16:creationId xmlns:a16="http://schemas.microsoft.com/office/drawing/2014/main" id="{D4CCE84E-F77D-47F3-B7CB-E7A8DA8FB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1076325"/>
            <a:ext cx="43465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object 4">
            <a:extLst>
              <a:ext uri="{FF2B5EF4-FFF2-40B4-BE49-F238E27FC236}">
                <a16:creationId xmlns:a16="http://schemas.microsoft.com/office/drawing/2014/main" id="{D4CF9B64-DB8A-45F1-B206-1F7906E91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638" y="2174875"/>
            <a:ext cx="1079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object 5">
            <a:extLst>
              <a:ext uri="{FF2B5EF4-FFF2-40B4-BE49-F238E27FC236}">
                <a16:creationId xmlns:a16="http://schemas.microsoft.com/office/drawing/2014/main" id="{C0CB1195-7B0E-4016-BF51-5FB3F8652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638" y="3756025"/>
            <a:ext cx="1079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6">
            <a:extLst>
              <a:ext uri="{FF2B5EF4-FFF2-40B4-BE49-F238E27FC236}">
                <a16:creationId xmlns:a16="http://schemas.microsoft.com/office/drawing/2014/main" id="{0550A153-51C4-47FF-8119-3A3293E016AA}"/>
              </a:ext>
            </a:extLst>
          </p:cNvPr>
          <p:cNvGraphicFramePr>
            <a:graphicFrameLocks noGrp="1"/>
          </p:cNvGraphicFramePr>
          <p:nvPr/>
        </p:nvGraphicFramePr>
        <p:xfrm>
          <a:off x="666750" y="709613"/>
          <a:ext cx="5599113" cy="5197475"/>
        </p:xfrm>
        <a:graphic>
          <a:graphicData uri="http://schemas.openxmlformats.org/drawingml/2006/table">
            <a:tbl>
              <a:tblPr/>
              <a:tblGrid>
                <a:gridCol w="260350">
                  <a:extLst>
                    <a:ext uri="{9D8B030D-6E8A-4147-A177-3AD203B41FA5}">
                      <a16:colId xmlns:a16="http://schemas.microsoft.com/office/drawing/2014/main" val="20000"/>
                    </a:ext>
                  </a:extLst>
                </a:gridCol>
                <a:gridCol w="5338763">
                  <a:extLst>
                    <a:ext uri="{9D8B030D-6E8A-4147-A177-3AD203B41FA5}">
                      <a16:colId xmlns:a16="http://schemas.microsoft.com/office/drawing/2014/main" val="20001"/>
                    </a:ext>
                  </a:extLst>
                </a:gridCol>
              </a:tblGrid>
              <a:tr h="4997426">
                <a:tc>
                  <a:txBody>
                    <a:bodyPr/>
                    <a:lstStyle>
                      <a:lvl1pPr marL="317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0" marR="0" lvl="0" indent="0" algn="l" defTabSz="914400" rtl="0" eaLnBrk="1" fontAlgn="base" latinLnBrk="0" hangingPunct="1">
                        <a:lnSpc>
                          <a:spcPts val="15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p>
                  </a:txBody>
                  <a:tcPr marL="0" marR="0" marT="0" marB="0" horzOverflow="overflow">
                    <a:lnL>
                      <a:noFill/>
                    </a:lnL>
                    <a:lnR>
                      <a:noFill/>
                    </a:lnR>
                    <a:lnT>
                      <a:noFill/>
                    </a:lnT>
                    <a:lnB>
                      <a:noFill/>
                    </a:lnB>
                    <a:lnTlToBr>
                      <a:noFill/>
                    </a:lnTlToBr>
                    <a:lnBlToTr>
                      <a:noFill/>
                    </a:lnBlToTr>
                    <a:noFill/>
                  </a:tcPr>
                </a:tc>
                <a:tc>
                  <a:txBody>
                    <a:bodyPr/>
                    <a:lstStyle>
                      <a:lvl1pPr marL="219075">
                        <a:spcBef>
                          <a:spcPct val="20000"/>
                        </a:spcBef>
                        <a:tabLst>
                          <a:tab pos="1319213" algn="l"/>
                          <a:tab pos="2333625" algn="l"/>
                          <a:tab pos="3433763" algn="l"/>
                        </a:tabLst>
                        <a:defRPr sz="1600">
                          <a:solidFill>
                            <a:schemeClr val="tx1"/>
                          </a:solidFill>
                          <a:latin typeface="Calibri" panose="020F0502020204030204" pitchFamily="34" charset="0"/>
                        </a:defRPr>
                      </a:lvl1pPr>
                      <a:lvl2pPr marL="742950" indent="-285750">
                        <a:spcBef>
                          <a:spcPct val="20000"/>
                        </a:spcBef>
                        <a:tabLst>
                          <a:tab pos="1319213" algn="l"/>
                          <a:tab pos="2333625" algn="l"/>
                          <a:tab pos="3433763" algn="l"/>
                        </a:tabLst>
                        <a:defRPr sz="1600">
                          <a:solidFill>
                            <a:schemeClr val="tx1"/>
                          </a:solidFill>
                          <a:latin typeface="Calibri" panose="020F0502020204030204" pitchFamily="34" charset="0"/>
                        </a:defRPr>
                      </a:lvl2pPr>
                      <a:lvl3pPr marL="1143000" indent="-228600">
                        <a:spcBef>
                          <a:spcPct val="20000"/>
                        </a:spcBef>
                        <a:tabLst>
                          <a:tab pos="1319213" algn="l"/>
                          <a:tab pos="2333625" algn="l"/>
                          <a:tab pos="3433763" algn="l"/>
                        </a:tabLst>
                        <a:defRPr sz="1600">
                          <a:solidFill>
                            <a:schemeClr val="tx1"/>
                          </a:solidFill>
                          <a:latin typeface="Calibri" panose="020F0502020204030204" pitchFamily="34" charset="0"/>
                        </a:defRPr>
                      </a:lvl3pPr>
                      <a:lvl4pPr marL="1600200" indent="-228600">
                        <a:spcBef>
                          <a:spcPct val="20000"/>
                        </a:spcBef>
                        <a:tabLst>
                          <a:tab pos="1319213" algn="l"/>
                          <a:tab pos="2333625" algn="l"/>
                          <a:tab pos="3433763" algn="l"/>
                        </a:tabLst>
                        <a:defRPr sz="1600">
                          <a:solidFill>
                            <a:schemeClr val="tx1"/>
                          </a:solidFill>
                          <a:latin typeface="Calibri" panose="020F0502020204030204" pitchFamily="34" charset="0"/>
                        </a:defRPr>
                      </a:lvl4pPr>
                      <a:lvl5pPr marL="2057400" indent="-228600">
                        <a:spcBef>
                          <a:spcPct val="20000"/>
                        </a:spcBef>
                        <a:tabLst>
                          <a:tab pos="1319213" algn="l"/>
                          <a:tab pos="2333625" algn="l"/>
                          <a:tab pos="3433763"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1319213" algn="l"/>
                          <a:tab pos="2333625" algn="l"/>
                          <a:tab pos="3433763"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1319213" algn="l"/>
                          <a:tab pos="2333625" algn="l"/>
                          <a:tab pos="3433763"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1319213" algn="l"/>
                          <a:tab pos="2333625" algn="l"/>
                          <a:tab pos="3433763"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1319213" algn="l"/>
                          <a:tab pos="2333625" algn="l"/>
                          <a:tab pos="3433763" algn="l"/>
                        </a:tabLst>
                        <a:defRPr sz="1600">
                          <a:solidFill>
                            <a:schemeClr val="tx1"/>
                          </a:solidFill>
                          <a:latin typeface="Calibri" panose="020F0502020204030204" pitchFamily="34" charset="0"/>
                        </a:defRPr>
                      </a:lvl9pPr>
                    </a:lstStyle>
                    <a:p>
                      <a:pPr marL="219075" marR="0" lvl="0" indent="0" algn="ctr" defTabSz="914400" rtl="0" eaLnBrk="1" fontAlgn="base" latinLnBrk="0" hangingPunct="1">
                        <a:lnSpc>
                          <a:spcPct val="100000"/>
                        </a:lnSpc>
                        <a:spcBef>
                          <a:spcPts val="250"/>
                        </a:spcBef>
                        <a:spcAft>
                          <a:spcPct val="0"/>
                        </a:spcAft>
                        <a:buClrTx/>
                        <a:buSzTx/>
                        <a:buFontTx/>
                        <a:buNone/>
                        <a:tabLst>
                          <a:tab pos="1319213" algn="l"/>
                          <a:tab pos="2333625" algn="l"/>
                          <a:tab pos="343376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1'-8"	1'-5"	1'-5"	1'-8"</a:t>
                      </a: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ts val="13"/>
                        </a:spcBef>
                        <a:spcAft>
                          <a:spcPct val="0"/>
                        </a:spcAft>
                        <a:buClrTx/>
                        <a:buSzTx/>
                        <a:buFontTx/>
                        <a:buNone/>
                        <a:tabLst>
                          <a:tab pos="1319213" algn="l"/>
                          <a:tab pos="2333625" algn="l"/>
                          <a:tab pos="3433763" algn="l"/>
                        </a:tabLst>
                      </a:pPr>
                      <a:endParaRPr kumimoji="0" lang="en-US" altLang="en-US" sz="1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3"	3"	3"</a:t>
                      </a: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ts val="50"/>
                        </a:spcBef>
                        <a:spcAft>
                          <a:spcPct val="0"/>
                        </a:spcAft>
                        <a:buClrTx/>
                        <a:buSzTx/>
                        <a:buFontTx/>
                        <a:buNone/>
                        <a:tabLst>
                          <a:tab pos="1319213" algn="l"/>
                          <a:tab pos="2333625" algn="l"/>
                          <a:tab pos="3433763" algn="l"/>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a:t>
                      </a:r>
                      <a:r>
                        <a:rPr kumimoji="0" lang="en-US" altLang="en-US" sz="2100" b="0" i="0" u="none" strike="noStrike" cap="none" normalizeH="0" baseline="-6000">
                          <a:ln>
                            <a:noFill/>
                          </a:ln>
                          <a:solidFill>
                            <a:schemeClr val="tx1"/>
                          </a:solidFill>
                          <a:effectLst/>
                          <a:latin typeface="Times New Roman" panose="02020603050405020304" pitchFamily="18" charset="0"/>
                          <a:cs typeface="Times New Roman" panose="02020603050405020304" pitchFamily="18" charset="0"/>
                        </a:rPr>
                        <a:t>4'</a:t>
                      </a: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p>
                      <a:pPr marL="219075" marR="0" lvl="0" indent="0" algn="l"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l" defTabSz="914400" rtl="0" eaLnBrk="1" fontAlgn="base" latinLnBrk="0" hangingPunct="1">
                        <a:lnSpc>
                          <a:spcPct val="100000"/>
                        </a:lnSpc>
                        <a:spcBef>
                          <a:spcPts val="38"/>
                        </a:spcBef>
                        <a:spcAft>
                          <a:spcPct val="0"/>
                        </a:spcAft>
                        <a:buClrTx/>
                        <a:buSzTx/>
                        <a:buFontTx/>
                        <a:buNone/>
                        <a:tabLst>
                          <a:tab pos="1319213" algn="l"/>
                          <a:tab pos="2333625" algn="l"/>
                          <a:tab pos="3433763" algn="l"/>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219075" marR="0" lvl="0" indent="0" algn="ctr" defTabSz="914400" rtl="0" eaLnBrk="1" fontAlgn="base" latinLnBrk="0" hangingPunct="1">
                        <a:lnSpc>
                          <a:spcPct val="100000"/>
                        </a:lnSpc>
                        <a:spcBef>
                          <a:spcPct val="0"/>
                        </a:spcBef>
                        <a:spcAft>
                          <a:spcPct val="0"/>
                        </a:spcAft>
                        <a:buClrTx/>
                        <a:buSzTx/>
                        <a:buFontTx/>
                        <a:buNone/>
                        <a:tabLst>
                          <a:tab pos="1319213" algn="l"/>
                          <a:tab pos="2333625" algn="l"/>
                          <a:tab pos="3433763"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p>
                      <a:pPr marL="219075" marR="0" lvl="0" indent="0" algn="l" defTabSz="914400" rtl="0" eaLnBrk="1" fontAlgn="base" latinLnBrk="0" hangingPunct="1">
                        <a:lnSpc>
                          <a:spcPts val="1625"/>
                        </a:lnSpc>
                        <a:spcBef>
                          <a:spcPts val="175"/>
                        </a:spcBef>
                        <a:spcAft>
                          <a:spcPct val="0"/>
                        </a:spcAft>
                        <a:buClrTx/>
                        <a:buSzTx/>
                        <a:buFontTx/>
                        <a:buNone/>
                        <a:tabLst>
                          <a:tab pos="1319213" algn="l"/>
                          <a:tab pos="2333625" algn="l"/>
                          <a:tab pos="3433763" algn="l"/>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Use Rectangle , Line, Offset</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31119"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00049">
                <a:tc>
                  <a:txBody>
                    <a:bodyPr/>
                    <a:lstStyle>
                      <a:lvl1pPr marL="317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1750" marR="0" lvl="0" indent="0" algn="l" defTabSz="914400" rtl="0" eaLnBrk="1" fontAlgn="base" latinLnBrk="0" hangingPunct="1">
                        <a:lnSpc>
                          <a:spcPts val="147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93195" name="object 7">
            <a:extLst>
              <a:ext uri="{FF2B5EF4-FFF2-40B4-BE49-F238E27FC236}">
                <a16:creationId xmlns:a16="http://schemas.microsoft.com/office/drawing/2014/main" id="{017828BE-E7AD-4A74-B7F3-18E4A49859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3838" y="819150"/>
            <a:ext cx="4365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6" name="object 8">
            <a:extLst>
              <a:ext uri="{FF2B5EF4-FFF2-40B4-BE49-F238E27FC236}">
                <a16:creationId xmlns:a16="http://schemas.microsoft.com/office/drawing/2014/main" id="{8D6B4810-6D69-47D4-A24F-882FB039D6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6163" y="819150"/>
            <a:ext cx="67786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7" name="object 9">
            <a:extLst>
              <a:ext uri="{FF2B5EF4-FFF2-40B4-BE49-F238E27FC236}">
                <a16:creationId xmlns:a16="http://schemas.microsoft.com/office/drawing/2014/main" id="{EA987257-63AC-4D07-BD2B-0D2E81A312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300" y="819150"/>
            <a:ext cx="5905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8" name="object 10">
            <a:extLst>
              <a:ext uri="{FF2B5EF4-FFF2-40B4-BE49-F238E27FC236}">
                <a16:creationId xmlns:a16="http://schemas.microsoft.com/office/drawing/2014/main" id="{9189717A-8737-46BD-9BD2-9666F03649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9125" y="819150"/>
            <a:ext cx="6794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9" name="object 11">
            <a:extLst>
              <a:ext uri="{FF2B5EF4-FFF2-40B4-BE49-F238E27FC236}">
                <a16:creationId xmlns:a16="http://schemas.microsoft.com/office/drawing/2014/main" id="{53B759CC-B647-41F3-9C90-8D4426E3E2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0850" y="819150"/>
            <a:ext cx="4349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4210" name="object 2">
            <a:extLst>
              <a:ext uri="{FF2B5EF4-FFF2-40B4-BE49-F238E27FC236}">
                <a16:creationId xmlns:a16="http://schemas.microsoft.com/office/drawing/2014/main" id="{9999FD36-E160-43E9-9768-7BD4728623F1}"/>
              </a:ext>
            </a:extLst>
          </p:cNvPr>
          <p:cNvGrpSpPr>
            <a:grpSpLocks/>
          </p:cNvGrpSpPr>
          <p:nvPr/>
        </p:nvGrpSpPr>
        <p:grpSpPr bwMode="auto">
          <a:xfrm>
            <a:off x="3590925" y="874713"/>
            <a:ext cx="3644900" cy="5222875"/>
            <a:chOff x="3590493" y="874039"/>
            <a:chExt cx="3645535" cy="5223510"/>
          </a:xfrm>
        </p:grpSpPr>
        <p:pic>
          <p:nvPicPr>
            <p:cNvPr id="94258" name="object 3">
              <a:extLst>
                <a:ext uri="{FF2B5EF4-FFF2-40B4-BE49-F238E27FC236}">
                  <a16:creationId xmlns:a16="http://schemas.microsoft.com/office/drawing/2014/main" id="{B34845D0-D730-4AB8-99B6-279A4E70E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59" name="object 4">
              <a:extLst>
                <a:ext uri="{FF2B5EF4-FFF2-40B4-BE49-F238E27FC236}">
                  <a16:creationId xmlns:a16="http://schemas.microsoft.com/office/drawing/2014/main" id="{342EFCAB-3193-4FD5-A053-86EAE2ACB73E}"/>
                </a:ext>
              </a:extLst>
            </p:cNvPr>
            <p:cNvSpPr>
              <a:spLocks/>
            </p:cNvSpPr>
            <p:nvPr/>
          </p:nvSpPr>
          <p:spPr bwMode="auto">
            <a:xfrm>
              <a:off x="4129277" y="1330909"/>
              <a:ext cx="0" cy="1905"/>
            </a:xfrm>
            <a:custGeom>
              <a:avLst/>
              <a:gdLst>
                <a:gd name="T0" fmla="*/ 1320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60" name="object 5">
              <a:extLst>
                <a:ext uri="{FF2B5EF4-FFF2-40B4-BE49-F238E27FC236}">
                  <a16:creationId xmlns:a16="http://schemas.microsoft.com/office/drawing/2014/main" id="{45ED41AF-F2C4-4A05-B66B-D1CE3067226A}"/>
                </a:ext>
              </a:extLst>
            </p:cNvPr>
            <p:cNvSpPr>
              <a:spLocks/>
            </p:cNvSpPr>
            <p:nvPr/>
          </p:nvSpPr>
          <p:spPr bwMode="auto">
            <a:xfrm>
              <a:off x="4119752" y="1569161"/>
              <a:ext cx="0" cy="1905"/>
            </a:xfrm>
            <a:custGeom>
              <a:avLst/>
              <a:gdLst>
                <a:gd name="T0" fmla="*/ 1320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94211" name="object 6">
            <a:extLst>
              <a:ext uri="{FF2B5EF4-FFF2-40B4-BE49-F238E27FC236}">
                <a16:creationId xmlns:a16="http://schemas.microsoft.com/office/drawing/2014/main" id="{ECA69801-D2A1-4752-9C63-3F9DD2ECF907}"/>
              </a:ext>
            </a:extLst>
          </p:cNvPr>
          <p:cNvSpPr>
            <a:spLocks/>
          </p:cNvSpPr>
          <p:nvPr/>
        </p:nvSpPr>
        <p:spPr bwMode="auto">
          <a:xfrm>
            <a:off x="2857500" y="2673350"/>
            <a:ext cx="0" cy="1588"/>
          </a:xfrm>
          <a:custGeom>
            <a:avLst/>
            <a:gdLst>
              <a:gd name="T0" fmla="*/ 91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12" name="object 7">
            <a:extLst>
              <a:ext uri="{FF2B5EF4-FFF2-40B4-BE49-F238E27FC236}">
                <a16:creationId xmlns:a16="http://schemas.microsoft.com/office/drawing/2014/main" id="{F8143637-A8D8-4365-B999-53F0B11D3289}"/>
              </a:ext>
            </a:extLst>
          </p:cNvPr>
          <p:cNvSpPr>
            <a:spLocks/>
          </p:cNvSpPr>
          <p:nvPr/>
        </p:nvSpPr>
        <p:spPr bwMode="auto">
          <a:xfrm>
            <a:off x="4108450" y="1808163"/>
            <a:ext cx="1588" cy="0"/>
          </a:xfrm>
          <a:custGeom>
            <a:avLst/>
            <a:gdLst>
              <a:gd name="T0" fmla="*/ 0 w 1904"/>
              <a:gd name="T1" fmla="*/ 1023 w 1904"/>
              <a:gd name="T2" fmla="*/ 0 60000 65536"/>
              <a:gd name="T3" fmla="*/ 0 60000 65536"/>
            </a:gdLst>
            <a:ahLst/>
            <a:cxnLst>
              <a:cxn ang="T2">
                <a:pos x="T0" y="0"/>
              </a:cxn>
              <a:cxn ang="T3">
                <a:pos x="T1" y="0"/>
              </a:cxn>
            </a:cxnLst>
            <a:rect l="0" t="0" r="r" b="b"/>
            <a:pathLst>
              <a:path w="1904">
                <a:moveTo>
                  <a:pt x="0" y="0"/>
                </a:moveTo>
                <a:lnTo>
                  <a:pt x="1471" y="0"/>
                </a:lnTo>
              </a:path>
            </a:pathLst>
          </a:custGeom>
          <a:noFill/>
          <a:ln w="3175">
            <a:solidFill>
              <a:srgbClr val="46464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13" name="object 8">
            <a:extLst>
              <a:ext uri="{FF2B5EF4-FFF2-40B4-BE49-F238E27FC236}">
                <a16:creationId xmlns:a16="http://schemas.microsoft.com/office/drawing/2014/main" id="{E726C5D7-2FB5-4923-874F-14FB01EF70CE}"/>
              </a:ext>
            </a:extLst>
          </p:cNvPr>
          <p:cNvSpPr>
            <a:spLocks/>
          </p:cNvSpPr>
          <p:nvPr/>
        </p:nvSpPr>
        <p:spPr bwMode="auto">
          <a:xfrm>
            <a:off x="4100513" y="2046288"/>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14" name="object 9">
            <a:extLst>
              <a:ext uri="{FF2B5EF4-FFF2-40B4-BE49-F238E27FC236}">
                <a16:creationId xmlns:a16="http://schemas.microsoft.com/office/drawing/2014/main" id="{8E8ACCB8-DB38-4537-A722-ADCA98E46649}"/>
              </a:ext>
            </a:extLst>
          </p:cNvPr>
          <p:cNvSpPr>
            <a:spLocks/>
          </p:cNvSpPr>
          <p:nvPr/>
        </p:nvSpPr>
        <p:spPr bwMode="auto">
          <a:xfrm>
            <a:off x="4090988" y="2284413"/>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15" name="object 10">
            <a:extLst>
              <a:ext uri="{FF2B5EF4-FFF2-40B4-BE49-F238E27FC236}">
                <a16:creationId xmlns:a16="http://schemas.microsoft.com/office/drawing/2014/main" id="{1DD3B985-9FC8-4C44-B5FD-100C5389F7C9}"/>
              </a:ext>
            </a:extLst>
          </p:cNvPr>
          <p:cNvSpPr>
            <a:spLocks/>
          </p:cNvSpPr>
          <p:nvPr/>
        </p:nvSpPr>
        <p:spPr bwMode="auto">
          <a:xfrm>
            <a:off x="3662363" y="2811463"/>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94216" name="object 11">
            <a:extLst>
              <a:ext uri="{FF2B5EF4-FFF2-40B4-BE49-F238E27FC236}">
                <a16:creationId xmlns:a16="http://schemas.microsoft.com/office/drawing/2014/main" id="{8E8552A0-BE38-4089-A2BC-0821F8DCA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2760663"/>
            <a:ext cx="25400"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7" name="object 12">
            <a:extLst>
              <a:ext uri="{FF2B5EF4-FFF2-40B4-BE49-F238E27FC236}">
                <a16:creationId xmlns:a16="http://schemas.microsoft.com/office/drawing/2014/main" id="{86680B67-E11D-45AA-AC5E-B9FE80F889E4}"/>
              </a:ext>
            </a:extLst>
          </p:cNvPr>
          <p:cNvSpPr>
            <a:spLocks/>
          </p:cNvSpPr>
          <p:nvPr/>
        </p:nvSpPr>
        <p:spPr bwMode="auto">
          <a:xfrm>
            <a:off x="3763963" y="757238"/>
            <a:ext cx="0" cy="3175"/>
          </a:xfrm>
          <a:custGeom>
            <a:avLst/>
            <a:gdLst>
              <a:gd name="T0" fmla="*/ 3670 h 1904"/>
              <a:gd name="T1" fmla="*/ 0 h 1904"/>
              <a:gd name="T2" fmla="*/ 0 60000 65536"/>
              <a:gd name="T3" fmla="*/ 0 60000 65536"/>
            </a:gdLst>
            <a:ahLst/>
            <a:cxnLst>
              <a:cxn ang="T2">
                <a:pos x="0" y="T0"/>
              </a:cxn>
              <a:cxn ang="T3">
                <a:pos x="0" y="T1"/>
              </a:cxn>
            </a:cxnLst>
            <a:rect l="0" t="0" r="r" b="b"/>
            <a:pathLst>
              <a:path h="1904">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18" name="object 13">
            <a:extLst>
              <a:ext uri="{FF2B5EF4-FFF2-40B4-BE49-F238E27FC236}">
                <a16:creationId xmlns:a16="http://schemas.microsoft.com/office/drawing/2014/main" id="{8DBD1808-5D1A-4F20-817B-BEACD23F947D}"/>
              </a:ext>
            </a:extLst>
          </p:cNvPr>
          <p:cNvSpPr>
            <a:spLocks/>
          </p:cNvSpPr>
          <p:nvPr/>
        </p:nvSpPr>
        <p:spPr bwMode="auto">
          <a:xfrm>
            <a:off x="3962400" y="736600"/>
            <a:ext cx="14288" cy="0"/>
          </a:xfrm>
          <a:custGeom>
            <a:avLst/>
            <a:gdLst>
              <a:gd name="T0" fmla="*/ 0 w 13335"/>
              <a:gd name="T1" fmla="*/ 14614 w 13335"/>
              <a:gd name="T2" fmla="*/ 0 60000 65536"/>
              <a:gd name="T3" fmla="*/ 0 60000 65536"/>
            </a:gdLst>
            <a:ahLst/>
            <a:cxnLst>
              <a:cxn ang="T2">
                <a:pos x="T0" y="0"/>
              </a:cxn>
              <a:cxn ang="T3">
                <a:pos x="T1" y="0"/>
              </a:cxn>
            </a:cxnLst>
            <a:rect l="0" t="0" r="r" b="b"/>
            <a:pathLst>
              <a:path w="13335">
                <a:moveTo>
                  <a:pt x="0" y="0"/>
                </a:moveTo>
                <a:lnTo>
                  <a:pt x="12729" y="0"/>
                </a:lnTo>
              </a:path>
            </a:pathLst>
          </a:custGeom>
          <a:noFill/>
          <a:ln w="5570">
            <a:solidFill>
              <a:srgbClr val="31313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19" name="object 14">
            <a:extLst>
              <a:ext uri="{FF2B5EF4-FFF2-40B4-BE49-F238E27FC236}">
                <a16:creationId xmlns:a16="http://schemas.microsoft.com/office/drawing/2014/main" id="{B2193F4C-877B-47B0-B5B1-6F23570B8F57}"/>
              </a:ext>
            </a:extLst>
          </p:cNvPr>
          <p:cNvSpPr>
            <a:spLocks/>
          </p:cNvSpPr>
          <p:nvPr/>
        </p:nvSpPr>
        <p:spPr bwMode="auto">
          <a:xfrm>
            <a:off x="3754438" y="1016000"/>
            <a:ext cx="0" cy="3175"/>
          </a:xfrm>
          <a:custGeom>
            <a:avLst/>
            <a:gdLst>
              <a:gd name="T0" fmla="*/ 366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94220" name="object 15">
            <a:extLst>
              <a:ext uri="{FF2B5EF4-FFF2-40B4-BE49-F238E27FC236}">
                <a16:creationId xmlns:a16="http://schemas.microsoft.com/office/drawing/2014/main" id="{C28BA47A-FD48-471F-9308-F59875086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4475" y="981075"/>
            <a:ext cx="190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1" name="object 16">
            <a:extLst>
              <a:ext uri="{FF2B5EF4-FFF2-40B4-BE49-F238E27FC236}">
                <a16:creationId xmlns:a16="http://schemas.microsoft.com/office/drawing/2014/main" id="{4F4418B1-F819-4BAD-949B-84D3E11C2272}"/>
              </a:ext>
            </a:extLst>
          </p:cNvPr>
          <p:cNvSpPr>
            <a:spLocks/>
          </p:cNvSpPr>
          <p:nvPr/>
        </p:nvSpPr>
        <p:spPr bwMode="auto">
          <a:xfrm>
            <a:off x="3846513" y="1263650"/>
            <a:ext cx="0" cy="1588"/>
          </a:xfrm>
          <a:custGeom>
            <a:avLst/>
            <a:gdLst>
              <a:gd name="T0" fmla="*/ 918 h 1905"/>
              <a:gd name="T1" fmla="*/ 0 h 1905"/>
              <a:gd name="T2" fmla="*/ 0 60000 65536"/>
              <a:gd name="T3" fmla="*/ 0 60000 65536"/>
            </a:gdLst>
            <a:ahLst/>
            <a:cxnLst>
              <a:cxn ang="T2">
                <a:pos x="0" y="T0"/>
              </a:cxn>
              <a:cxn ang="T3">
                <a:pos x="0" y="T1"/>
              </a:cxn>
            </a:cxnLst>
            <a:rect l="0" t="0" r="r" b="b"/>
            <a:pathLst>
              <a:path h="1905">
                <a:moveTo>
                  <a:pt x="0" y="1321"/>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22" name="object 17">
            <a:extLst>
              <a:ext uri="{FF2B5EF4-FFF2-40B4-BE49-F238E27FC236}">
                <a16:creationId xmlns:a16="http://schemas.microsoft.com/office/drawing/2014/main" id="{E95B120A-7A3B-47DD-9BD8-C4DCBBDAD92B}"/>
              </a:ext>
            </a:extLst>
          </p:cNvPr>
          <p:cNvSpPr>
            <a:spLocks/>
          </p:cNvSpPr>
          <p:nvPr/>
        </p:nvSpPr>
        <p:spPr bwMode="auto">
          <a:xfrm>
            <a:off x="3919538" y="2027238"/>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23" name="object 18">
            <a:extLst>
              <a:ext uri="{FF2B5EF4-FFF2-40B4-BE49-F238E27FC236}">
                <a16:creationId xmlns:a16="http://schemas.microsoft.com/office/drawing/2014/main" id="{4B215A02-F1BB-4CDF-A9EA-99B575125925}"/>
              </a:ext>
            </a:extLst>
          </p:cNvPr>
          <p:cNvSpPr>
            <a:spLocks/>
          </p:cNvSpPr>
          <p:nvPr/>
        </p:nvSpPr>
        <p:spPr bwMode="auto">
          <a:xfrm>
            <a:off x="4011613" y="2273300"/>
            <a:ext cx="0" cy="3175"/>
          </a:xfrm>
          <a:custGeom>
            <a:avLst/>
            <a:gdLst>
              <a:gd name="T0" fmla="*/ 366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24" name="object 19">
            <a:extLst>
              <a:ext uri="{FF2B5EF4-FFF2-40B4-BE49-F238E27FC236}">
                <a16:creationId xmlns:a16="http://schemas.microsoft.com/office/drawing/2014/main" id="{F94EBCBF-ACEC-4003-B639-1E146ACF3DAD}"/>
              </a:ext>
            </a:extLst>
          </p:cNvPr>
          <p:cNvSpPr>
            <a:spLocks/>
          </p:cNvSpPr>
          <p:nvPr/>
        </p:nvSpPr>
        <p:spPr bwMode="auto">
          <a:xfrm>
            <a:off x="2798763" y="2674938"/>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25" name="object 20">
            <a:extLst>
              <a:ext uri="{FF2B5EF4-FFF2-40B4-BE49-F238E27FC236}">
                <a16:creationId xmlns:a16="http://schemas.microsoft.com/office/drawing/2014/main" id="{34E9163D-0EE9-406D-ABB1-BFB3C90EDCE3}"/>
              </a:ext>
            </a:extLst>
          </p:cNvPr>
          <p:cNvSpPr>
            <a:spLocks/>
          </p:cNvSpPr>
          <p:nvPr/>
        </p:nvSpPr>
        <p:spPr bwMode="auto">
          <a:xfrm>
            <a:off x="3802063" y="2555875"/>
            <a:ext cx="0" cy="1588"/>
          </a:xfrm>
          <a:custGeom>
            <a:avLst/>
            <a:gdLst>
              <a:gd name="T0" fmla="*/ 91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26" name="object 21">
            <a:extLst>
              <a:ext uri="{FF2B5EF4-FFF2-40B4-BE49-F238E27FC236}">
                <a16:creationId xmlns:a16="http://schemas.microsoft.com/office/drawing/2014/main" id="{3416112F-0ED5-49F6-B381-42BE97B5648E}"/>
              </a:ext>
            </a:extLst>
          </p:cNvPr>
          <p:cNvSpPr>
            <a:spLocks/>
          </p:cNvSpPr>
          <p:nvPr/>
        </p:nvSpPr>
        <p:spPr bwMode="auto">
          <a:xfrm>
            <a:off x="5099050" y="2660650"/>
            <a:ext cx="0" cy="1588"/>
          </a:xfrm>
          <a:custGeom>
            <a:avLst/>
            <a:gdLst>
              <a:gd name="T0" fmla="*/ 91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27" name="object 22">
            <a:extLst>
              <a:ext uri="{FF2B5EF4-FFF2-40B4-BE49-F238E27FC236}">
                <a16:creationId xmlns:a16="http://schemas.microsoft.com/office/drawing/2014/main" id="{12F51AAD-E99B-4275-A7E9-33C9CFD650ED}"/>
              </a:ext>
            </a:extLst>
          </p:cNvPr>
          <p:cNvSpPr>
            <a:spLocks/>
          </p:cNvSpPr>
          <p:nvPr/>
        </p:nvSpPr>
        <p:spPr bwMode="auto">
          <a:xfrm>
            <a:off x="3919538" y="1389063"/>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1"/>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28" name="object 23">
            <a:extLst>
              <a:ext uri="{FF2B5EF4-FFF2-40B4-BE49-F238E27FC236}">
                <a16:creationId xmlns:a16="http://schemas.microsoft.com/office/drawing/2014/main" id="{7EE48DC4-C46D-4E16-BB91-65F18CC73BFB}"/>
              </a:ext>
            </a:extLst>
          </p:cNvPr>
          <p:cNvSpPr>
            <a:spLocks/>
          </p:cNvSpPr>
          <p:nvPr/>
        </p:nvSpPr>
        <p:spPr bwMode="auto">
          <a:xfrm>
            <a:off x="4087813" y="1484313"/>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1"/>
                </a:moveTo>
                <a:lnTo>
                  <a:pt x="0" y="0"/>
                </a:lnTo>
              </a:path>
            </a:pathLst>
          </a:custGeom>
          <a:noFill/>
          <a:ln w="3175">
            <a:solidFill>
              <a:srgbClr val="11111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29" name="object 24">
            <a:extLst>
              <a:ext uri="{FF2B5EF4-FFF2-40B4-BE49-F238E27FC236}">
                <a16:creationId xmlns:a16="http://schemas.microsoft.com/office/drawing/2014/main" id="{A9454FB6-EAE0-4C4B-9D7A-9655C0142613}"/>
              </a:ext>
            </a:extLst>
          </p:cNvPr>
          <p:cNvSpPr>
            <a:spLocks/>
          </p:cNvSpPr>
          <p:nvPr/>
        </p:nvSpPr>
        <p:spPr bwMode="auto">
          <a:xfrm>
            <a:off x="3760788" y="1752600"/>
            <a:ext cx="0" cy="1588"/>
          </a:xfrm>
          <a:custGeom>
            <a:avLst/>
            <a:gdLst>
              <a:gd name="T0" fmla="*/ 91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0" name="object 25">
            <a:extLst>
              <a:ext uri="{FF2B5EF4-FFF2-40B4-BE49-F238E27FC236}">
                <a16:creationId xmlns:a16="http://schemas.microsoft.com/office/drawing/2014/main" id="{C118ADC4-6C44-4FDD-9C4A-9340BADADBC7}"/>
              </a:ext>
            </a:extLst>
          </p:cNvPr>
          <p:cNvSpPr>
            <a:spLocks/>
          </p:cNvSpPr>
          <p:nvPr/>
        </p:nvSpPr>
        <p:spPr bwMode="auto">
          <a:xfrm>
            <a:off x="4030663" y="2133600"/>
            <a:ext cx="0" cy="3175"/>
          </a:xfrm>
          <a:custGeom>
            <a:avLst/>
            <a:gdLst>
              <a:gd name="T0" fmla="*/ 366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1" name="object 26">
            <a:extLst>
              <a:ext uri="{FF2B5EF4-FFF2-40B4-BE49-F238E27FC236}">
                <a16:creationId xmlns:a16="http://schemas.microsoft.com/office/drawing/2014/main" id="{60997ABA-CF2F-4A0C-854A-B27665CEF8B8}"/>
              </a:ext>
            </a:extLst>
          </p:cNvPr>
          <p:cNvSpPr>
            <a:spLocks/>
          </p:cNvSpPr>
          <p:nvPr/>
        </p:nvSpPr>
        <p:spPr bwMode="auto">
          <a:xfrm>
            <a:off x="3773488" y="2214563"/>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2" name="object 27">
            <a:extLst>
              <a:ext uri="{FF2B5EF4-FFF2-40B4-BE49-F238E27FC236}">
                <a16:creationId xmlns:a16="http://schemas.microsoft.com/office/drawing/2014/main" id="{D3BA25A0-DB19-4A8C-93B8-E6F881A529E0}"/>
              </a:ext>
            </a:extLst>
          </p:cNvPr>
          <p:cNvSpPr>
            <a:spLocks/>
          </p:cNvSpPr>
          <p:nvPr/>
        </p:nvSpPr>
        <p:spPr bwMode="auto">
          <a:xfrm>
            <a:off x="3873500" y="2498725"/>
            <a:ext cx="0" cy="1588"/>
          </a:xfrm>
          <a:custGeom>
            <a:avLst/>
            <a:gdLst>
              <a:gd name="T0" fmla="*/ 91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3" name="object 28">
            <a:extLst>
              <a:ext uri="{FF2B5EF4-FFF2-40B4-BE49-F238E27FC236}">
                <a16:creationId xmlns:a16="http://schemas.microsoft.com/office/drawing/2014/main" id="{F1088ED1-6C0E-4F2E-8831-93B2A00B0BE6}"/>
              </a:ext>
            </a:extLst>
          </p:cNvPr>
          <p:cNvSpPr>
            <a:spLocks/>
          </p:cNvSpPr>
          <p:nvPr/>
        </p:nvSpPr>
        <p:spPr bwMode="auto">
          <a:xfrm>
            <a:off x="3906838" y="741363"/>
            <a:ext cx="0" cy="1587"/>
          </a:xfrm>
          <a:custGeom>
            <a:avLst/>
            <a:gdLst>
              <a:gd name="T0" fmla="*/ 917 h 1904"/>
              <a:gd name="T1" fmla="*/ 0 h 1904"/>
              <a:gd name="T2" fmla="*/ 0 60000 65536"/>
              <a:gd name="T3" fmla="*/ 0 60000 65536"/>
            </a:gdLst>
            <a:ahLst/>
            <a:cxnLst>
              <a:cxn ang="T2">
                <a:pos x="0" y="T0"/>
              </a:cxn>
              <a:cxn ang="T3">
                <a:pos x="0" y="T1"/>
              </a:cxn>
            </a:cxnLst>
            <a:rect l="0" t="0" r="r" b="b"/>
            <a:pathLst>
              <a:path h="1904">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4" name="object 29">
            <a:extLst>
              <a:ext uri="{FF2B5EF4-FFF2-40B4-BE49-F238E27FC236}">
                <a16:creationId xmlns:a16="http://schemas.microsoft.com/office/drawing/2014/main" id="{4E661FF4-2196-4C6E-A186-D97DE8976623}"/>
              </a:ext>
            </a:extLst>
          </p:cNvPr>
          <p:cNvSpPr>
            <a:spLocks/>
          </p:cNvSpPr>
          <p:nvPr/>
        </p:nvSpPr>
        <p:spPr bwMode="auto">
          <a:xfrm>
            <a:off x="4065588" y="1325563"/>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5" name="object 30">
            <a:extLst>
              <a:ext uri="{FF2B5EF4-FFF2-40B4-BE49-F238E27FC236}">
                <a16:creationId xmlns:a16="http://schemas.microsoft.com/office/drawing/2014/main" id="{22D4C14D-8CFF-4C37-8BDC-A14AC8A31A5F}"/>
              </a:ext>
            </a:extLst>
          </p:cNvPr>
          <p:cNvSpPr>
            <a:spLocks/>
          </p:cNvSpPr>
          <p:nvPr/>
        </p:nvSpPr>
        <p:spPr bwMode="auto">
          <a:xfrm>
            <a:off x="3905250" y="1647825"/>
            <a:ext cx="0" cy="1588"/>
          </a:xfrm>
          <a:custGeom>
            <a:avLst/>
            <a:gdLst>
              <a:gd name="T0" fmla="*/ 91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6" name="object 31">
            <a:extLst>
              <a:ext uri="{FF2B5EF4-FFF2-40B4-BE49-F238E27FC236}">
                <a16:creationId xmlns:a16="http://schemas.microsoft.com/office/drawing/2014/main" id="{47E595C9-D544-4DDF-8DB0-4BF85E7E1332}"/>
              </a:ext>
            </a:extLst>
          </p:cNvPr>
          <p:cNvSpPr>
            <a:spLocks/>
          </p:cNvSpPr>
          <p:nvPr/>
        </p:nvSpPr>
        <p:spPr bwMode="auto">
          <a:xfrm>
            <a:off x="3871913" y="2074863"/>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7" name="object 32">
            <a:extLst>
              <a:ext uri="{FF2B5EF4-FFF2-40B4-BE49-F238E27FC236}">
                <a16:creationId xmlns:a16="http://schemas.microsoft.com/office/drawing/2014/main" id="{59B141EF-A089-42CD-8C1F-55B792BF44A1}"/>
              </a:ext>
            </a:extLst>
          </p:cNvPr>
          <p:cNvSpPr>
            <a:spLocks/>
          </p:cNvSpPr>
          <p:nvPr/>
        </p:nvSpPr>
        <p:spPr bwMode="auto">
          <a:xfrm>
            <a:off x="4062413" y="2232025"/>
            <a:ext cx="0" cy="1588"/>
          </a:xfrm>
          <a:custGeom>
            <a:avLst/>
            <a:gdLst>
              <a:gd name="T0" fmla="*/ 91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8" name="object 33">
            <a:extLst>
              <a:ext uri="{FF2B5EF4-FFF2-40B4-BE49-F238E27FC236}">
                <a16:creationId xmlns:a16="http://schemas.microsoft.com/office/drawing/2014/main" id="{F738FEF0-B8FC-46A0-83A4-61D0465761FD}"/>
              </a:ext>
            </a:extLst>
          </p:cNvPr>
          <p:cNvSpPr>
            <a:spLocks/>
          </p:cNvSpPr>
          <p:nvPr/>
        </p:nvSpPr>
        <p:spPr bwMode="auto">
          <a:xfrm>
            <a:off x="3902075" y="2554288"/>
            <a:ext cx="0" cy="1587"/>
          </a:xfrm>
          <a:custGeom>
            <a:avLst/>
            <a:gdLst>
              <a:gd name="T0" fmla="*/ 916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4239" name="object 34">
            <a:extLst>
              <a:ext uri="{FF2B5EF4-FFF2-40B4-BE49-F238E27FC236}">
                <a16:creationId xmlns:a16="http://schemas.microsoft.com/office/drawing/2014/main" id="{EC4E51A1-CE0D-4C6D-A495-C2DC4C438F90}"/>
              </a:ext>
            </a:extLst>
          </p:cNvPr>
          <p:cNvSpPr>
            <a:spLocks/>
          </p:cNvSpPr>
          <p:nvPr/>
        </p:nvSpPr>
        <p:spPr bwMode="auto">
          <a:xfrm>
            <a:off x="2974975" y="2697163"/>
            <a:ext cx="0" cy="3175"/>
          </a:xfrm>
          <a:custGeom>
            <a:avLst/>
            <a:gdLst>
              <a:gd name="T0" fmla="*/ 3667 h 1905"/>
              <a:gd name="T1" fmla="*/ 0 h 1905"/>
              <a:gd name="T2" fmla="*/ 0 60000 65536"/>
              <a:gd name="T3" fmla="*/ 0 60000 65536"/>
            </a:gdLst>
            <a:ahLst/>
            <a:cxnLst>
              <a:cxn ang="T2">
                <a:pos x="0" y="T0"/>
              </a:cxn>
              <a:cxn ang="T3">
                <a:pos x="0" y="T1"/>
              </a:cxn>
            </a:cxnLst>
            <a:rect l="0" t="0" r="r" b="b"/>
            <a:pathLst>
              <a:path h="1905">
                <a:moveTo>
                  <a:pt x="0" y="132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94240" name="object 35">
            <a:extLst>
              <a:ext uri="{FF2B5EF4-FFF2-40B4-BE49-F238E27FC236}">
                <a16:creationId xmlns:a16="http://schemas.microsoft.com/office/drawing/2014/main" id="{0FA2887A-3858-4279-A992-9B336675A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175" y="2676525"/>
            <a:ext cx="4921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41" name="object 36">
            <a:extLst>
              <a:ext uri="{FF2B5EF4-FFF2-40B4-BE49-F238E27FC236}">
                <a16:creationId xmlns:a16="http://schemas.microsoft.com/office/drawing/2014/main" id="{C2B34836-07C0-44AF-8189-2721BAA867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7013" y="1644650"/>
            <a:ext cx="920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42" name="object 37">
            <a:extLst>
              <a:ext uri="{FF2B5EF4-FFF2-40B4-BE49-F238E27FC236}">
                <a16:creationId xmlns:a16="http://schemas.microsoft.com/office/drawing/2014/main" id="{0EA03495-4B72-48A4-86E4-0A5F54EB60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7675" y="2720975"/>
            <a:ext cx="4762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43" name="object 38">
            <a:extLst>
              <a:ext uri="{FF2B5EF4-FFF2-40B4-BE49-F238E27FC236}">
                <a16:creationId xmlns:a16="http://schemas.microsoft.com/office/drawing/2014/main" id="{548C6B37-0C2F-4990-BCE7-365A84D6FE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5238" y="933450"/>
            <a:ext cx="71437"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44" name="object 39">
            <a:extLst>
              <a:ext uri="{FF2B5EF4-FFF2-40B4-BE49-F238E27FC236}">
                <a16:creationId xmlns:a16="http://schemas.microsoft.com/office/drawing/2014/main" id="{A2D47846-EA93-4ABD-BCE3-B6E7A194F5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3500" y="1106488"/>
            <a:ext cx="104775"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45" name="object 40">
            <a:extLst>
              <a:ext uri="{FF2B5EF4-FFF2-40B4-BE49-F238E27FC236}">
                <a16:creationId xmlns:a16="http://schemas.microsoft.com/office/drawing/2014/main" id="{3E01E6CE-1CC2-4BE4-A68B-0A465A4BB5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0013" y="1749425"/>
            <a:ext cx="73025"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46" name="object 41">
            <a:extLst>
              <a:ext uri="{FF2B5EF4-FFF2-40B4-BE49-F238E27FC236}">
                <a16:creationId xmlns:a16="http://schemas.microsoft.com/office/drawing/2014/main" id="{0A71CBE2-5D6C-481E-A43A-A1B13D79DAD1}"/>
              </a:ext>
            </a:extLst>
          </p:cNvPr>
          <p:cNvGrpSpPr>
            <a:grpSpLocks/>
          </p:cNvGrpSpPr>
          <p:nvPr/>
        </p:nvGrpSpPr>
        <p:grpSpPr bwMode="auto">
          <a:xfrm>
            <a:off x="1763713" y="211138"/>
            <a:ext cx="4000500" cy="3057525"/>
            <a:chOff x="1764029" y="211073"/>
            <a:chExt cx="3999865" cy="3056890"/>
          </a:xfrm>
        </p:grpSpPr>
        <p:pic>
          <p:nvPicPr>
            <p:cNvPr id="94256" name="object 42">
              <a:extLst>
                <a:ext uri="{FF2B5EF4-FFF2-40B4-BE49-F238E27FC236}">
                  <a16:creationId xmlns:a16="http://schemas.microsoft.com/office/drawing/2014/main" id="{62E8DE78-ADC5-4C74-BD60-3E9BB75723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9644" y="2451481"/>
              <a:ext cx="78432" cy="18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57" name="object 43">
              <a:extLst>
                <a:ext uri="{FF2B5EF4-FFF2-40B4-BE49-F238E27FC236}">
                  <a16:creationId xmlns:a16="http://schemas.microsoft.com/office/drawing/2014/main" id="{2ADF33E5-4AC0-4BD7-9644-A5CC162DBC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4029" y="211073"/>
              <a:ext cx="3999484" cy="30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object 44">
            <a:extLst>
              <a:ext uri="{FF2B5EF4-FFF2-40B4-BE49-F238E27FC236}">
                <a16:creationId xmlns:a16="http://schemas.microsoft.com/office/drawing/2014/main" id="{550EE3BD-9E17-481D-9F06-506018052EA9}"/>
              </a:ext>
            </a:extLst>
          </p:cNvPr>
          <p:cNvSpPr txBox="1"/>
          <p:nvPr/>
        </p:nvSpPr>
        <p:spPr>
          <a:xfrm>
            <a:off x="1589088" y="674688"/>
            <a:ext cx="279400"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GL</a:t>
            </a:r>
            <a:endParaRPr sz="1400" kern="0">
              <a:solidFill>
                <a:sysClr val="windowText" lastClr="000000"/>
              </a:solidFill>
              <a:latin typeface="Times New Roman"/>
              <a:cs typeface="Times New Roman"/>
            </a:endParaRPr>
          </a:p>
        </p:txBody>
      </p:sp>
      <p:sp>
        <p:nvSpPr>
          <p:cNvPr id="45" name="object 45">
            <a:extLst>
              <a:ext uri="{FF2B5EF4-FFF2-40B4-BE49-F238E27FC236}">
                <a16:creationId xmlns:a16="http://schemas.microsoft.com/office/drawing/2014/main" id="{2263C02E-E1BC-4F4A-8291-A1AA82448799}"/>
              </a:ext>
            </a:extLst>
          </p:cNvPr>
          <p:cNvSpPr txBox="1"/>
          <p:nvPr/>
        </p:nvSpPr>
        <p:spPr>
          <a:xfrm>
            <a:off x="2047875" y="1714500"/>
            <a:ext cx="16192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30" dirty="0">
                <a:solidFill>
                  <a:sysClr val="windowText" lastClr="000000"/>
                </a:solidFill>
                <a:latin typeface="Times New Roman"/>
                <a:cs typeface="Times New Roman"/>
              </a:rPr>
              <a:t>4'</a:t>
            </a:r>
            <a:endParaRPr sz="1400" kern="0">
              <a:solidFill>
                <a:sysClr val="windowText" lastClr="000000"/>
              </a:solidFill>
              <a:latin typeface="Times New Roman"/>
              <a:cs typeface="Times New Roman"/>
            </a:endParaRPr>
          </a:p>
        </p:txBody>
      </p:sp>
      <p:sp>
        <p:nvSpPr>
          <p:cNvPr id="46" name="object 46">
            <a:extLst>
              <a:ext uri="{FF2B5EF4-FFF2-40B4-BE49-F238E27FC236}">
                <a16:creationId xmlns:a16="http://schemas.microsoft.com/office/drawing/2014/main" id="{7CEA2BF4-78B2-4C96-A919-E333211289C8}"/>
              </a:ext>
            </a:extLst>
          </p:cNvPr>
          <p:cNvSpPr txBox="1"/>
          <p:nvPr/>
        </p:nvSpPr>
        <p:spPr>
          <a:xfrm>
            <a:off x="2601913" y="2593975"/>
            <a:ext cx="103187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55" dirty="0">
                <a:solidFill>
                  <a:sysClr val="windowText" lastClr="000000"/>
                </a:solidFill>
                <a:latin typeface="Times New Roman"/>
                <a:cs typeface="Times New Roman"/>
              </a:rPr>
              <a:t>#6</a:t>
            </a:r>
            <a:r>
              <a:rPr sz="1400" kern="0" spc="40" dirty="0">
                <a:solidFill>
                  <a:sysClr val="windowText" lastClr="000000"/>
                </a:solidFill>
                <a:latin typeface="Times New Roman"/>
                <a:cs typeface="Times New Roman"/>
              </a:rPr>
              <a:t> </a:t>
            </a:r>
            <a:r>
              <a:rPr sz="1400" kern="0" spc="100" dirty="0">
                <a:solidFill>
                  <a:sysClr val="windowText" lastClr="000000"/>
                </a:solidFill>
                <a:latin typeface="Times New Roman"/>
                <a:cs typeface="Times New Roman"/>
              </a:rPr>
              <a:t>@</a:t>
            </a:r>
            <a:r>
              <a:rPr sz="1400" kern="0" spc="35" dirty="0">
                <a:solidFill>
                  <a:sysClr val="windowText" lastClr="000000"/>
                </a:solidFill>
                <a:latin typeface="Times New Roman"/>
                <a:cs typeface="Times New Roman"/>
              </a:rPr>
              <a:t> </a:t>
            </a:r>
            <a:r>
              <a:rPr sz="1400" kern="0" spc="50" dirty="0">
                <a:solidFill>
                  <a:sysClr val="windowText" lastClr="000000"/>
                </a:solidFill>
                <a:latin typeface="Times New Roman"/>
                <a:cs typeface="Times New Roman"/>
              </a:rPr>
              <a:t>5"</a:t>
            </a:r>
            <a:r>
              <a:rPr sz="1400" kern="0" spc="70"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C/C</a:t>
            </a:r>
            <a:endParaRPr sz="1400" kern="0">
              <a:solidFill>
                <a:sysClr val="windowText" lastClr="000000"/>
              </a:solidFill>
              <a:latin typeface="Times New Roman"/>
              <a:cs typeface="Times New Roman"/>
            </a:endParaRPr>
          </a:p>
        </p:txBody>
      </p:sp>
      <p:sp>
        <p:nvSpPr>
          <p:cNvPr id="47" name="object 47">
            <a:extLst>
              <a:ext uri="{FF2B5EF4-FFF2-40B4-BE49-F238E27FC236}">
                <a16:creationId xmlns:a16="http://schemas.microsoft.com/office/drawing/2014/main" id="{650363D2-15C9-4E52-A0A4-7CD443A7293E}"/>
              </a:ext>
            </a:extLst>
          </p:cNvPr>
          <p:cNvSpPr txBox="1"/>
          <p:nvPr/>
        </p:nvSpPr>
        <p:spPr>
          <a:xfrm>
            <a:off x="4899025" y="2606675"/>
            <a:ext cx="984250"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70" dirty="0">
                <a:solidFill>
                  <a:sysClr val="windowText" lastClr="000000"/>
                </a:solidFill>
                <a:latin typeface="Times New Roman"/>
                <a:cs typeface="Times New Roman"/>
              </a:rPr>
              <a:t>#5@</a:t>
            </a:r>
            <a:r>
              <a:rPr sz="1400" kern="0" spc="45" dirty="0">
                <a:solidFill>
                  <a:sysClr val="windowText" lastClr="000000"/>
                </a:solidFill>
                <a:latin typeface="Times New Roman"/>
                <a:cs typeface="Times New Roman"/>
              </a:rPr>
              <a:t> </a:t>
            </a:r>
            <a:r>
              <a:rPr sz="1400" kern="0" spc="50" dirty="0">
                <a:solidFill>
                  <a:sysClr val="windowText" lastClr="000000"/>
                </a:solidFill>
                <a:latin typeface="Times New Roman"/>
                <a:cs typeface="Times New Roman"/>
              </a:rPr>
              <a:t>5"</a:t>
            </a:r>
            <a:r>
              <a:rPr sz="1400" kern="0" spc="60" dirty="0">
                <a:solidFill>
                  <a:sysClr val="windowText" lastClr="000000"/>
                </a:solidFill>
                <a:latin typeface="Times New Roman"/>
                <a:cs typeface="Times New Roman"/>
              </a:rPr>
              <a:t> </a:t>
            </a:r>
            <a:r>
              <a:rPr sz="1400" kern="0" spc="-25" dirty="0">
                <a:solidFill>
                  <a:sysClr val="windowText" lastClr="000000"/>
                </a:solidFill>
                <a:latin typeface="Times New Roman"/>
                <a:cs typeface="Times New Roman"/>
              </a:rPr>
              <a:t>C/C</a:t>
            </a:r>
            <a:endParaRPr sz="1400" kern="0">
              <a:solidFill>
                <a:sysClr val="windowText" lastClr="000000"/>
              </a:solidFill>
              <a:latin typeface="Times New Roman"/>
              <a:cs typeface="Times New Roman"/>
            </a:endParaRPr>
          </a:p>
        </p:txBody>
      </p:sp>
      <p:sp>
        <p:nvSpPr>
          <p:cNvPr id="48" name="object 48">
            <a:extLst>
              <a:ext uri="{FF2B5EF4-FFF2-40B4-BE49-F238E27FC236}">
                <a16:creationId xmlns:a16="http://schemas.microsoft.com/office/drawing/2014/main" id="{BD388ACF-FE5E-4AB2-978E-5874A7CC9EC6}"/>
              </a:ext>
            </a:extLst>
          </p:cNvPr>
          <p:cNvSpPr txBox="1"/>
          <p:nvPr/>
        </p:nvSpPr>
        <p:spPr>
          <a:xfrm>
            <a:off x="2014538" y="3121025"/>
            <a:ext cx="496887" cy="239713"/>
          </a:xfrm>
          <a:prstGeom prst="rect">
            <a:avLst/>
          </a:prstGeom>
        </p:spPr>
        <p:txBody>
          <a:bodyPr lIns="0" tIns="13335" rIns="0" bIns="0">
            <a:spAutoFit/>
          </a:bodyPr>
          <a:lstStyle/>
          <a:p>
            <a:pPr marL="38100" eaLnBrk="1" fontAlgn="auto" hangingPunct="1">
              <a:spcBef>
                <a:spcPts val="105"/>
              </a:spcBef>
              <a:spcAft>
                <a:spcPts val="0"/>
              </a:spcAft>
              <a:defRPr/>
            </a:pPr>
            <a:r>
              <a:rPr sz="2100" kern="0" spc="104" baseline="-5952" dirty="0">
                <a:solidFill>
                  <a:sysClr val="windowText" lastClr="000000"/>
                </a:solidFill>
                <a:latin typeface="Times New Roman"/>
                <a:cs typeface="Times New Roman"/>
              </a:rPr>
              <a:t>1'</a:t>
            </a:r>
            <a:r>
              <a:rPr sz="2100" kern="0" spc="660" baseline="-5952" dirty="0">
                <a:solidFill>
                  <a:sysClr val="windowText" lastClr="000000"/>
                </a:solidFill>
                <a:latin typeface="Times New Roman"/>
                <a:cs typeface="Times New Roman"/>
              </a:rPr>
              <a:t> </a:t>
            </a:r>
            <a:r>
              <a:rPr sz="1400" kern="0" spc="40"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49" name="object 49">
            <a:extLst>
              <a:ext uri="{FF2B5EF4-FFF2-40B4-BE49-F238E27FC236}">
                <a16:creationId xmlns:a16="http://schemas.microsoft.com/office/drawing/2014/main" id="{C449F329-7B48-4605-83B4-5AFB02ABE477}"/>
              </a:ext>
            </a:extLst>
          </p:cNvPr>
          <p:cNvSpPr txBox="1"/>
          <p:nvPr/>
        </p:nvSpPr>
        <p:spPr>
          <a:xfrm>
            <a:off x="5537200" y="3121025"/>
            <a:ext cx="207963"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5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50" name="object 50">
            <a:extLst>
              <a:ext uri="{FF2B5EF4-FFF2-40B4-BE49-F238E27FC236}">
                <a16:creationId xmlns:a16="http://schemas.microsoft.com/office/drawing/2014/main" id="{3F8D6F8B-A8AE-4A9B-A74A-91CC76ECAA7D}"/>
              </a:ext>
            </a:extLst>
          </p:cNvPr>
          <p:cNvSpPr txBox="1"/>
          <p:nvPr/>
        </p:nvSpPr>
        <p:spPr>
          <a:xfrm>
            <a:off x="1560513" y="3424238"/>
            <a:ext cx="207962" cy="509587"/>
          </a:xfrm>
          <a:prstGeom prst="rect">
            <a:avLst/>
          </a:prstGeom>
        </p:spPr>
        <p:txBody>
          <a:bodyPr lIns="0" tIns="41275" rIns="0" bIns="0">
            <a:spAutoFit/>
          </a:bodyPr>
          <a:lstStyle/>
          <a:p>
            <a:pPr marL="12700" eaLnBrk="1" fontAlgn="auto" hangingPunct="1">
              <a:spcBef>
                <a:spcPts val="325"/>
              </a:spcBef>
              <a:spcAft>
                <a:spcPts val="0"/>
              </a:spcAft>
              <a:defRPr/>
            </a:pPr>
            <a:r>
              <a:rPr sz="1400" kern="0" spc="5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a:p>
            <a:pPr marL="12700" eaLnBrk="1" fontAlgn="auto" hangingPunct="1">
              <a:spcBef>
                <a:spcPts val="229"/>
              </a:spcBef>
              <a:spcAft>
                <a:spcPts val="0"/>
              </a:spcAft>
              <a:defRPr/>
            </a:pPr>
            <a:r>
              <a:rPr sz="1400" kern="0" spc="5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51" name="object 51">
            <a:extLst>
              <a:ext uri="{FF2B5EF4-FFF2-40B4-BE49-F238E27FC236}">
                <a16:creationId xmlns:a16="http://schemas.microsoft.com/office/drawing/2014/main" id="{9EDCD1E2-5007-44D3-8D9D-7DB78AB8EBEE}"/>
              </a:ext>
            </a:extLst>
          </p:cNvPr>
          <p:cNvSpPr txBox="1"/>
          <p:nvPr/>
        </p:nvSpPr>
        <p:spPr>
          <a:xfrm>
            <a:off x="5794375" y="3490913"/>
            <a:ext cx="207963"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5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52" name="object 52">
            <a:extLst>
              <a:ext uri="{FF2B5EF4-FFF2-40B4-BE49-F238E27FC236}">
                <a16:creationId xmlns:a16="http://schemas.microsoft.com/office/drawing/2014/main" id="{099BFD29-8392-4A2B-B98F-0B83D8A588DB}"/>
              </a:ext>
            </a:extLst>
          </p:cNvPr>
          <p:cNvSpPr txBox="1"/>
          <p:nvPr/>
        </p:nvSpPr>
        <p:spPr>
          <a:xfrm>
            <a:off x="2498725" y="3951288"/>
            <a:ext cx="3194050" cy="238125"/>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Use</a:t>
            </a:r>
            <a:r>
              <a:rPr sz="1400" b="1" kern="0" spc="-5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Copy(for</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donut)</a:t>
            </a:r>
            <a:r>
              <a:rPr sz="1400" b="1" kern="0" spc="-5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,Hatch</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(Conc.</a:t>
            </a:r>
            <a:r>
              <a:rPr sz="1400" b="1" kern="0" spc="-4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,Sand)</a:t>
            </a:r>
            <a:endParaRPr sz="1400" kern="0">
              <a:solidFill>
                <a:sysClr val="windowText" lastClr="000000"/>
              </a:solidFill>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object 2">
            <a:extLst>
              <a:ext uri="{FF2B5EF4-FFF2-40B4-BE49-F238E27FC236}">
                <a16:creationId xmlns:a16="http://schemas.microsoft.com/office/drawing/2014/main" id="{81F2260A-3709-4145-BB2C-B35C850D2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960438"/>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
            <a:extLst>
              <a:ext uri="{FF2B5EF4-FFF2-40B4-BE49-F238E27FC236}">
                <a16:creationId xmlns:a16="http://schemas.microsoft.com/office/drawing/2014/main" id="{ADBF8BB3-D606-4360-8458-89A71E7BB32D}"/>
              </a:ext>
            </a:extLst>
          </p:cNvPr>
          <p:cNvGraphicFramePr>
            <a:graphicFrameLocks noGrp="1"/>
          </p:cNvGraphicFramePr>
          <p:nvPr/>
        </p:nvGraphicFramePr>
        <p:xfrm>
          <a:off x="463550" y="493713"/>
          <a:ext cx="9904413" cy="5772152"/>
        </p:xfrm>
        <a:graphic>
          <a:graphicData uri="http://schemas.openxmlformats.org/drawingml/2006/table">
            <a:tbl>
              <a:tblPr/>
              <a:tblGrid>
                <a:gridCol w="955675">
                  <a:extLst>
                    <a:ext uri="{9D8B030D-6E8A-4147-A177-3AD203B41FA5}">
                      <a16:colId xmlns:a16="http://schemas.microsoft.com/office/drawing/2014/main" val="20000"/>
                    </a:ext>
                  </a:extLst>
                </a:gridCol>
                <a:gridCol w="3252788">
                  <a:extLst>
                    <a:ext uri="{9D8B030D-6E8A-4147-A177-3AD203B41FA5}">
                      <a16:colId xmlns:a16="http://schemas.microsoft.com/office/drawing/2014/main" val="20001"/>
                    </a:ext>
                  </a:extLst>
                </a:gridCol>
                <a:gridCol w="2105025">
                  <a:extLst>
                    <a:ext uri="{9D8B030D-6E8A-4147-A177-3AD203B41FA5}">
                      <a16:colId xmlns:a16="http://schemas.microsoft.com/office/drawing/2014/main" val="20002"/>
                    </a:ext>
                  </a:extLst>
                </a:gridCol>
                <a:gridCol w="1911350">
                  <a:extLst>
                    <a:ext uri="{9D8B030D-6E8A-4147-A177-3AD203B41FA5}">
                      <a16:colId xmlns:a16="http://schemas.microsoft.com/office/drawing/2014/main" val="20003"/>
                    </a:ext>
                  </a:extLst>
                </a:gridCol>
                <a:gridCol w="1679575">
                  <a:extLst>
                    <a:ext uri="{9D8B030D-6E8A-4147-A177-3AD203B41FA5}">
                      <a16:colId xmlns:a16="http://schemas.microsoft.com/office/drawing/2014/main" val="20004"/>
                    </a:ext>
                  </a:extLst>
                </a:gridCol>
              </a:tblGrid>
              <a:tr h="48736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492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9213" marR="0" lvl="0" indent="0" algn="l" defTabSz="914400" rtl="0" eaLnBrk="1" fontAlgn="base" latinLnBrk="0" hangingPunct="1">
                        <a:lnSpc>
                          <a:spcPts val="1638"/>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Course Plan Specifying Content, CLOs, Teaching Learning Strategy and Assessment Strategy</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5938">
                <a:tc>
                  <a:txBody>
                    <a:bodyPr/>
                    <a:lstStyle>
                      <a:lvl1pPr marL="396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9688" marR="0" lvl="0" indent="0" algn="l" defTabSz="914400" rtl="0" eaLnBrk="1" fontAlgn="base" latinLnBrk="0" hangingPunct="1">
                        <a:lnSpc>
                          <a:spcPct val="100000"/>
                        </a:lnSpc>
                        <a:spcBef>
                          <a:spcPts val="70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Week</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889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69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6988" marR="0" lvl="0" indent="0" algn="l" defTabSz="914400" rtl="0" eaLnBrk="1" fontAlgn="base" latinLnBrk="0" hangingPunct="1">
                        <a:lnSpc>
                          <a:spcPct val="100000"/>
                        </a:lnSpc>
                        <a:spcBef>
                          <a:spcPts val="70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Topics</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889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66713" indent="-3190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66713" marR="0" lvl="0" indent="-319088" algn="l" defTabSz="914400" rtl="0" eaLnBrk="1" fontAlgn="base" latinLnBrk="0" hangingPunct="1">
                        <a:lnSpc>
                          <a:spcPts val="1613"/>
                        </a:lnSpc>
                        <a:spcBef>
                          <a:spcPts val="63"/>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Teaching Learning Strategy</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746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374650" marR="0" lvl="0" indent="0" algn="l" defTabSz="914400" rtl="0" eaLnBrk="1" fontAlgn="base" latinLnBrk="0" hangingPunct="1">
                        <a:lnSpc>
                          <a:spcPts val="1613"/>
                        </a:lnSpc>
                        <a:spcBef>
                          <a:spcPts val="75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Assessment Strategy</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9461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60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6038" marR="0" lvl="0" indent="0" algn="l" defTabSz="914400" rtl="0" eaLnBrk="1" fontAlgn="base" latinLnBrk="0" hangingPunct="1">
                        <a:lnSpc>
                          <a:spcPts val="1638"/>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Corresponding CLOs</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0725">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t>
                      </a:r>
                    </a:p>
                  </a:txBody>
                  <a:tcPr marL="0" marR="0" marT="12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93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75" marR="0" lvl="0" indent="0" algn="l" defTabSz="914400" rtl="0" eaLnBrk="1" fontAlgn="base" latinLnBrk="0" hangingPunct="1">
                        <a:lnSpc>
                          <a:spcPct val="100000"/>
                        </a:lnSpc>
                        <a:spcBef>
                          <a:spcPts val="113"/>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Computer Aided Drafting (CAD)</a:t>
                      </a:r>
                    </a:p>
                  </a:txBody>
                  <a:tcPr marL="0" marR="0" marT="139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Lecture, Oral Presentation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Quiz</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0913">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3,4</a:t>
                      </a:r>
                    </a:p>
                  </a:txBody>
                  <a:tcPr marL="0" marR="0" marT="63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93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75" marR="0" lvl="0" indent="0" algn="l" defTabSz="914400" rtl="0" eaLnBrk="1" fontAlgn="base" latinLnBrk="0" hangingPunct="1">
                        <a:lnSpc>
                          <a:spcPts val="1638"/>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Drawing, Editing and Dimensioning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841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ts val="1613"/>
                        </a:lnSpc>
                        <a:spcBef>
                          <a:spcPts val="63"/>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Lecture, discussion, Video Presentation, Experiment</a:t>
                      </a:r>
                    </a:p>
                  </a:txBody>
                  <a:tcPr marL="0" marR="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13"/>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Lab Report Assessment, viva, Lab Test, Quiz</a:t>
                      </a:r>
                    </a:p>
                  </a:txBody>
                  <a:tcPr marL="0" marR="0" marT="12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 CLO 4</a:t>
                      </a:r>
                    </a:p>
                  </a:txBody>
                  <a:tcPr marL="0" marR="0" marT="12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408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19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5.6</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
                        <a:spcBef>
                          <a:spcPct val="20000"/>
                        </a:spcBef>
                        <a:tabLst>
                          <a:tab pos="2149475" algn="l"/>
                        </a:tabLst>
                        <a:defRPr sz="1600">
                          <a:solidFill>
                            <a:schemeClr val="tx1"/>
                          </a:solidFill>
                          <a:latin typeface="Calibri" panose="020F0502020204030204" pitchFamily="34" charset="0"/>
                        </a:defRPr>
                      </a:lvl1pPr>
                      <a:lvl2pPr marL="742950" indent="-285750">
                        <a:spcBef>
                          <a:spcPct val="20000"/>
                        </a:spcBef>
                        <a:tabLst>
                          <a:tab pos="2149475" algn="l"/>
                        </a:tabLst>
                        <a:defRPr sz="1600">
                          <a:solidFill>
                            <a:schemeClr val="tx1"/>
                          </a:solidFill>
                          <a:latin typeface="Calibri" panose="020F0502020204030204" pitchFamily="34" charset="0"/>
                        </a:defRPr>
                      </a:lvl2pPr>
                      <a:lvl3pPr marL="1143000" indent="-228600">
                        <a:spcBef>
                          <a:spcPct val="20000"/>
                        </a:spcBef>
                        <a:tabLst>
                          <a:tab pos="2149475" algn="l"/>
                        </a:tabLst>
                        <a:defRPr sz="1600">
                          <a:solidFill>
                            <a:schemeClr val="tx1"/>
                          </a:solidFill>
                          <a:latin typeface="Calibri" panose="020F0502020204030204" pitchFamily="34" charset="0"/>
                        </a:defRPr>
                      </a:lvl3pPr>
                      <a:lvl4pPr marL="1600200" indent="-228600">
                        <a:spcBef>
                          <a:spcPct val="20000"/>
                        </a:spcBef>
                        <a:tabLst>
                          <a:tab pos="2149475" algn="l"/>
                        </a:tabLst>
                        <a:defRPr sz="1600">
                          <a:solidFill>
                            <a:schemeClr val="tx1"/>
                          </a:solidFill>
                          <a:latin typeface="Calibri" panose="020F0502020204030204" pitchFamily="34" charset="0"/>
                        </a:defRPr>
                      </a:lvl4pPr>
                      <a:lvl5pPr marL="2057400" indent="-228600">
                        <a:spcBef>
                          <a:spcPct val="20000"/>
                        </a:spcBef>
                        <a:tabLst>
                          <a:tab pos="2149475" algn="l"/>
                        </a:tabLst>
                        <a:defRPr sz="1600">
                          <a:solidFill>
                            <a:schemeClr val="tx1"/>
                          </a:solidFill>
                          <a:latin typeface="Calibri" panose="020F0502020204030204" pitchFamily="34" charset="0"/>
                        </a:defRPr>
                      </a:lvl5pPr>
                      <a:lvl6pPr marL="2514600" indent="-228600" eaLnBrk="0" fontAlgn="base" hangingPunct="0">
                        <a:spcBef>
                          <a:spcPct val="20000"/>
                        </a:spcBef>
                        <a:spcAft>
                          <a:spcPct val="0"/>
                        </a:spcAft>
                        <a:tabLst>
                          <a:tab pos="2149475" algn="l"/>
                        </a:tabLs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tabLst>
                          <a:tab pos="2149475" algn="l"/>
                        </a:tabLs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tabLst>
                          <a:tab pos="2149475" algn="l"/>
                        </a:tabLs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tabLst>
                          <a:tab pos="2149475" algn="l"/>
                        </a:tabLst>
                        <a:defRPr sz="1600">
                          <a:solidFill>
                            <a:schemeClr val="tx1"/>
                          </a:solidFill>
                          <a:latin typeface="Calibri" panose="020F0502020204030204" pitchFamily="34" charset="0"/>
                        </a:defRPr>
                      </a:lvl9pPr>
                    </a:lstStyle>
                    <a:p>
                      <a:pPr marL="6350" marR="0" lvl="0" indent="0" algn="l" defTabSz="914400" rtl="0" eaLnBrk="1" fontAlgn="base" latinLnBrk="0" hangingPunct="1">
                        <a:lnSpc>
                          <a:spcPts val="1638"/>
                        </a:lnSpc>
                        <a:spcBef>
                          <a:spcPct val="0"/>
                        </a:spcBef>
                        <a:spcAft>
                          <a:spcPct val="0"/>
                        </a:spcAft>
                        <a:buClrTx/>
                        <a:buSzTx/>
                        <a:buFontTx/>
                        <a:buNone/>
                        <a:tabLst>
                          <a:tab pos="2149475" algn="l"/>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Plan, Elevation and Section	of a Building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841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ts val="1613"/>
                        </a:lnSpc>
                        <a:spcBef>
                          <a:spcPts val="63"/>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Lecture, discussion, Video Presentation, Experiment</a:t>
                      </a:r>
                    </a:p>
                  </a:txBody>
                  <a:tcPr marL="0" marR="0" marT="825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ts val="1625"/>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Lab Report Assessment, viva, Lab Test, Quiz</a:t>
                      </a:r>
                    </a:p>
                  </a:txBody>
                  <a:tcPr marL="0" marR="0" marT="190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635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0" marR="0" lvl="0" indent="0" algn="l" defTabSz="914400" rtl="0" eaLnBrk="1" fontAlgn="base" latinLnBrk="0" hangingPunct="1">
                        <a:lnSpc>
                          <a:spcPct val="100000"/>
                        </a:lnSpc>
                        <a:spcBef>
                          <a:spcPts val="713"/>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 CLO 4</a:t>
                      </a:r>
                    </a:p>
                  </a:txBody>
                  <a:tcPr marL="0" marR="0" marT="9017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54088">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08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93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75" marR="0" lvl="0" indent="0" algn="l" defTabSz="914400" rtl="0" eaLnBrk="1" fontAlgn="base" latinLnBrk="0" hangingPunct="1">
                        <a:lnSpc>
                          <a:spcPts val="165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Reinforcing Detailing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28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2863" marR="0" lvl="0" indent="0" algn="l" defTabSz="914400" rtl="0" eaLnBrk="1" fontAlgn="base" latinLnBrk="0" hangingPunct="1">
                        <a:lnSpc>
                          <a:spcPts val="1613"/>
                        </a:lnSpc>
                        <a:spcBef>
                          <a:spcPts val="838"/>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Group Discussion, Experiment Practice</a:t>
                      </a:r>
                    </a:p>
                  </a:txBody>
                  <a:tcPr marL="0" marR="0" marT="1060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Skill Development Test</a:t>
                      </a:r>
                    </a:p>
                  </a:txBody>
                  <a:tcPr marL="0" marR="0" marT="381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38"/>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CLO2, CLO3, CLO 4</a:t>
                      </a:r>
                    </a:p>
                  </a:txBody>
                  <a:tcPr marL="0" marR="0" marT="4445"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189037">
                <a:tc>
                  <a:txBody>
                    <a:bodyPr/>
                    <a:lstStyle>
                      <a:lvl1pPr marL="6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350" marR="0" lvl="0" indent="0" algn="l" defTabSz="914400" rtl="0" eaLnBrk="1" fontAlgn="base" latinLnBrk="0" hangingPunct="1">
                        <a:lnSpc>
                          <a:spcPts val="165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Week</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793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79375" marR="0" lvl="0" indent="0" algn="l" defTabSz="914400" rtl="0" eaLnBrk="1" fontAlgn="base" latinLnBrk="0" hangingPunct="1">
                        <a:lnSpc>
                          <a:spcPts val="165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Topics</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8413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84138" marR="0" lvl="0" indent="0" algn="l" defTabSz="914400" rtl="0" eaLnBrk="1" fontAlgn="base" latinLnBrk="0" hangingPunct="1">
                        <a:lnSpc>
                          <a:spcPts val="1613"/>
                        </a:lnSpc>
                        <a:spcBef>
                          <a:spcPts val="138"/>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Teaching Learning Strategy</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1778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ct val="100000"/>
                        </a:lnSpc>
                        <a:spcBef>
                          <a:spcPts val="38"/>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Assessment Strategy</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508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165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Corresponding CLOs</a:t>
                      </a: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4" name="object 2">
            <a:extLst>
              <a:ext uri="{FF2B5EF4-FFF2-40B4-BE49-F238E27FC236}">
                <a16:creationId xmlns:a16="http://schemas.microsoft.com/office/drawing/2014/main" id="{B2F50CAB-59D0-4D66-8794-FDB8DED6A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object 3">
            <a:extLst>
              <a:ext uri="{FF2B5EF4-FFF2-40B4-BE49-F238E27FC236}">
                <a16:creationId xmlns:a16="http://schemas.microsoft.com/office/drawing/2014/main" id="{9B406A64-677A-4DCE-B76E-4CBCA7018E2B}"/>
              </a:ext>
            </a:extLst>
          </p:cNvPr>
          <p:cNvSpPr>
            <a:spLocks/>
          </p:cNvSpPr>
          <p:nvPr/>
        </p:nvSpPr>
        <p:spPr bwMode="auto">
          <a:xfrm>
            <a:off x="2316163" y="746125"/>
            <a:ext cx="0" cy="3740150"/>
          </a:xfrm>
          <a:custGeom>
            <a:avLst/>
            <a:gdLst>
              <a:gd name="T0" fmla="*/ 3739642 h 3740150"/>
              <a:gd name="T1" fmla="*/ 0 h 3740150"/>
              <a:gd name="T2" fmla="*/ 0 60000 65536"/>
              <a:gd name="T3" fmla="*/ 0 60000 65536"/>
            </a:gdLst>
            <a:ahLst/>
            <a:cxnLst>
              <a:cxn ang="T2">
                <a:pos x="0" y="T0"/>
              </a:cxn>
              <a:cxn ang="T3">
                <a:pos x="0" y="T1"/>
              </a:cxn>
            </a:cxnLst>
            <a:rect l="0" t="0" r="r" b="b"/>
            <a:pathLst>
              <a:path h="3740150">
                <a:moveTo>
                  <a:pt x="0" y="373964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36" name="object 4">
            <a:extLst>
              <a:ext uri="{FF2B5EF4-FFF2-40B4-BE49-F238E27FC236}">
                <a16:creationId xmlns:a16="http://schemas.microsoft.com/office/drawing/2014/main" id="{80CDD722-8E91-44D0-97E5-977580AF64FB}"/>
              </a:ext>
            </a:extLst>
          </p:cNvPr>
          <p:cNvSpPr>
            <a:spLocks/>
          </p:cNvSpPr>
          <p:nvPr/>
        </p:nvSpPr>
        <p:spPr bwMode="auto">
          <a:xfrm>
            <a:off x="3452813" y="746125"/>
            <a:ext cx="0" cy="3740150"/>
          </a:xfrm>
          <a:custGeom>
            <a:avLst/>
            <a:gdLst>
              <a:gd name="T0" fmla="*/ 3739642 h 3740150"/>
              <a:gd name="T1" fmla="*/ 0 h 3740150"/>
              <a:gd name="T2" fmla="*/ 0 60000 65536"/>
              <a:gd name="T3" fmla="*/ 0 60000 65536"/>
            </a:gdLst>
            <a:ahLst/>
            <a:cxnLst>
              <a:cxn ang="T2">
                <a:pos x="0" y="T0"/>
              </a:cxn>
              <a:cxn ang="T3">
                <a:pos x="0" y="T1"/>
              </a:cxn>
            </a:cxnLst>
            <a:rect l="0" t="0" r="r" b="b"/>
            <a:pathLst>
              <a:path h="3740150">
                <a:moveTo>
                  <a:pt x="0" y="373964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37" name="object 5">
            <a:extLst>
              <a:ext uri="{FF2B5EF4-FFF2-40B4-BE49-F238E27FC236}">
                <a16:creationId xmlns:a16="http://schemas.microsoft.com/office/drawing/2014/main" id="{A884E433-C858-40B4-9D35-302589D458D3}"/>
              </a:ext>
            </a:extLst>
          </p:cNvPr>
          <p:cNvSpPr>
            <a:spLocks/>
          </p:cNvSpPr>
          <p:nvPr/>
        </p:nvSpPr>
        <p:spPr bwMode="auto">
          <a:xfrm>
            <a:off x="4714875" y="746125"/>
            <a:ext cx="0" cy="3740150"/>
          </a:xfrm>
          <a:custGeom>
            <a:avLst/>
            <a:gdLst>
              <a:gd name="T0" fmla="*/ 3739642 h 3740150"/>
              <a:gd name="T1" fmla="*/ 0 h 3740150"/>
              <a:gd name="T2" fmla="*/ 0 60000 65536"/>
              <a:gd name="T3" fmla="*/ 0 60000 65536"/>
            </a:gdLst>
            <a:ahLst/>
            <a:cxnLst>
              <a:cxn ang="T2">
                <a:pos x="0" y="T0"/>
              </a:cxn>
              <a:cxn ang="T3">
                <a:pos x="0" y="T1"/>
              </a:cxn>
            </a:cxnLst>
            <a:rect l="0" t="0" r="r" b="b"/>
            <a:pathLst>
              <a:path h="3740150">
                <a:moveTo>
                  <a:pt x="0" y="373964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95238" name="object 6">
            <a:extLst>
              <a:ext uri="{FF2B5EF4-FFF2-40B4-BE49-F238E27FC236}">
                <a16:creationId xmlns:a16="http://schemas.microsoft.com/office/drawing/2014/main" id="{07738F03-D50A-45F0-AA1D-0AA22456449E}"/>
              </a:ext>
            </a:extLst>
          </p:cNvPr>
          <p:cNvGrpSpPr>
            <a:grpSpLocks/>
          </p:cNvGrpSpPr>
          <p:nvPr/>
        </p:nvGrpSpPr>
        <p:grpSpPr bwMode="auto">
          <a:xfrm>
            <a:off x="1993900" y="744538"/>
            <a:ext cx="4070350" cy="3860800"/>
            <a:chOff x="1994573" y="744511"/>
            <a:chExt cx="4070350" cy="3860165"/>
          </a:xfrm>
        </p:grpSpPr>
        <p:sp>
          <p:nvSpPr>
            <p:cNvPr id="95602" name="object 7">
              <a:extLst>
                <a:ext uri="{FF2B5EF4-FFF2-40B4-BE49-F238E27FC236}">
                  <a16:creationId xmlns:a16="http://schemas.microsoft.com/office/drawing/2014/main" id="{6A0FE064-F923-445A-A333-09113BBE7262}"/>
                </a:ext>
              </a:extLst>
            </p:cNvPr>
            <p:cNvSpPr>
              <a:spLocks/>
            </p:cNvSpPr>
            <p:nvPr/>
          </p:nvSpPr>
          <p:spPr bwMode="auto">
            <a:xfrm>
              <a:off x="1995678" y="745616"/>
              <a:ext cx="4068445" cy="3858260"/>
            </a:xfrm>
            <a:custGeom>
              <a:avLst/>
              <a:gdLst>
                <a:gd name="T0" fmla="*/ 2719070 w 4068445"/>
                <a:gd name="T1" fmla="*/ 2493264 h 3858260"/>
                <a:gd name="T2" fmla="*/ 3854831 w 4068445"/>
                <a:gd name="T3" fmla="*/ 1246632 h 3858260"/>
                <a:gd name="T4" fmla="*/ 321183 w 4068445"/>
                <a:gd name="T5" fmla="*/ 3116580 h 3858260"/>
                <a:gd name="T6" fmla="*/ 3854831 w 4068445"/>
                <a:gd name="T7" fmla="*/ 1869821 h 3858260"/>
                <a:gd name="T8" fmla="*/ 1078420 w 4068445"/>
                <a:gd name="T9" fmla="*/ 186880 h 3858260"/>
                <a:gd name="T10" fmla="*/ 1046924 w 4068445"/>
                <a:gd name="T11" fmla="*/ 217970 h 3858260"/>
                <a:gd name="T12" fmla="*/ 1898777 w 4068445"/>
                <a:gd name="T13" fmla="*/ 435864 h 3858260"/>
                <a:gd name="T14" fmla="*/ 1930273 w 4068445"/>
                <a:gd name="T15" fmla="*/ 405003 h 3858260"/>
                <a:gd name="T16" fmla="*/ 2088134 w 4068445"/>
                <a:gd name="T17" fmla="*/ 217804 h 3858260"/>
                <a:gd name="T18" fmla="*/ 3097657 w 4068445"/>
                <a:gd name="T19" fmla="*/ 186880 h 3858260"/>
                <a:gd name="T20" fmla="*/ 3129661 w 4068445"/>
                <a:gd name="T21" fmla="*/ 217970 h 3858260"/>
                <a:gd name="T22" fmla="*/ 3476307 w 4068445"/>
                <a:gd name="T23" fmla="*/ 1059307 h 3858260"/>
                <a:gd name="T24" fmla="*/ 3444938 w 4068445"/>
                <a:gd name="T25" fmla="*/ 1028319 h 3858260"/>
                <a:gd name="T26" fmla="*/ 3287014 w 4068445"/>
                <a:gd name="T27" fmla="*/ 1028319 h 3858260"/>
                <a:gd name="T28" fmla="*/ 1898777 w 4068445"/>
                <a:gd name="T29" fmla="*/ 1059307 h 3858260"/>
                <a:gd name="T30" fmla="*/ 1930273 w 4068445"/>
                <a:gd name="T31" fmla="*/ 1028319 h 3858260"/>
                <a:gd name="T32" fmla="*/ 1078420 w 4068445"/>
                <a:gd name="T33" fmla="*/ 810323 h 3858260"/>
                <a:gd name="T34" fmla="*/ 1046924 w 4068445"/>
                <a:gd name="T35" fmla="*/ 841286 h 3858260"/>
                <a:gd name="T36" fmla="*/ 699770 w 4068445"/>
                <a:gd name="T37" fmla="*/ 1682750 h 3858260"/>
                <a:gd name="T38" fmla="*/ 731647 w 4068445"/>
                <a:gd name="T39" fmla="*/ 1651381 h 3858260"/>
                <a:gd name="T40" fmla="*/ 889127 w 4068445"/>
                <a:gd name="T41" fmla="*/ 1464691 h 3858260"/>
                <a:gd name="T42" fmla="*/ 1898777 w 4068445"/>
                <a:gd name="T43" fmla="*/ 1433385 h 3858260"/>
                <a:gd name="T44" fmla="*/ 1930273 w 4068445"/>
                <a:gd name="T45" fmla="*/ 1464741 h 3858260"/>
                <a:gd name="T46" fmla="*/ 3476244 w 4068445"/>
                <a:gd name="T47" fmla="*/ 1682750 h 3858260"/>
                <a:gd name="T48" fmla="*/ 3444938 w 4068445"/>
                <a:gd name="T49" fmla="*/ 1651381 h 3858260"/>
                <a:gd name="T50" fmla="*/ 3287014 w 4068445"/>
                <a:gd name="T51" fmla="*/ 1651381 h 3858260"/>
                <a:gd name="T52" fmla="*/ 3097657 w 4068445"/>
                <a:gd name="T53" fmla="*/ 2306193 h 3858260"/>
                <a:gd name="T54" fmla="*/ 3129661 w 4068445"/>
                <a:gd name="T55" fmla="*/ 2274824 h 3858260"/>
                <a:gd name="T56" fmla="*/ 2277427 w 4068445"/>
                <a:gd name="T57" fmla="*/ 2056828 h 3858260"/>
                <a:gd name="T58" fmla="*/ 2245944 w 4068445"/>
                <a:gd name="T59" fmla="*/ 2088184 h 3858260"/>
                <a:gd name="T60" fmla="*/ 699770 w 4068445"/>
                <a:gd name="T61" fmla="*/ 2306193 h 3858260"/>
                <a:gd name="T62" fmla="*/ 731647 w 4068445"/>
                <a:gd name="T63" fmla="*/ 2274824 h 3858260"/>
                <a:gd name="T64" fmla="*/ 889127 w 4068445"/>
                <a:gd name="T65" fmla="*/ 2088134 h 3858260"/>
                <a:gd name="T66" fmla="*/ 699770 w 4068445"/>
                <a:gd name="T67" fmla="*/ 2680271 h 3858260"/>
                <a:gd name="T68" fmla="*/ 731647 w 4068445"/>
                <a:gd name="T69" fmla="*/ 2711234 h 3858260"/>
                <a:gd name="T70" fmla="*/ 2277427 w 4068445"/>
                <a:gd name="T71" fmla="*/ 2929255 h 3858260"/>
                <a:gd name="T72" fmla="*/ 2245944 w 4068445"/>
                <a:gd name="T73" fmla="*/ 2898267 h 3858260"/>
                <a:gd name="T74" fmla="*/ 2088134 w 4068445"/>
                <a:gd name="T75" fmla="*/ 2898267 h 3858260"/>
                <a:gd name="T76" fmla="*/ 3097657 w 4068445"/>
                <a:gd name="T77" fmla="*/ 2929255 h 3858260"/>
                <a:gd name="T78" fmla="*/ 3129661 w 4068445"/>
                <a:gd name="T79" fmla="*/ 2898267 h 3858260"/>
                <a:gd name="T80" fmla="*/ 3854831 w 4068445"/>
                <a:gd name="T81" fmla="*/ 3739642 h 3858260"/>
                <a:gd name="T82" fmla="*/ 3959733 w 4068445"/>
                <a:gd name="T83" fmla="*/ 3857752 h 3858260"/>
                <a:gd name="T84" fmla="*/ 2505964 w 4068445"/>
                <a:gd name="T85" fmla="*/ 3739642 h 3858260"/>
                <a:gd name="T86" fmla="*/ 1670050 w 4068445"/>
                <a:gd name="T87" fmla="*/ 3739642 h 3858260"/>
                <a:gd name="T88" fmla="*/ 1670050 w 4068445"/>
                <a:gd name="T89" fmla="*/ 3739642 h 3858260"/>
                <a:gd name="T90" fmla="*/ 212852 w 4068445"/>
                <a:gd name="T91" fmla="*/ 3857752 h 3858260"/>
                <a:gd name="T92" fmla="*/ 321183 w 4068445"/>
                <a:gd name="T93" fmla="*/ 3739642 h 3858260"/>
                <a:gd name="T94" fmla="*/ 321945 w 4068445"/>
                <a:gd name="T95" fmla="*/ 3116580 h 3858260"/>
                <a:gd name="T96" fmla="*/ 321183 w 4068445"/>
                <a:gd name="T97" fmla="*/ 1869821 h 3858260"/>
                <a:gd name="T98" fmla="*/ 321945 w 4068445"/>
                <a:gd name="T99" fmla="*/ 1246632 h 3858260"/>
                <a:gd name="T100" fmla="*/ 321183 w 4068445"/>
                <a:gd name="T101" fmla="*/ 623443 h 3858260"/>
                <a:gd name="T102" fmla="*/ 321945 w 4068445"/>
                <a:gd name="T103" fmla="*/ 3116580 h 3858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68445" h="3858260">
                  <a:moveTo>
                    <a:pt x="3854831" y="3739642"/>
                  </a:moveTo>
                  <a:lnTo>
                    <a:pt x="3854831" y="0"/>
                  </a:lnTo>
                </a:path>
                <a:path w="4068445" h="3858260">
                  <a:moveTo>
                    <a:pt x="2719070" y="3116580"/>
                  </a:moveTo>
                  <a:lnTo>
                    <a:pt x="3854831" y="3116580"/>
                  </a:lnTo>
                </a:path>
                <a:path w="4068445" h="3858260">
                  <a:moveTo>
                    <a:pt x="2719070" y="2493264"/>
                  </a:moveTo>
                  <a:lnTo>
                    <a:pt x="3854831" y="2493264"/>
                  </a:lnTo>
                </a:path>
                <a:path w="4068445" h="3858260">
                  <a:moveTo>
                    <a:pt x="2719070" y="1869821"/>
                  </a:moveTo>
                  <a:lnTo>
                    <a:pt x="3854831" y="1869821"/>
                  </a:lnTo>
                </a:path>
                <a:path w="4068445" h="3858260">
                  <a:moveTo>
                    <a:pt x="2719070" y="1246632"/>
                  </a:moveTo>
                  <a:lnTo>
                    <a:pt x="3854831" y="1246632"/>
                  </a:lnTo>
                </a:path>
                <a:path w="4068445" h="3858260">
                  <a:moveTo>
                    <a:pt x="321183" y="623443"/>
                  </a:moveTo>
                  <a:lnTo>
                    <a:pt x="3854831" y="623443"/>
                  </a:lnTo>
                </a:path>
                <a:path w="4068445" h="3858260">
                  <a:moveTo>
                    <a:pt x="321183" y="0"/>
                  </a:moveTo>
                  <a:lnTo>
                    <a:pt x="3854831" y="0"/>
                  </a:lnTo>
                </a:path>
                <a:path w="4068445" h="3858260">
                  <a:moveTo>
                    <a:pt x="321183" y="3116580"/>
                  </a:moveTo>
                  <a:lnTo>
                    <a:pt x="3854831" y="3116580"/>
                  </a:lnTo>
                </a:path>
                <a:path w="4068445" h="3858260">
                  <a:moveTo>
                    <a:pt x="321183" y="2493264"/>
                  </a:moveTo>
                  <a:lnTo>
                    <a:pt x="3854831" y="2493264"/>
                  </a:lnTo>
                </a:path>
                <a:path w="4068445" h="3858260">
                  <a:moveTo>
                    <a:pt x="321183" y="1869821"/>
                  </a:moveTo>
                  <a:lnTo>
                    <a:pt x="3854831" y="1869821"/>
                  </a:lnTo>
                </a:path>
                <a:path w="4068445" h="3858260">
                  <a:moveTo>
                    <a:pt x="321183" y="1246632"/>
                  </a:moveTo>
                  <a:lnTo>
                    <a:pt x="3854831" y="1246632"/>
                  </a:lnTo>
                </a:path>
                <a:path w="4068445" h="3858260">
                  <a:moveTo>
                    <a:pt x="699770" y="435864"/>
                  </a:moveTo>
                  <a:lnTo>
                    <a:pt x="1078420" y="435864"/>
                  </a:lnTo>
                  <a:lnTo>
                    <a:pt x="1078420" y="186880"/>
                  </a:lnTo>
                  <a:lnTo>
                    <a:pt x="699770" y="186880"/>
                  </a:lnTo>
                  <a:lnTo>
                    <a:pt x="699770" y="435864"/>
                  </a:lnTo>
                  <a:close/>
                </a:path>
                <a:path w="4068445" h="3858260">
                  <a:moveTo>
                    <a:pt x="731647" y="405003"/>
                  </a:moveTo>
                  <a:lnTo>
                    <a:pt x="1046924" y="405003"/>
                  </a:lnTo>
                  <a:lnTo>
                    <a:pt x="1046924" y="217970"/>
                  </a:lnTo>
                  <a:lnTo>
                    <a:pt x="731647" y="217970"/>
                  </a:lnTo>
                  <a:lnTo>
                    <a:pt x="731647" y="405003"/>
                  </a:lnTo>
                  <a:close/>
                </a:path>
                <a:path w="4068445" h="3858260">
                  <a:moveTo>
                    <a:pt x="889127" y="217804"/>
                  </a:moveTo>
                  <a:lnTo>
                    <a:pt x="889127" y="405003"/>
                  </a:lnTo>
                </a:path>
                <a:path w="4068445" h="3858260">
                  <a:moveTo>
                    <a:pt x="1898777" y="435864"/>
                  </a:moveTo>
                  <a:lnTo>
                    <a:pt x="2277427" y="435864"/>
                  </a:lnTo>
                  <a:lnTo>
                    <a:pt x="2277427" y="186880"/>
                  </a:lnTo>
                  <a:lnTo>
                    <a:pt x="1898777" y="186880"/>
                  </a:lnTo>
                  <a:lnTo>
                    <a:pt x="1898777" y="435864"/>
                  </a:lnTo>
                  <a:close/>
                </a:path>
                <a:path w="4068445" h="3858260">
                  <a:moveTo>
                    <a:pt x="1930273" y="405003"/>
                  </a:moveTo>
                  <a:lnTo>
                    <a:pt x="2245944" y="405003"/>
                  </a:lnTo>
                  <a:lnTo>
                    <a:pt x="2245944" y="217970"/>
                  </a:lnTo>
                  <a:lnTo>
                    <a:pt x="1930273" y="217970"/>
                  </a:lnTo>
                  <a:lnTo>
                    <a:pt x="1930273" y="405003"/>
                  </a:lnTo>
                  <a:close/>
                </a:path>
                <a:path w="4068445" h="3858260">
                  <a:moveTo>
                    <a:pt x="2088134" y="217804"/>
                  </a:moveTo>
                  <a:lnTo>
                    <a:pt x="2088134" y="405003"/>
                  </a:lnTo>
                </a:path>
                <a:path w="4068445" h="3858260">
                  <a:moveTo>
                    <a:pt x="3097657" y="435864"/>
                  </a:moveTo>
                  <a:lnTo>
                    <a:pt x="3476307" y="435864"/>
                  </a:lnTo>
                  <a:lnTo>
                    <a:pt x="3476307" y="186880"/>
                  </a:lnTo>
                  <a:lnTo>
                    <a:pt x="3097657" y="186880"/>
                  </a:lnTo>
                  <a:lnTo>
                    <a:pt x="3097657" y="435864"/>
                  </a:lnTo>
                  <a:close/>
                </a:path>
                <a:path w="4068445" h="3858260">
                  <a:moveTo>
                    <a:pt x="3129661" y="405003"/>
                  </a:moveTo>
                  <a:lnTo>
                    <a:pt x="3444938" y="405003"/>
                  </a:lnTo>
                  <a:lnTo>
                    <a:pt x="3444938" y="217970"/>
                  </a:lnTo>
                  <a:lnTo>
                    <a:pt x="3129661" y="217970"/>
                  </a:lnTo>
                  <a:lnTo>
                    <a:pt x="3129661" y="405003"/>
                  </a:lnTo>
                  <a:close/>
                </a:path>
                <a:path w="4068445" h="3858260">
                  <a:moveTo>
                    <a:pt x="3287014" y="217804"/>
                  </a:moveTo>
                  <a:lnTo>
                    <a:pt x="3287014" y="405003"/>
                  </a:lnTo>
                </a:path>
                <a:path w="4068445" h="3858260">
                  <a:moveTo>
                    <a:pt x="3097657" y="1059307"/>
                  </a:moveTo>
                  <a:lnTo>
                    <a:pt x="3476307" y="1059307"/>
                  </a:lnTo>
                  <a:lnTo>
                    <a:pt x="3476307" y="810323"/>
                  </a:lnTo>
                  <a:lnTo>
                    <a:pt x="3097657" y="810323"/>
                  </a:lnTo>
                  <a:lnTo>
                    <a:pt x="3097657" y="1059307"/>
                  </a:lnTo>
                  <a:close/>
                </a:path>
                <a:path w="4068445" h="3858260">
                  <a:moveTo>
                    <a:pt x="3129661" y="1028319"/>
                  </a:moveTo>
                  <a:lnTo>
                    <a:pt x="3444938" y="1028319"/>
                  </a:lnTo>
                  <a:lnTo>
                    <a:pt x="3444938" y="841286"/>
                  </a:lnTo>
                  <a:lnTo>
                    <a:pt x="3129661" y="841286"/>
                  </a:lnTo>
                  <a:lnTo>
                    <a:pt x="3129661" y="1028319"/>
                  </a:lnTo>
                  <a:close/>
                </a:path>
                <a:path w="4068445" h="3858260">
                  <a:moveTo>
                    <a:pt x="3287014" y="841248"/>
                  </a:moveTo>
                  <a:lnTo>
                    <a:pt x="3287014" y="1028319"/>
                  </a:lnTo>
                </a:path>
                <a:path w="4068445" h="3858260">
                  <a:moveTo>
                    <a:pt x="1898777" y="1059307"/>
                  </a:moveTo>
                  <a:lnTo>
                    <a:pt x="2277427" y="1059307"/>
                  </a:lnTo>
                  <a:lnTo>
                    <a:pt x="2277427" y="810323"/>
                  </a:lnTo>
                  <a:lnTo>
                    <a:pt x="1898777" y="810323"/>
                  </a:lnTo>
                  <a:lnTo>
                    <a:pt x="1898777" y="1059307"/>
                  </a:lnTo>
                  <a:close/>
                </a:path>
                <a:path w="4068445" h="3858260">
                  <a:moveTo>
                    <a:pt x="1930273" y="1028319"/>
                  </a:moveTo>
                  <a:lnTo>
                    <a:pt x="2245944" y="1028319"/>
                  </a:lnTo>
                  <a:lnTo>
                    <a:pt x="2245944" y="841286"/>
                  </a:lnTo>
                  <a:lnTo>
                    <a:pt x="1930273" y="841286"/>
                  </a:lnTo>
                  <a:lnTo>
                    <a:pt x="1930273" y="1028319"/>
                  </a:lnTo>
                  <a:close/>
                </a:path>
                <a:path w="4068445" h="3858260">
                  <a:moveTo>
                    <a:pt x="2088134" y="841248"/>
                  </a:moveTo>
                  <a:lnTo>
                    <a:pt x="2088134" y="1028319"/>
                  </a:lnTo>
                </a:path>
                <a:path w="4068445" h="3858260">
                  <a:moveTo>
                    <a:pt x="699770" y="1059307"/>
                  </a:moveTo>
                  <a:lnTo>
                    <a:pt x="1078420" y="1059307"/>
                  </a:lnTo>
                  <a:lnTo>
                    <a:pt x="1078420" y="810323"/>
                  </a:lnTo>
                  <a:lnTo>
                    <a:pt x="699770" y="810323"/>
                  </a:lnTo>
                  <a:lnTo>
                    <a:pt x="699770" y="1059307"/>
                  </a:lnTo>
                  <a:close/>
                </a:path>
                <a:path w="4068445" h="3858260">
                  <a:moveTo>
                    <a:pt x="731647" y="1028319"/>
                  </a:moveTo>
                  <a:lnTo>
                    <a:pt x="1046924" y="1028319"/>
                  </a:lnTo>
                  <a:lnTo>
                    <a:pt x="1046924" y="841286"/>
                  </a:lnTo>
                  <a:lnTo>
                    <a:pt x="731647" y="841286"/>
                  </a:lnTo>
                  <a:lnTo>
                    <a:pt x="731647" y="1028319"/>
                  </a:lnTo>
                  <a:close/>
                </a:path>
                <a:path w="4068445" h="3858260">
                  <a:moveTo>
                    <a:pt x="889127" y="841248"/>
                  </a:moveTo>
                  <a:lnTo>
                    <a:pt x="889127" y="1028319"/>
                  </a:lnTo>
                </a:path>
                <a:path w="4068445" h="3858260">
                  <a:moveTo>
                    <a:pt x="699770" y="1682750"/>
                  </a:moveTo>
                  <a:lnTo>
                    <a:pt x="1078420" y="1682750"/>
                  </a:lnTo>
                  <a:lnTo>
                    <a:pt x="1078420" y="1433385"/>
                  </a:lnTo>
                  <a:lnTo>
                    <a:pt x="699770" y="1433385"/>
                  </a:lnTo>
                  <a:lnTo>
                    <a:pt x="699770" y="1682750"/>
                  </a:lnTo>
                  <a:close/>
                </a:path>
                <a:path w="4068445" h="3858260">
                  <a:moveTo>
                    <a:pt x="731647" y="1651381"/>
                  </a:moveTo>
                  <a:lnTo>
                    <a:pt x="1046924" y="1651381"/>
                  </a:lnTo>
                  <a:lnTo>
                    <a:pt x="1046924" y="1464741"/>
                  </a:lnTo>
                  <a:lnTo>
                    <a:pt x="731647" y="1464741"/>
                  </a:lnTo>
                  <a:lnTo>
                    <a:pt x="731647" y="1651381"/>
                  </a:lnTo>
                  <a:close/>
                </a:path>
                <a:path w="4068445" h="3858260">
                  <a:moveTo>
                    <a:pt x="889127" y="1464691"/>
                  </a:moveTo>
                  <a:lnTo>
                    <a:pt x="889127" y="1651381"/>
                  </a:lnTo>
                </a:path>
                <a:path w="4068445" h="3858260">
                  <a:moveTo>
                    <a:pt x="1898777" y="1682750"/>
                  </a:moveTo>
                  <a:lnTo>
                    <a:pt x="2277427" y="1682750"/>
                  </a:lnTo>
                  <a:lnTo>
                    <a:pt x="2277427" y="1433385"/>
                  </a:lnTo>
                  <a:lnTo>
                    <a:pt x="1898777" y="1433385"/>
                  </a:lnTo>
                  <a:lnTo>
                    <a:pt x="1898777" y="1682750"/>
                  </a:lnTo>
                  <a:close/>
                </a:path>
                <a:path w="4068445" h="3858260">
                  <a:moveTo>
                    <a:pt x="1930273" y="1651381"/>
                  </a:moveTo>
                  <a:lnTo>
                    <a:pt x="2245944" y="1651381"/>
                  </a:lnTo>
                  <a:lnTo>
                    <a:pt x="2245944" y="1464741"/>
                  </a:lnTo>
                  <a:lnTo>
                    <a:pt x="1930273" y="1464741"/>
                  </a:lnTo>
                  <a:lnTo>
                    <a:pt x="1930273" y="1651381"/>
                  </a:lnTo>
                  <a:close/>
                </a:path>
                <a:path w="4068445" h="3858260">
                  <a:moveTo>
                    <a:pt x="2088134" y="1464691"/>
                  </a:moveTo>
                  <a:lnTo>
                    <a:pt x="2088134" y="1651381"/>
                  </a:lnTo>
                </a:path>
                <a:path w="4068445" h="3858260">
                  <a:moveTo>
                    <a:pt x="3097657" y="1682750"/>
                  </a:moveTo>
                  <a:lnTo>
                    <a:pt x="3476244" y="1682750"/>
                  </a:lnTo>
                  <a:lnTo>
                    <a:pt x="3476244" y="1433449"/>
                  </a:lnTo>
                  <a:lnTo>
                    <a:pt x="3097657" y="1433449"/>
                  </a:lnTo>
                  <a:lnTo>
                    <a:pt x="3097657" y="1682750"/>
                  </a:lnTo>
                  <a:close/>
                </a:path>
                <a:path w="4068445" h="3858260">
                  <a:moveTo>
                    <a:pt x="3129661" y="1651381"/>
                  </a:moveTo>
                  <a:lnTo>
                    <a:pt x="3444938" y="1651381"/>
                  </a:lnTo>
                  <a:lnTo>
                    <a:pt x="3444938" y="1464741"/>
                  </a:lnTo>
                  <a:lnTo>
                    <a:pt x="3129661" y="1464741"/>
                  </a:lnTo>
                  <a:lnTo>
                    <a:pt x="3129661" y="1651381"/>
                  </a:lnTo>
                  <a:close/>
                </a:path>
                <a:path w="4068445" h="3858260">
                  <a:moveTo>
                    <a:pt x="3287014" y="1464691"/>
                  </a:moveTo>
                  <a:lnTo>
                    <a:pt x="3287014" y="1651381"/>
                  </a:lnTo>
                </a:path>
                <a:path w="4068445" h="3858260">
                  <a:moveTo>
                    <a:pt x="3097657" y="2306193"/>
                  </a:moveTo>
                  <a:lnTo>
                    <a:pt x="3476307" y="2306193"/>
                  </a:lnTo>
                  <a:lnTo>
                    <a:pt x="3476307" y="2056828"/>
                  </a:lnTo>
                  <a:lnTo>
                    <a:pt x="3097657" y="2056828"/>
                  </a:lnTo>
                  <a:lnTo>
                    <a:pt x="3097657" y="2306193"/>
                  </a:lnTo>
                  <a:close/>
                </a:path>
                <a:path w="4068445" h="3858260">
                  <a:moveTo>
                    <a:pt x="3129661" y="2274824"/>
                  </a:moveTo>
                  <a:lnTo>
                    <a:pt x="3444938" y="2274824"/>
                  </a:lnTo>
                  <a:lnTo>
                    <a:pt x="3444938" y="2088184"/>
                  </a:lnTo>
                  <a:lnTo>
                    <a:pt x="3129661" y="2088184"/>
                  </a:lnTo>
                  <a:lnTo>
                    <a:pt x="3129661" y="2274824"/>
                  </a:lnTo>
                  <a:close/>
                </a:path>
                <a:path w="4068445" h="3858260">
                  <a:moveTo>
                    <a:pt x="3287014" y="2088134"/>
                  </a:moveTo>
                  <a:lnTo>
                    <a:pt x="3287014" y="2274824"/>
                  </a:lnTo>
                </a:path>
                <a:path w="4068445" h="3858260">
                  <a:moveTo>
                    <a:pt x="1898777" y="2306193"/>
                  </a:moveTo>
                  <a:lnTo>
                    <a:pt x="2277427" y="2306193"/>
                  </a:lnTo>
                  <a:lnTo>
                    <a:pt x="2277427" y="2056828"/>
                  </a:lnTo>
                  <a:lnTo>
                    <a:pt x="1898777" y="2056828"/>
                  </a:lnTo>
                  <a:lnTo>
                    <a:pt x="1898777" y="2306193"/>
                  </a:lnTo>
                  <a:close/>
                </a:path>
                <a:path w="4068445" h="3858260">
                  <a:moveTo>
                    <a:pt x="1930273" y="2274824"/>
                  </a:moveTo>
                  <a:lnTo>
                    <a:pt x="2245944" y="2274824"/>
                  </a:lnTo>
                  <a:lnTo>
                    <a:pt x="2245944" y="2088184"/>
                  </a:lnTo>
                  <a:lnTo>
                    <a:pt x="1930273" y="2088184"/>
                  </a:lnTo>
                  <a:lnTo>
                    <a:pt x="1930273" y="2274824"/>
                  </a:lnTo>
                  <a:close/>
                </a:path>
                <a:path w="4068445" h="3858260">
                  <a:moveTo>
                    <a:pt x="2088134" y="2088134"/>
                  </a:moveTo>
                  <a:lnTo>
                    <a:pt x="2088134" y="2274824"/>
                  </a:lnTo>
                </a:path>
                <a:path w="4068445" h="3858260">
                  <a:moveTo>
                    <a:pt x="699770" y="2306193"/>
                  </a:moveTo>
                  <a:lnTo>
                    <a:pt x="1078420" y="2306193"/>
                  </a:lnTo>
                  <a:lnTo>
                    <a:pt x="1078420" y="2056828"/>
                  </a:lnTo>
                  <a:lnTo>
                    <a:pt x="699770" y="2056828"/>
                  </a:lnTo>
                  <a:lnTo>
                    <a:pt x="699770" y="2306193"/>
                  </a:lnTo>
                  <a:close/>
                </a:path>
                <a:path w="4068445" h="3858260">
                  <a:moveTo>
                    <a:pt x="731647" y="2274824"/>
                  </a:moveTo>
                  <a:lnTo>
                    <a:pt x="1046988" y="2274824"/>
                  </a:lnTo>
                  <a:lnTo>
                    <a:pt x="1046988" y="2088261"/>
                  </a:lnTo>
                  <a:lnTo>
                    <a:pt x="731647" y="2088261"/>
                  </a:lnTo>
                  <a:lnTo>
                    <a:pt x="731647" y="2274824"/>
                  </a:lnTo>
                  <a:close/>
                </a:path>
                <a:path w="4068445" h="3858260">
                  <a:moveTo>
                    <a:pt x="889127" y="2088134"/>
                  </a:moveTo>
                  <a:lnTo>
                    <a:pt x="889127" y="2274824"/>
                  </a:lnTo>
                </a:path>
                <a:path w="4068445" h="3858260">
                  <a:moveTo>
                    <a:pt x="699770" y="2929255"/>
                  </a:moveTo>
                  <a:lnTo>
                    <a:pt x="1078420" y="2929255"/>
                  </a:lnTo>
                  <a:lnTo>
                    <a:pt x="1078420" y="2680271"/>
                  </a:lnTo>
                  <a:lnTo>
                    <a:pt x="699770" y="2680271"/>
                  </a:lnTo>
                  <a:lnTo>
                    <a:pt x="699770" y="2929255"/>
                  </a:lnTo>
                  <a:close/>
                </a:path>
                <a:path w="4068445" h="3858260">
                  <a:moveTo>
                    <a:pt x="731647" y="2898267"/>
                  </a:moveTo>
                  <a:lnTo>
                    <a:pt x="1046924" y="2898267"/>
                  </a:lnTo>
                  <a:lnTo>
                    <a:pt x="1046924" y="2711234"/>
                  </a:lnTo>
                  <a:lnTo>
                    <a:pt x="731647" y="2711234"/>
                  </a:lnTo>
                  <a:lnTo>
                    <a:pt x="731647" y="2898267"/>
                  </a:lnTo>
                  <a:close/>
                </a:path>
                <a:path w="4068445" h="3858260">
                  <a:moveTo>
                    <a:pt x="889127" y="2711196"/>
                  </a:moveTo>
                  <a:lnTo>
                    <a:pt x="889127" y="2898267"/>
                  </a:lnTo>
                </a:path>
                <a:path w="4068445" h="3858260">
                  <a:moveTo>
                    <a:pt x="1898777" y="2929255"/>
                  </a:moveTo>
                  <a:lnTo>
                    <a:pt x="2277427" y="2929255"/>
                  </a:lnTo>
                  <a:lnTo>
                    <a:pt x="2277427" y="2680271"/>
                  </a:lnTo>
                  <a:lnTo>
                    <a:pt x="1898777" y="2680271"/>
                  </a:lnTo>
                  <a:lnTo>
                    <a:pt x="1898777" y="2929255"/>
                  </a:lnTo>
                  <a:close/>
                </a:path>
                <a:path w="4068445" h="3858260">
                  <a:moveTo>
                    <a:pt x="1930273" y="2898267"/>
                  </a:moveTo>
                  <a:lnTo>
                    <a:pt x="2245944" y="2898267"/>
                  </a:lnTo>
                  <a:lnTo>
                    <a:pt x="2245944" y="2711234"/>
                  </a:lnTo>
                  <a:lnTo>
                    <a:pt x="1930273" y="2711234"/>
                  </a:lnTo>
                  <a:lnTo>
                    <a:pt x="1930273" y="2898267"/>
                  </a:lnTo>
                  <a:close/>
                </a:path>
                <a:path w="4068445" h="3858260">
                  <a:moveTo>
                    <a:pt x="2088134" y="2711196"/>
                  </a:moveTo>
                  <a:lnTo>
                    <a:pt x="2088134" y="2898267"/>
                  </a:lnTo>
                </a:path>
                <a:path w="4068445" h="3858260">
                  <a:moveTo>
                    <a:pt x="3097657" y="2929255"/>
                  </a:moveTo>
                  <a:lnTo>
                    <a:pt x="3476307" y="2929255"/>
                  </a:lnTo>
                  <a:lnTo>
                    <a:pt x="3476307" y="2680271"/>
                  </a:lnTo>
                  <a:lnTo>
                    <a:pt x="3097657" y="2680271"/>
                  </a:lnTo>
                  <a:lnTo>
                    <a:pt x="3097657" y="2929255"/>
                  </a:lnTo>
                  <a:close/>
                </a:path>
                <a:path w="4068445" h="3858260">
                  <a:moveTo>
                    <a:pt x="3129661" y="2898267"/>
                  </a:moveTo>
                  <a:lnTo>
                    <a:pt x="3444938" y="2898267"/>
                  </a:lnTo>
                  <a:lnTo>
                    <a:pt x="3444938" y="2711234"/>
                  </a:lnTo>
                  <a:lnTo>
                    <a:pt x="3129661" y="2711234"/>
                  </a:lnTo>
                  <a:lnTo>
                    <a:pt x="3129661" y="2898267"/>
                  </a:lnTo>
                  <a:close/>
                </a:path>
                <a:path w="4068445" h="3858260">
                  <a:moveTo>
                    <a:pt x="3287014" y="2711196"/>
                  </a:moveTo>
                  <a:lnTo>
                    <a:pt x="3287014" y="2898267"/>
                  </a:lnTo>
                </a:path>
                <a:path w="4068445" h="3858260">
                  <a:moveTo>
                    <a:pt x="3641979" y="3739642"/>
                  </a:moveTo>
                  <a:lnTo>
                    <a:pt x="4067937" y="3739642"/>
                  </a:lnTo>
                </a:path>
                <a:path w="4068445" h="3858260">
                  <a:moveTo>
                    <a:pt x="3854831" y="3739642"/>
                  </a:moveTo>
                  <a:lnTo>
                    <a:pt x="3746373" y="3857752"/>
                  </a:lnTo>
                </a:path>
                <a:path w="4068445" h="3858260">
                  <a:moveTo>
                    <a:pt x="3641979" y="3739642"/>
                  </a:moveTo>
                  <a:lnTo>
                    <a:pt x="3533394" y="3857752"/>
                  </a:lnTo>
                </a:path>
                <a:path w="4068445" h="3858260">
                  <a:moveTo>
                    <a:pt x="4067937" y="3739642"/>
                  </a:moveTo>
                  <a:lnTo>
                    <a:pt x="3959733" y="3857752"/>
                  </a:lnTo>
                </a:path>
                <a:path w="4068445" h="3858260">
                  <a:moveTo>
                    <a:pt x="2505964" y="3739642"/>
                  </a:moveTo>
                  <a:lnTo>
                    <a:pt x="2931922" y="3739642"/>
                  </a:lnTo>
                </a:path>
                <a:path w="4068445" h="3858260">
                  <a:moveTo>
                    <a:pt x="2719070" y="3739642"/>
                  </a:moveTo>
                  <a:lnTo>
                    <a:pt x="2610358" y="3857752"/>
                  </a:lnTo>
                </a:path>
                <a:path w="4068445" h="3858260">
                  <a:moveTo>
                    <a:pt x="2505964" y="3739642"/>
                  </a:moveTo>
                  <a:lnTo>
                    <a:pt x="2397379" y="3857752"/>
                  </a:lnTo>
                </a:path>
                <a:path w="4068445" h="3858260">
                  <a:moveTo>
                    <a:pt x="2931922" y="3739642"/>
                  </a:moveTo>
                  <a:lnTo>
                    <a:pt x="2823718" y="3857752"/>
                  </a:lnTo>
                </a:path>
                <a:path w="4068445" h="3858260">
                  <a:moveTo>
                    <a:pt x="1244092" y="3739642"/>
                  </a:moveTo>
                  <a:lnTo>
                    <a:pt x="1670050" y="3739642"/>
                  </a:lnTo>
                </a:path>
                <a:path w="4068445" h="3858260">
                  <a:moveTo>
                    <a:pt x="1457198" y="3739642"/>
                  </a:moveTo>
                  <a:lnTo>
                    <a:pt x="1348486" y="3857752"/>
                  </a:lnTo>
                </a:path>
                <a:path w="4068445" h="3858260">
                  <a:moveTo>
                    <a:pt x="1244092" y="3739642"/>
                  </a:moveTo>
                  <a:lnTo>
                    <a:pt x="1135507" y="3857752"/>
                  </a:lnTo>
                </a:path>
                <a:path w="4068445" h="3858260">
                  <a:moveTo>
                    <a:pt x="1670050" y="3739642"/>
                  </a:moveTo>
                  <a:lnTo>
                    <a:pt x="1561338" y="3857752"/>
                  </a:lnTo>
                </a:path>
                <a:path w="4068445" h="3858260">
                  <a:moveTo>
                    <a:pt x="108204" y="3739642"/>
                  </a:moveTo>
                  <a:lnTo>
                    <a:pt x="534035" y="3739642"/>
                  </a:lnTo>
                </a:path>
                <a:path w="4068445" h="3858260">
                  <a:moveTo>
                    <a:pt x="321183" y="3739642"/>
                  </a:moveTo>
                  <a:lnTo>
                    <a:pt x="212852" y="3857752"/>
                  </a:lnTo>
                </a:path>
                <a:path w="4068445" h="3858260">
                  <a:moveTo>
                    <a:pt x="108204" y="3739642"/>
                  </a:moveTo>
                  <a:lnTo>
                    <a:pt x="0" y="3857752"/>
                  </a:lnTo>
                </a:path>
                <a:path w="4068445" h="3858260">
                  <a:moveTo>
                    <a:pt x="534035" y="3739642"/>
                  </a:moveTo>
                  <a:lnTo>
                    <a:pt x="425831" y="3857752"/>
                  </a:lnTo>
                </a:path>
                <a:path w="4068445" h="3858260">
                  <a:moveTo>
                    <a:pt x="321183" y="3739642"/>
                  </a:moveTo>
                  <a:lnTo>
                    <a:pt x="321945" y="3739642"/>
                  </a:lnTo>
                </a:path>
                <a:path w="4068445" h="3858260">
                  <a:moveTo>
                    <a:pt x="321183" y="3116580"/>
                  </a:moveTo>
                  <a:lnTo>
                    <a:pt x="321945" y="3116580"/>
                  </a:lnTo>
                </a:path>
                <a:path w="4068445" h="3858260">
                  <a:moveTo>
                    <a:pt x="321183" y="3116580"/>
                  </a:moveTo>
                  <a:lnTo>
                    <a:pt x="321945" y="3116580"/>
                  </a:lnTo>
                </a:path>
                <a:path w="4068445" h="3858260">
                  <a:moveTo>
                    <a:pt x="321183" y="2493264"/>
                  </a:moveTo>
                  <a:lnTo>
                    <a:pt x="321945" y="2493264"/>
                  </a:lnTo>
                </a:path>
                <a:path w="4068445" h="3858260">
                  <a:moveTo>
                    <a:pt x="321183" y="2493264"/>
                  </a:moveTo>
                  <a:lnTo>
                    <a:pt x="321945" y="2493264"/>
                  </a:lnTo>
                </a:path>
                <a:path w="4068445" h="3858260">
                  <a:moveTo>
                    <a:pt x="321183" y="1869821"/>
                  </a:moveTo>
                  <a:lnTo>
                    <a:pt x="321945" y="1869821"/>
                  </a:lnTo>
                </a:path>
                <a:path w="4068445" h="3858260">
                  <a:moveTo>
                    <a:pt x="321183" y="1869821"/>
                  </a:moveTo>
                  <a:lnTo>
                    <a:pt x="321945" y="1869821"/>
                  </a:lnTo>
                </a:path>
                <a:path w="4068445" h="3858260">
                  <a:moveTo>
                    <a:pt x="321183" y="1246632"/>
                  </a:moveTo>
                  <a:lnTo>
                    <a:pt x="321945" y="1246632"/>
                  </a:lnTo>
                </a:path>
                <a:path w="4068445" h="3858260">
                  <a:moveTo>
                    <a:pt x="321183" y="1246632"/>
                  </a:moveTo>
                  <a:lnTo>
                    <a:pt x="321945" y="1246632"/>
                  </a:lnTo>
                </a:path>
                <a:path w="4068445" h="3858260">
                  <a:moveTo>
                    <a:pt x="321183" y="623443"/>
                  </a:moveTo>
                  <a:lnTo>
                    <a:pt x="321945" y="623443"/>
                  </a:lnTo>
                </a:path>
                <a:path w="4068445" h="3858260">
                  <a:moveTo>
                    <a:pt x="321183" y="623443"/>
                  </a:moveTo>
                  <a:lnTo>
                    <a:pt x="321945" y="623443"/>
                  </a:lnTo>
                </a:path>
                <a:path w="4068445" h="3858260">
                  <a:moveTo>
                    <a:pt x="321183" y="0"/>
                  </a:moveTo>
                  <a:lnTo>
                    <a:pt x="321945" y="0"/>
                  </a:lnTo>
                </a:path>
                <a:path w="4068445" h="3858260">
                  <a:moveTo>
                    <a:pt x="321183" y="3116580"/>
                  </a:moveTo>
                  <a:lnTo>
                    <a:pt x="321945" y="311658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603" name="object 8">
              <a:extLst>
                <a:ext uri="{FF2B5EF4-FFF2-40B4-BE49-F238E27FC236}">
                  <a16:creationId xmlns:a16="http://schemas.microsoft.com/office/drawing/2014/main" id="{3F45B629-19F2-4C87-9AD9-02DAC0D1968A}"/>
                </a:ext>
              </a:extLst>
            </p:cNvPr>
            <p:cNvSpPr>
              <a:spLocks/>
            </p:cNvSpPr>
            <p:nvPr/>
          </p:nvSpPr>
          <p:spPr bwMode="auto">
            <a:xfrm>
              <a:off x="3451733" y="3861180"/>
              <a:ext cx="2540" cy="2540"/>
            </a:xfrm>
            <a:custGeom>
              <a:avLst/>
              <a:gdLst>
                <a:gd name="T0" fmla="*/ 1142 w 2539"/>
                <a:gd name="T1" fmla="*/ 0 h 2539"/>
                <a:gd name="T2" fmla="*/ 253 w 2539"/>
                <a:gd name="T3" fmla="*/ 253 h 2539"/>
                <a:gd name="T4" fmla="*/ 0 w 2539"/>
                <a:gd name="T5" fmla="*/ 1015 h 2539"/>
                <a:gd name="T6" fmla="*/ 253 w 2539"/>
                <a:gd name="T7" fmla="*/ 1906 h 2539"/>
                <a:gd name="T8" fmla="*/ 1142 w 2539"/>
                <a:gd name="T9" fmla="*/ 2160 h 2539"/>
                <a:gd name="T10" fmla="*/ 1906 w 2539"/>
                <a:gd name="T11" fmla="*/ 1906 h 2539"/>
                <a:gd name="T12" fmla="*/ 2160 w 2539"/>
                <a:gd name="T13" fmla="*/ 1015 h 2539"/>
                <a:gd name="T14" fmla="*/ 1906 w 2539"/>
                <a:gd name="T15" fmla="*/ 253 h 2539"/>
                <a:gd name="T16" fmla="*/ 1142 w 2539"/>
                <a:gd name="T17" fmla="*/ 0 h 25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39" h="2539">
                  <a:moveTo>
                    <a:pt x="1142" y="0"/>
                  </a:moveTo>
                  <a:lnTo>
                    <a:pt x="253" y="253"/>
                  </a:lnTo>
                  <a:lnTo>
                    <a:pt x="0" y="1015"/>
                  </a:lnTo>
                  <a:lnTo>
                    <a:pt x="253" y="1904"/>
                  </a:lnTo>
                  <a:lnTo>
                    <a:pt x="1142" y="2158"/>
                  </a:lnTo>
                  <a:lnTo>
                    <a:pt x="1904" y="1904"/>
                  </a:lnTo>
                  <a:lnTo>
                    <a:pt x="2158" y="1015"/>
                  </a:lnTo>
                  <a:lnTo>
                    <a:pt x="1904" y="253"/>
                  </a:lnTo>
                  <a:lnTo>
                    <a:pt x="1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604" name="object 9">
              <a:extLst>
                <a:ext uri="{FF2B5EF4-FFF2-40B4-BE49-F238E27FC236}">
                  <a16:creationId xmlns:a16="http://schemas.microsoft.com/office/drawing/2014/main" id="{A9B035F4-67C0-490D-B743-DAF9EDC4BD70}"/>
                </a:ext>
              </a:extLst>
            </p:cNvPr>
            <p:cNvSpPr>
              <a:spLocks/>
            </p:cNvSpPr>
            <p:nvPr/>
          </p:nvSpPr>
          <p:spPr bwMode="auto">
            <a:xfrm>
              <a:off x="4714748" y="3862197"/>
              <a:ext cx="1136650" cy="0"/>
            </a:xfrm>
            <a:custGeom>
              <a:avLst/>
              <a:gdLst>
                <a:gd name="T0" fmla="*/ 0 w 1136650"/>
                <a:gd name="T1" fmla="*/ 253 w 1136650"/>
                <a:gd name="T2" fmla="*/ 0 w 1136650"/>
                <a:gd name="T3" fmla="*/ 253 w 1136650"/>
                <a:gd name="T4" fmla="*/ 1135761 w 1136650"/>
                <a:gd name="T5" fmla="*/ 1136268 w 1136650"/>
                <a:gd name="T6" fmla="*/ 0 60000 65536"/>
                <a:gd name="T7" fmla="*/ 0 60000 65536"/>
                <a:gd name="T8" fmla="*/ 0 60000 65536"/>
                <a:gd name="T9" fmla="*/ 0 60000 65536"/>
                <a:gd name="T10" fmla="*/ 0 60000 65536"/>
                <a:gd name="T11" fmla="*/ 0 60000 65536"/>
              </a:gdLst>
              <a:ahLst/>
              <a:cxnLst>
                <a:cxn ang="T6">
                  <a:pos x="T0" y="0"/>
                </a:cxn>
                <a:cxn ang="T7">
                  <a:pos x="T1" y="0"/>
                </a:cxn>
                <a:cxn ang="T8">
                  <a:pos x="T2" y="0"/>
                </a:cxn>
                <a:cxn ang="T9">
                  <a:pos x="T3" y="0"/>
                </a:cxn>
                <a:cxn ang="T10">
                  <a:pos x="T4" y="0"/>
                </a:cxn>
                <a:cxn ang="T11">
                  <a:pos x="T5" y="0"/>
                </a:cxn>
              </a:cxnLst>
              <a:rect l="0" t="0" r="r" b="b"/>
              <a:pathLst>
                <a:path w="1136650">
                  <a:moveTo>
                    <a:pt x="0" y="0"/>
                  </a:moveTo>
                  <a:lnTo>
                    <a:pt x="253" y="0"/>
                  </a:lnTo>
                </a:path>
                <a:path w="1136650">
                  <a:moveTo>
                    <a:pt x="0" y="0"/>
                  </a:moveTo>
                  <a:lnTo>
                    <a:pt x="253" y="0"/>
                  </a:lnTo>
                </a:path>
                <a:path w="1136650">
                  <a:moveTo>
                    <a:pt x="1135761" y="0"/>
                  </a:moveTo>
                  <a:lnTo>
                    <a:pt x="113626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39" name="object 10">
            <a:extLst>
              <a:ext uri="{FF2B5EF4-FFF2-40B4-BE49-F238E27FC236}">
                <a16:creationId xmlns:a16="http://schemas.microsoft.com/office/drawing/2014/main" id="{4CFC0CDF-69FE-419A-B289-02F5071A7776}"/>
              </a:ext>
            </a:extLst>
          </p:cNvPr>
          <p:cNvGrpSpPr>
            <a:grpSpLocks/>
          </p:cNvGrpSpPr>
          <p:nvPr/>
        </p:nvGrpSpPr>
        <p:grpSpPr bwMode="auto">
          <a:xfrm>
            <a:off x="1684338" y="728663"/>
            <a:ext cx="30162" cy="234950"/>
            <a:chOff x="1684020" y="729233"/>
            <a:chExt cx="29845" cy="234315"/>
          </a:xfrm>
        </p:grpSpPr>
        <p:sp>
          <p:nvSpPr>
            <p:cNvPr id="95584" name="object 11">
              <a:extLst>
                <a:ext uri="{FF2B5EF4-FFF2-40B4-BE49-F238E27FC236}">
                  <a16:creationId xmlns:a16="http://schemas.microsoft.com/office/drawing/2014/main" id="{363C02C6-3CD6-4C48-A263-8495DFE9869F}"/>
                </a:ext>
              </a:extLst>
            </p:cNvPr>
            <p:cNvSpPr>
              <a:spLocks/>
            </p:cNvSpPr>
            <p:nvPr/>
          </p:nvSpPr>
          <p:spPr bwMode="auto">
            <a:xfrm>
              <a:off x="1700911" y="745870"/>
              <a:ext cx="0" cy="217804"/>
            </a:xfrm>
            <a:custGeom>
              <a:avLst/>
              <a:gdLst>
                <a:gd name="T0" fmla="*/ 0 h 217805"/>
                <a:gd name="T1" fmla="*/ 217295 h 217805"/>
                <a:gd name="T2" fmla="*/ 0 60000 65536"/>
                <a:gd name="T3" fmla="*/ 0 60000 65536"/>
              </a:gdLst>
              <a:ahLst/>
              <a:cxnLst>
                <a:cxn ang="T2">
                  <a:pos x="0" y="T0"/>
                </a:cxn>
                <a:cxn ang="T3">
                  <a:pos x="0" y="T1"/>
                </a:cxn>
              </a:cxnLst>
              <a:rect l="0" t="0" r="r" b="b"/>
              <a:pathLst>
                <a:path h="217805">
                  <a:moveTo>
                    <a:pt x="0" y="0"/>
                  </a:moveTo>
                  <a:lnTo>
                    <a:pt x="0" y="21729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85" name="object 12">
              <a:extLst>
                <a:ext uri="{FF2B5EF4-FFF2-40B4-BE49-F238E27FC236}">
                  <a16:creationId xmlns:a16="http://schemas.microsoft.com/office/drawing/2014/main" id="{621916F0-4A4B-44FD-86D1-F834C2ABC608}"/>
                </a:ext>
              </a:extLst>
            </p:cNvPr>
            <p:cNvSpPr>
              <a:spLocks/>
            </p:cNvSpPr>
            <p:nvPr/>
          </p:nvSpPr>
          <p:spPr bwMode="auto">
            <a:xfrm>
              <a:off x="1687576" y="729233"/>
              <a:ext cx="8255" cy="12065"/>
            </a:xfrm>
            <a:custGeom>
              <a:avLst/>
              <a:gdLst>
                <a:gd name="T0" fmla="*/ 8255 w 8255"/>
                <a:gd name="T1" fmla="*/ 0 h 12065"/>
                <a:gd name="T2" fmla="*/ 0 w 8255"/>
                <a:gd name="T3" fmla="*/ 3428 h 12065"/>
                <a:gd name="T4" fmla="*/ 8255 w 8255"/>
                <a:gd name="T5" fmla="*/ 11556 h 12065"/>
                <a:gd name="T6" fmla="*/ 8255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0"/>
                  </a:moveTo>
                  <a:lnTo>
                    <a:pt x="0" y="3428"/>
                  </a:lnTo>
                  <a:lnTo>
                    <a:pt x="8255" y="11556"/>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86" name="object 13">
              <a:extLst>
                <a:ext uri="{FF2B5EF4-FFF2-40B4-BE49-F238E27FC236}">
                  <a16:creationId xmlns:a16="http://schemas.microsoft.com/office/drawing/2014/main" id="{688E3CE5-8AA9-4550-ADFB-C9F486699404}"/>
                </a:ext>
              </a:extLst>
            </p:cNvPr>
            <p:cNvSpPr>
              <a:spLocks/>
            </p:cNvSpPr>
            <p:nvPr/>
          </p:nvSpPr>
          <p:spPr bwMode="auto">
            <a:xfrm>
              <a:off x="1692656" y="734313"/>
              <a:ext cx="8255" cy="12065"/>
            </a:xfrm>
            <a:custGeom>
              <a:avLst/>
              <a:gdLst>
                <a:gd name="T0" fmla="*/ 8255 w 8255"/>
                <a:gd name="T1" fmla="*/ 0 h 12065"/>
                <a:gd name="T2" fmla="*/ 0 w 8255"/>
                <a:gd name="T3" fmla="*/ 3428 h 12065"/>
                <a:gd name="T4" fmla="*/ 8255 w 8255"/>
                <a:gd name="T5" fmla="*/ 11556 h 12065"/>
                <a:gd name="T6" fmla="*/ 8255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0"/>
                  </a:moveTo>
                  <a:lnTo>
                    <a:pt x="0" y="3428"/>
                  </a:lnTo>
                  <a:lnTo>
                    <a:pt x="8255" y="11556"/>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87" name="object 14">
              <a:extLst>
                <a:ext uri="{FF2B5EF4-FFF2-40B4-BE49-F238E27FC236}">
                  <a16:creationId xmlns:a16="http://schemas.microsoft.com/office/drawing/2014/main" id="{1D64F0D3-4018-417D-BBEB-685DE4ABB52E}"/>
                </a:ext>
              </a:extLst>
            </p:cNvPr>
            <p:cNvSpPr>
              <a:spLocks/>
            </p:cNvSpPr>
            <p:nvPr/>
          </p:nvSpPr>
          <p:spPr bwMode="auto">
            <a:xfrm>
              <a:off x="1684020" y="732662"/>
              <a:ext cx="12065" cy="8255"/>
            </a:xfrm>
            <a:custGeom>
              <a:avLst/>
              <a:gdLst>
                <a:gd name="T0" fmla="*/ 3556 w 12064"/>
                <a:gd name="T1" fmla="*/ 0 h 8254"/>
                <a:gd name="T2" fmla="*/ 0 w 12064"/>
                <a:gd name="T3" fmla="*/ 8129 h 8254"/>
                <a:gd name="T4" fmla="*/ 11813 w 12064"/>
                <a:gd name="T5" fmla="*/ 8129 h 8254"/>
                <a:gd name="T6" fmla="*/ 3556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3556" y="0"/>
                  </a:moveTo>
                  <a:lnTo>
                    <a:pt x="0" y="8127"/>
                  </a:lnTo>
                  <a:lnTo>
                    <a:pt x="11811" y="8127"/>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88" name="object 15">
              <a:extLst>
                <a:ext uri="{FF2B5EF4-FFF2-40B4-BE49-F238E27FC236}">
                  <a16:creationId xmlns:a16="http://schemas.microsoft.com/office/drawing/2014/main" id="{43AD7027-2D4F-49CF-8B8B-414AB37315B2}"/>
                </a:ext>
              </a:extLst>
            </p:cNvPr>
            <p:cNvSpPr>
              <a:spLocks/>
            </p:cNvSpPr>
            <p:nvPr/>
          </p:nvSpPr>
          <p:spPr bwMode="auto">
            <a:xfrm>
              <a:off x="1689100" y="737742"/>
              <a:ext cx="12065" cy="8255"/>
            </a:xfrm>
            <a:custGeom>
              <a:avLst/>
              <a:gdLst>
                <a:gd name="T0" fmla="*/ 3556 w 12064"/>
                <a:gd name="T1" fmla="*/ 0 h 8254"/>
                <a:gd name="T2" fmla="*/ 0 w 12064"/>
                <a:gd name="T3" fmla="*/ 8129 h 8254"/>
                <a:gd name="T4" fmla="*/ 11813 w 12064"/>
                <a:gd name="T5" fmla="*/ 8129 h 8254"/>
                <a:gd name="T6" fmla="*/ 3556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3556" y="0"/>
                  </a:moveTo>
                  <a:lnTo>
                    <a:pt x="0" y="8127"/>
                  </a:lnTo>
                  <a:lnTo>
                    <a:pt x="11811" y="8127"/>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89" name="object 16">
              <a:extLst>
                <a:ext uri="{FF2B5EF4-FFF2-40B4-BE49-F238E27FC236}">
                  <a16:creationId xmlns:a16="http://schemas.microsoft.com/office/drawing/2014/main" id="{0A66CC4C-1CAF-44E1-9952-5395495069D8}"/>
                </a:ext>
              </a:extLst>
            </p:cNvPr>
            <p:cNvSpPr>
              <a:spLocks/>
            </p:cNvSpPr>
            <p:nvPr/>
          </p:nvSpPr>
          <p:spPr bwMode="auto">
            <a:xfrm>
              <a:off x="1684020" y="740790"/>
              <a:ext cx="12065" cy="8255"/>
            </a:xfrm>
            <a:custGeom>
              <a:avLst/>
              <a:gdLst>
                <a:gd name="T0" fmla="*/ 11813 w 12064"/>
                <a:gd name="T1" fmla="*/ 0 h 8254"/>
                <a:gd name="T2" fmla="*/ 0 w 12064"/>
                <a:gd name="T3" fmla="*/ 0 h 8254"/>
                <a:gd name="T4" fmla="*/ 3556 w 12064"/>
                <a:gd name="T5" fmla="*/ 8256 h 8254"/>
                <a:gd name="T6" fmla="*/ 11813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0"/>
                  </a:moveTo>
                  <a:lnTo>
                    <a:pt x="0" y="0"/>
                  </a:lnTo>
                  <a:lnTo>
                    <a:pt x="3556" y="8254"/>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90" name="object 17">
              <a:extLst>
                <a:ext uri="{FF2B5EF4-FFF2-40B4-BE49-F238E27FC236}">
                  <a16:creationId xmlns:a16="http://schemas.microsoft.com/office/drawing/2014/main" id="{280C1F20-3528-49C5-B4CF-DF36486142C0}"/>
                </a:ext>
              </a:extLst>
            </p:cNvPr>
            <p:cNvSpPr>
              <a:spLocks/>
            </p:cNvSpPr>
            <p:nvPr/>
          </p:nvSpPr>
          <p:spPr bwMode="auto">
            <a:xfrm>
              <a:off x="1689100" y="745870"/>
              <a:ext cx="12065" cy="8255"/>
            </a:xfrm>
            <a:custGeom>
              <a:avLst/>
              <a:gdLst>
                <a:gd name="T0" fmla="*/ 0 w 12064"/>
                <a:gd name="T1" fmla="*/ 0 h 8254"/>
                <a:gd name="T2" fmla="*/ 3556 w 12064"/>
                <a:gd name="T3" fmla="*/ 8129 h 8254"/>
                <a:gd name="T4" fmla="*/ 11813 w 12064"/>
                <a:gd name="T5" fmla="*/ 0 h 8254"/>
                <a:gd name="T6" fmla="*/ 0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0" y="0"/>
                  </a:moveTo>
                  <a:lnTo>
                    <a:pt x="3556" y="8127"/>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91" name="object 18">
              <a:extLst>
                <a:ext uri="{FF2B5EF4-FFF2-40B4-BE49-F238E27FC236}">
                  <a16:creationId xmlns:a16="http://schemas.microsoft.com/office/drawing/2014/main" id="{AE5B666C-C19D-4B52-A4C4-8CABAE7655F0}"/>
                </a:ext>
              </a:extLst>
            </p:cNvPr>
            <p:cNvSpPr>
              <a:spLocks/>
            </p:cNvSpPr>
            <p:nvPr/>
          </p:nvSpPr>
          <p:spPr bwMode="auto">
            <a:xfrm>
              <a:off x="1687576" y="740790"/>
              <a:ext cx="8255" cy="12065"/>
            </a:xfrm>
            <a:custGeom>
              <a:avLst/>
              <a:gdLst>
                <a:gd name="T0" fmla="*/ 8255 w 8255"/>
                <a:gd name="T1" fmla="*/ 0 h 12065"/>
                <a:gd name="T2" fmla="*/ 0 w 8255"/>
                <a:gd name="T3" fmla="*/ 8254 h 12065"/>
                <a:gd name="T4" fmla="*/ 8255 w 8255"/>
                <a:gd name="T5" fmla="*/ 11684 h 12065"/>
                <a:gd name="T6" fmla="*/ 8255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0"/>
                  </a:moveTo>
                  <a:lnTo>
                    <a:pt x="0" y="8254"/>
                  </a:lnTo>
                  <a:lnTo>
                    <a:pt x="8255" y="11684"/>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92" name="object 19">
              <a:extLst>
                <a:ext uri="{FF2B5EF4-FFF2-40B4-BE49-F238E27FC236}">
                  <a16:creationId xmlns:a16="http://schemas.microsoft.com/office/drawing/2014/main" id="{50981439-A2D7-466A-A60D-E72818AB4B19}"/>
                </a:ext>
              </a:extLst>
            </p:cNvPr>
            <p:cNvSpPr>
              <a:spLocks/>
            </p:cNvSpPr>
            <p:nvPr/>
          </p:nvSpPr>
          <p:spPr bwMode="auto">
            <a:xfrm>
              <a:off x="1692656" y="745870"/>
              <a:ext cx="8255" cy="12065"/>
            </a:xfrm>
            <a:custGeom>
              <a:avLst/>
              <a:gdLst>
                <a:gd name="T0" fmla="*/ 0 w 8255"/>
                <a:gd name="T1" fmla="*/ 8127 h 12065"/>
                <a:gd name="T2" fmla="*/ 8255 w 8255"/>
                <a:gd name="T3" fmla="*/ 11557 h 12065"/>
                <a:gd name="T4" fmla="*/ 8255 w 8255"/>
                <a:gd name="T5" fmla="*/ 0 h 12065"/>
                <a:gd name="T6" fmla="*/ 0 w 8255"/>
                <a:gd name="T7" fmla="*/ 8127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0" y="8127"/>
                  </a:moveTo>
                  <a:lnTo>
                    <a:pt x="8255" y="11557"/>
                  </a:lnTo>
                  <a:lnTo>
                    <a:pt x="8255" y="0"/>
                  </a:lnTo>
                  <a:lnTo>
                    <a:pt x="0"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93" name="object 20">
              <a:extLst>
                <a:ext uri="{FF2B5EF4-FFF2-40B4-BE49-F238E27FC236}">
                  <a16:creationId xmlns:a16="http://schemas.microsoft.com/office/drawing/2014/main" id="{8F1F6299-DE6A-45A4-9E5F-F74AE20EE154}"/>
                </a:ext>
              </a:extLst>
            </p:cNvPr>
            <p:cNvSpPr>
              <a:spLocks/>
            </p:cNvSpPr>
            <p:nvPr/>
          </p:nvSpPr>
          <p:spPr bwMode="auto">
            <a:xfrm>
              <a:off x="1695831" y="740790"/>
              <a:ext cx="8255" cy="12065"/>
            </a:xfrm>
            <a:custGeom>
              <a:avLst/>
              <a:gdLst>
                <a:gd name="T0" fmla="*/ 0 w 8255"/>
                <a:gd name="T1" fmla="*/ 0 h 12065"/>
                <a:gd name="T2" fmla="*/ 0 w 8255"/>
                <a:gd name="T3" fmla="*/ 11684 h 12065"/>
                <a:gd name="T4" fmla="*/ 8255 w 8255"/>
                <a:gd name="T5" fmla="*/ 8254 h 12065"/>
                <a:gd name="T6" fmla="*/ 0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0" y="0"/>
                  </a:moveTo>
                  <a:lnTo>
                    <a:pt x="0" y="11684"/>
                  </a:lnTo>
                  <a:lnTo>
                    <a:pt x="8255" y="825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94" name="object 21">
              <a:extLst>
                <a:ext uri="{FF2B5EF4-FFF2-40B4-BE49-F238E27FC236}">
                  <a16:creationId xmlns:a16="http://schemas.microsoft.com/office/drawing/2014/main" id="{1CA495B3-D00F-42D6-9E6C-EF3881A55396}"/>
                </a:ext>
              </a:extLst>
            </p:cNvPr>
            <p:cNvSpPr>
              <a:spLocks/>
            </p:cNvSpPr>
            <p:nvPr/>
          </p:nvSpPr>
          <p:spPr bwMode="auto">
            <a:xfrm>
              <a:off x="1700911" y="745870"/>
              <a:ext cx="8255" cy="12065"/>
            </a:xfrm>
            <a:custGeom>
              <a:avLst/>
              <a:gdLst>
                <a:gd name="T0" fmla="*/ 0 w 8255"/>
                <a:gd name="T1" fmla="*/ 11557 h 12065"/>
                <a:gd name="T2" fmla="*/ 8255 w 8255"/>
                <a:gd name="T3" fmla="*/ 8127 h 12065"/>
                <a:gd name="T4" fmla="*/ 0 w 8255"/>
                <a:gd name="T5" fmla="*/ 0 h 12065"/>
                <a:gd name="T6" fmla="*/ 0 w 8255"/>
                <a:gd name="T7" fmla="*/ 11557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0" y="11557"/>
                  </a:moveTo>
                  <a:lnTo>
                    <a:pt x="8255" y="8127"/>
                  </a:lnTo>
                  <a:lnTo>
                    <a:pt x="0" y="0"/>
                  </a:lnTo>
                  <a:lnTo>
                    <a:pt x="0" y="1155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95" name="object 22">
              <a:extLst>
                <a:ext uri="{FF2B5EF4-FFF2-40B4-BE49-F238E27FC236}">
                  <a16:creationId xmlns:a16="http://schemas.microsoft.com/office/drawing/2014/main" id="{F4D1CE03-ECE4-4B40-8255-24D8B53A0863}"/>
                </a:ext>
              </a:extLst>
            </p:cNvPr>
            <p:cNvSpPr>
              <a:spLocks/>
            </p:cNvSpPr>
            <p:nvPr/>
          </p:nvSpPr>
          <p:spPr bwMode="auto">
            <a:xfrm>
              <a:off x="1695831" y="740790"/>
              <a:ext cx="12065" cy="8255"/>
            </a:xfrm>
            <a:custGeom>
              <a:avLst/>
              <a:gdLst>
                <a:gd name="T0" fmla="*/ 11813 w 12064"/>
                <a:gd name="T1" fmla="*/ 0 h 8254"/>
                <a:gd name="T2" fmla="*/ 0 w 12064"/>
                <a:gd name="T3" fmla="*/ 0 h 8254"/>
                <a:gd name="T4" fmla="*/ 8257 w 12064"/>
                <a:gd name="T5" fmla="*/ 8256 h 8254"/>
                <a:gd name="T6" fmla="*/ 11813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0"/>
                  </a:moveTo>
                  <a:lnTo>
                    <a:pt x="0" y="0"/>
                  </a:lnTo>
                  <a:lnTo>
                    <a:pt x="8255" y="8254"/>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96" name="object 23">
              <a:extLst>
                <a:ext uri="{FF2B5EF4-FFF2-40B4-BE49-F238E27FC236}">
                  <a16:creationId xmlns:a16="http://schemas.microsoft.com/office/drawing/2014/main" id="{197C1A16-D020-4F31-949A-2F8A9F3D24E8}"/>
                </a:ext>
              </a:extLst>
            </p:cNvPr>
            <p:cNvSpPr>
              <a:spLocks/>
            </p:cNvSpPr>
            <p:nvPr/>
          </p:nvSpPr>
          <p:spPr bwMode="auto">
            <a:xfrm>
              <a:off x="1700911" y="745870"/>
              <a:ext cx="12065" cy="8255"/>
            </a:xfrm>
            <a:custGeom>
              <a:avLst/>
              <a:gdLst>
                <a:gd name="T0" fmla="*/ 8257 w 12064"/>
                <a:gd name="T1" fmla="*/ 8129 h 8254"/>
                <a:gd name="T2" fmla="*/ 11813 w 12064"/>
                <a:gd name="T3" fmla="*/ 0 h 8254"/>
                <a:gd name="T4" fmla="*/ 0 w 12064"/>
                <a:gd name="T5" fmla="*/ 0 h 8254"/>
                <a:gd name="T6" fmla="*/ 8257 w 12064"/>
                <a:gd name="T7" fmla="*/ 8129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8255" y="8127"/>
                  </a:moveTo>
                  <a:lnTo>
                    <a:pt x="11811" y="0"/>
                  </a:lnTo>
                  <a:lnTo>
                    <a:pt x="0" y="0"/>
                  </a:lnTo>
                  <a:lnTo>
                    <a:pt x="8255"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97" name="object 24">
              <a:extLst>
                <a:ext uri="{FF2B5EF4-FFF2-40B4-BE49-F238E27FC236}">
                  <a16:creationId xmlns:a16="http://schemas.microsoft.com/office/drawing/2014/main" id="{DDC05126-EE2C-4EF4-A798-36885A02D9C9}"/>
                </a:ext>
              </a:extLst>
            </p:cNvPr>
            <p:cNvSpPr>
              <a:spLocks/>
            </p:cNvSpPr>
            <p:nvPr/>
          </p:nvSpPr>
          <p:spPr bwMode="auto">
            <a:xfrm>
              <a:off x="1695831" y="732662"/>
              <a:ext cx="12065" cy="8255"/>
            </a:xfrm>
            <a:custGeom>
              <a:avLst/>
              <a:gdLst>
                <a:gd name="T0" fmla="*/ 8257 w 12064"/>
                <a:gd name="T1" fmla="*/ 0 h 8254"/>
                <a:gd name="T2" fmla="*/ 0 w 12064"/>
                <a:gd name="T3" fmla="*/ 8129 h 8254"/>
                <a:gd name="T4" fmla="*/ 11813 w 12064"/>
                <a:gd name="T5" fmla="*/ 8129 h 8254"/>
                <a:gd name="T6" fmla="*/ 8257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8255" y="0"/>
                  </a:moveTo>
                  <a:lnTo>
                    <a:pt x="0" y="8127"/>
                  </a:lnTo>
                  <a:lnTo>
                    <a:pt x="11811" y="8127"/>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98" name="object 25">
              <a:extLst>
                <a:ext uri="{FF2B5EF4-FFF2-40B4-BE49-F238E27FC236}">
                  <a16:creationId xmlns:a16="http://schemas.microsoft.com/office/drawing/2014/main" id="{6995FF51-69A5-4F24-A8BF-3AFD1F852FAB}"/>
                </a:ext>
              </a:extLst>
            </p:cNvPr>
            <p:cNvSpPr>
              <a:spLocks/>
            </p:cNvSpPr>
            <p:nvPr/>
          </p:nvSpPr>
          <p:spPr bwMode="auto">
            <a:xfrm>
              <a:off x="1700911" y="737742"/>
              <a:ext cx="12065" cy="8255"/>
            </a:xfrm>
            <a:custGeom>
              <a:avLst/>
              <a:gdLst>
                <a:gd name="T0" fmla="*/ 11813 w 12064"/>
                <a:gd name="T1" fmla="*/ 8129 h 8254"/>
                <a:gd name="T2" fmla="*/ 8257 w 12064"/>
                <a:gd name="T3" fmla="*/ 0 h 8254"/>
                <a:gd name="T4" fmla="*/ 0 w 12064"/>
                <a:gd name="T5" fmla="*/ 8129 h 8254"/>
                <a:gd name="T6" fmla="*/ 11813 w 12064"/>
                <a:gd name="T7" fmla="*/ 8129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8127"/>
                  </a:moveTo>
                  <a:lnTo>
                    <a:pt x="8255" y="0"/>
                  </a:lnTo>
                  <a:lnTo>
                    <a:pt x="0" y="8127"/>
                  </a:lnTo>
                  <a:lnTo>
                    <a:pt x="11811"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99" name="object 26">
              <a:extLst>
                <a:ext uri="{FF2B5EF4-FFF2-40B4-BE49-F238E27FC236}">
                  <a16:creationId xmlns:a16="http://schemas.microsoft.com/office/drawing/2014/main" id="{76FAFC8E-FDE5-491E-BBAD-B03E6C9BE92B}"/>
                </a:ext>
              </a:extLst>
            </p:cNvPr>
            <p:cNvSpPr>
              <a:spLocks/>
            </p:cNvSpPr>
            <p:nvPr/>
          </p:nvSpPr>
          <p:spPr bwMode="auto">
            <a:xfrm>
              <a:off x="1695831" y="729233"/>
              <a:ext cx="8255" cy="12065"/>
            </a:xfrm>
            <a:custGeom>
              <a:avLst/>
              <a:gdLst>
                <a:gd name="T0" fmla="*/ 0 w 8255"/>
                <a:gd name="T1" fmla="*/ 0 h 12065"/>
                <a:gd name="T2" fmla="*/ 0 w 8255"/>
                <a:gd name="T3" fmla="*/ 11556 h 12065"/>
                <a:gd name="T4" fmla="*/ 8255 w 8255"/>
                <a:gd name="T5" fmla="*/ 3428 h 12065"/>
                <a:gd name="T6" fmla="*/ 0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0" y="0"/>
                  </a:moveTo>
                  <a:lnTo>
                    <a:pt x="0" y="11556"/>
                  </a:lnTo>
                  <a:lnTo>
                    <a:pt x="8255" y="34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600" name="object 27">
              <a:extLst>
                <a:ext uri="{FF2B5EF4-FFF2-40B4-BE49-F238E27FC236}">
                  <a16:creationId xmlns:a16="http://schemas.microsoft.com/office/drawing/2014/main" id="{B09B689D-9511-43F8-B2F9-422A2C56201F}"/>
                </a:ext>
              </a:extLst>
            </p:cNvPr>
            <p:cNvSpPr>
              <a:spLocks/>
            </p:cNvSpPr>
            <p:nvPr/>
          </p:nvSpPr>
          <p:spPr bwMode="auto">
            <a:xfrm>
              <a:off x="1700911" y="745870"/>
              <a:ext cx="1270" cy="0"/>
            </a:xfrm>
            <a:custGeom>
              <a:avLst/>
              <a:gdLst>
                <a:gd name="T0" fmla="*/ 0 w 1269"/>
                <a:gd name="T1" fmla="*/ 764 w 1269"/>
                <a:gd name="T2" fmla="*/ 0 60000 65536"/>
                <a:gd name="T3" fmla="*/ 0 60000 65536"/>
              </a:gdLst>
              <a:ahLst/>
              <a:cxnLst>
                <a:cxn ang="T2">
                  <a:pos x="T0" y="0"/>
                </a:cxn>
                <a:cxn ang="T3">
                  <a:pos x="T1" y="0"/>
                </a:cxn>
              </a:cxnLst>
              <a:rect l="0" t="0" r="r" b="b"/>
              <a:pathLst>
                <a:path w="1269">
                  <a:moveTo>
                    <a:pt x="0" y="0"/>
                  </a:moveTo>
                  <a:lnTo>
                    <a:pt x="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601" name="object 28">
              <a:extLst>
                <a:ext uri="{FF2B5EF4-FFF2-40B4-BE49-F238E27FC236}">
                  <a16:creationId xmlns:a16="http://schemas.microsoft.com/office/drawing/2014/main" id="{6B12BA24-A12B-47B3-8973-692688FA042D}"/>
                </a:ext>
              </a:extLst>
            </p:cNvPr>
            <p:cNvSpPr>
              <a:spLocks/>
            </p:cNvSpPr>
            <p:nvPr/>
          </p:nvSpPr>
          <p:spPr bwMode="auto">
            <a:xfrm>
              <a:off x="1700911" y="734313"/>
              <a:ext cx="8255" cy="12065"/>
            </a:xfrm>
            <a:custGeom>
              <a:avLst/>
              <a:gdLst>
                <a:gd name="T0" fmla="*/ 8255 w 8255"/>
                <a:gd name="T1" fmla="*/ 3428 h 12065"/>
                <a:gd name="T2" fmla="*/ 0 w 8255"/>
                <a:gd name="T3" fmla="*/ 0 h 12065"/>
                <a:gd name="T4" fmla="*/ 0 w 8255"/>
                <a:gd name="T5" fmla="*/ 11556 h 12065"/>
                <a:gd name="T6" fmla="*/ 8255 w 8255"/>
                <a:gd name="T7" fmla="*/ 3428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3428"/>
                  </a:moveTo>
                  <a:lnTo>
                    <a:pt x="0" y="0"/>
                  </a:lnTo>
                  <a:lnTo>
                    <a:pt x="0" y="11556"/>
                  </a:lnTo>
                  <a:lnTo>
                    <a:pt x="8255" y="342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40" name="object 29">
            <a:extLst>
              <a:ext uri="{FF2B5EF4-FFF2-40B4-BE49-F238E27FC236}">
                <a16:creationId xmlns:a16="http://schemas.microsoft.com/office/drawing/2014/main" id="{C0CCE132-FADA-4B9D-B861-95F5825F10E1}"/>
              </a:ext>
            </a:extLst>
          </p:cNvPr>
          <p:cNvGrpSpPr>
            <a:grpSpLocks/>
          </p:cNvGrpSpPr>
          <p:nvPr/>
        </p:nvGrpSpPr>
        <p:grpSpPr bwMode="auto">
          <a:xfrm>
            <a:off x="3003550" y="5884863"/>
            <a:ext cx="955675" cy="30162"/>
            <a:chOff x="3003550" y="5884417"/>
            <a:chExt cx="955040" cy="29845"/>
          </a:xfrm>
        </p:grpSpPr>
        <p:sp>
          <p:nvSpPr>
            <p:cNvPr id="95535" name="object 30">
              <a:extLst>
                <a:ext uri="{FF2B5EF4-FFF2-40B4-BE49-F238E27FC236}">
                  <a16:creationId xmlns:a16="http://schemas.microsoft.com/office/drawing/2014/main" id="{B6B80738-3454-4532-8E89-0132A24711BC}"/>
                </a:ext>
              </a:extLst>
            </p:cNvPr>
            <p:cNvSpPr>
              <a:spLocks/>
            </p:cNvSpPr>
            <p:nvPr/>
          </p:nvSpPr>
          <p:spPr bwMode="auto">
            <a:xfrm>
              <a:off x="3003550" y="5901435"/>
              <a:ext cx="449580" cy="0"/>
            </a:xfrm>
            <a:custGeom>
              <a:avLst/>
              <a:gdLst>
                <a:gd name="T0" fmla="*/ 449201 w 449579"/>
                <a:gd name="T1" fmla="*/ 0 w 449579"/>
                <a:gd name="T2" fmla="*/ 0 60000 65536"/>
                <a:gd name="T3" fmla="*/ 0 60000 65536"/>
              </a:gdLst>
              <a:ahLst/>
              <a:cxnLst>
                <a:cxn ang="T2">
                  <a:pos x="T0" y="0"/>
                </a:cxn>
                <a:cxn ang="T3">
                  <a:pos x="T1" y="0"/>
                </a:cxn>
              </a:cxnLst>
              <a:rect l="0" t="0" r="r" b="b"/>
              <a:pathLst>
                <a:path w="449579">
                  <a:moveTo>
                    <a:pt x="449199" y="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36" name="object 31">
              <a:extLst>
                <a:ext uri="{FF2B5EF4-FFF2-40B4-BE49-F238E27FC236}">
                  <a16:creationId xmlns:a16="http://schemas.microsoft.com/office/drawing/2014/main" id="{BD78C5A1-E0C3-4D58-8783-07A559B592C7}"/>
                </a:ext>
              </a:extLst>
            </p:cNvPr>
            <p:cNvSpPr>
              <a:spLocks/>
            </p:cNvSpPr>
            <p:nvPr/>
          </p:nvSpPr>
          <p:spPr bwMode="auto">
            <a:xfrm>
              <a:off x="3447415" y="5890259"/>
              <a:ext cx="12065" cy="6350"/>
            </a:xfrm>
            <a:custGeom>
              <a:avLst/>
              <a:gdLst>
                <a:gd name="T0" fmla="*/ 10415 w 12064"/>
                <a:gd name="T1" fmla="*/ 0 h 6350"/>
                <a:gd name="T2" fmla="*/ 0 w 12064"/>
                <a:gd name="T3" fmla="*/ 6222 h 6350"/>
                <a:gd name="T4" fmla="*/ 11939 w 12064"/>
                <a:gd name="T5" fmla="*/ 6222 h 6350"/>
                <a:gd name="T6" fmla="*/ 10415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413" y="0"/>
                  </a:moveTo>
                  <a:lnTo>
                    <a:pt x="0" y="6222"/>
                  </a:lnTo>
                  <a:lnTo>
                    <a:pt x="11937" y="6222"/>
                  </a:lnTo>
                  <a:lnTo>
                    <a:pt x="104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37" name="object 32">
              <a:extLst>
                <a:ext uri="{FF2B5EF4-FFF2-40B4-BE49-F238E27FC236}">
                  <a16:creationId xmlns:a16="http://schemas.microsoft.com/office/drawing/2014/main" id="{53DE0637-C136-4797-9A43-F37C237D5851}"/>
                </a:ext>
              </a:extLst>
            </p:cNvPr>
            <p:cNvSpPr>
              <a:spLocks/>
            </p:cNvSpPr>
            <p:nvPr/>
          </p:nvSpPr>
          <p:spPr bwMode="auto">
            <a:xfrm>
              <a:off x="3452748" y="5895339"/>
              <a:ext cx="12065" cy="6350"/>
            </a:xfrm>
            <a:custGeom>
              <a:avLst/>
              <a:gdLst>
                <a:gd name="T0" fmla="*/ 11813 w 12064"/>
                <a:gd name="T1" fmla="*/ 6096 h 6350"/>
                <a:gd name="T2" fmla="*/ 10162 w 12064"/>
                <a:gd name="T3" fmla="*/ 0 h 6350"/>
                <a:gd name="T4" fmla="*/ 0 w 12064"/>
                <a:gd name="T5" fmla="*/ 6096 h 6350"/>
                <a:gd name="T6" fmla="*/ 11813 w 12064"/>
                <a:gd name="T7" fmla="*/ 6096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811" y="6096"/>
                  </a:moveTo>
                  <a:lnTo>
                    <a:pt x="10160" y="0"/>
                  </a:lnTo>
                  <a:lnTo>
                    <a:pt x="0" y="6096"/>
                  </a:lnTo>
                  <a:lnTo>
                    <a:pt x="11811"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38" name="object 33">
              <a:extLst>
                <a:ext uri="{FF2B5EF4-FFF2-40B4-BE49-F238E27FC236}">
                  <a16:creationId xmlns:a16="http://schemas.microsoft.com/office/drawing/2014/main" id="{E3E33D56-0156-4B2B-9D79-486D2896AB57}"/>
                </a:ext>
              </a:extLst>
            </p:cNvPr>
            <p:cNvSpPr>
              <a:spLocks/>
            </p:cNvSpPr>
            <p:nvPr/>
          </p:nvSpPr>
          <p:spPr bwMode="auto">
            <a:xfrm>
              <a:off x="3447415" y="5885941"/>
              <a:ext cx="10795" cy="10795"/>
            </a:xfrm>
            <a:custGeom>
              <a:avLst/>
              <a:gdLst>
                <a:gd name="T0" fmla="*/ 6096 w 10795"/>
                <a:gd name="T1" fmla="*/ 0 h 10795"/>
                <a:gd name="T2" fmla="*/ 0 w 10795"/>
                <a:gd name="T3" fmla="*/ 10541 h 10795"/>
                <a:gd name="T4" fmla="*/ 10413 w 10795"/>
                <a:gd name="T5" fmla="*/ 4318 h 10795"/>
                <a:gd name="T6" fmla="*/ 6096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6096" y="0"/>
                  </a:moveTo>
                  <a:lnTo>
                    <a:pt x="0" y="10541"/>
                  </a:lnTo>
                  <a:lnTo>
                    <a:pt x="10413" y="4318"/>
                  </a:lnTo>
                  <a:lnTo>
                    <a:pt x="60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39" name="object 34">
              <a:extLst>
                <a:ext uri="{FF2B5EF4-FFF2-40B4-BE49-F238E27FC236}">
                  <a16:creationId xmlns:a16="http://schemas.microsoft.com/office/drawing/2014/main" id="{B5B090A4-1C9A-46F1-8E1E-4E0DA0A5D9FE}"/>
                </a:ext>
              </a:extLst>
            </p:cNvPr>
            <p:cNvSpPr>
              <a:spLocks/>
            </p:cNvSpPr>
            <p:nvPr/>
          </p:nvSpPr>
          <p:spPr bwMode="auto">
            <a:xfrm>
              <a:off x="3452748" y="5891021"/>
              <a:ext cx="10160" cy="10795"/>
            </a:xfrm>
            <a:custGeom>
              <a:avLst/>
              <a:gdLst>
                <a:gd name="T0" fmla="*/ 10160 w 10160"/>
                <a:gd name="T1" fmla="*/ 4317 h 10795"/>
                <a:gd name="T2" fmla="*/ 5841 w 10160"/>
                <a:gd name="T3" fmla="*/ 0 h 10795"/>
                <a:gd name="T4" fmla="*/ 0 w 10160"/>
                <a:gd name="T5" fmla="*/ 10413 h 10795"/>
                <a:gd name="T6" fmla="*/ 10160 w 10160"/>
                <a:gd name="T7" fmla="*/ 4317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10160" y="4317"/>
                  </a:moveTo>
                  <a:lnTo>
                    <a:pt x="5841" y="0"/>
                  </a:lnTo>
                  <a:lnTo>
                    <a:pt x="0" y="10413"/>
                  </a:lnTo>
                  <a:lnTo>
                    <a:pt x="10160" y="431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40" name="object 35">
              <a:extLst>
                <a:ext uri="{FF2B5EF4-FFF2-40B4-BE49-F238E27FC236}">
                  <a16:creationId xmlns:a16="http://schemas.microsoft.com/office/drawing/2014/main" id="{1DF74B58-2ACB-418E-85BF-4535A871602E}"/>
                </a:ext>
              </a:extLst>
            </p:cNvPr>
            <p:cNvSpPr>
              <a:spLocks/>
            </p:cNvSpPr>
            <p:nvPr/>
          </p:nvSpPr>
          <p:spPr bwMode="auto">
            <a:xfrm>
              <a:off x="3447415" y="5884417"/>
              <a:ext cx="6350" cy="12065"/>
            </a:xfrm>
            <a:custGeom>
              <a:avLst/>
              <a:gdLst>
                <a:gd name="T0" fmla="*/ 0 w 6350"/>
                <a:gd name="T1" fmla="*/ 0 h 12064"/>
                <a:gd name="T2" fmla="*/ 0 w 6350"/>
                <a:gd name="T3" fmla="*/ 12067 h 12064"/>
                <a:gd name="T4" fmla="*/ 6096 w 6350"/>
                <a:gd name="T5" fmla="*/ 1524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2065"/>
                  </a:lnTo>
                  <a:lnTo>
                    <a:pt x="6096" y="15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41" name="object 36">
              <a:extLst>
                <a:ext uri="{FF2B5EF4-FFF2-40B4-BE49-F238E27FC236}">
                  <a16:creationId xmlns:a16="http://schemas.microsoft.com/office/drawing/2014/main" id="{971F75F0-F217-4549-89C2-E4AE3D1227BA}"/>
                </a:ext>
              </a:extLst>
            </p:cNvPr>
            <p:cNvSpPr>
              <a:spLocks/>
            </p:cNvSpPr>
            <p:nvPr/>
          </p:nvSpPr>
          <p:spPr bwMode="auto">
            <a:xfrm>
              <a:off x="3452748" y="5889497"/>
              <a:ext cx="6350" cy="12065"/>
            </a:xfrm>
            <a:custGeom>
              <a:avLst/>
              <a:gdLst>
                <a:gd name="T0" fmla="*/ 5841 w 6350"/>
                <a:gd name="T1" fmla="*/ 1524 h 12064"/>
                <a:gd name="T2" fmla="*/ 0 w 6350"/>
                <a:gd name="T3" fmla="*/ 0 h 12064"/>
                <a:gd name="T4" fmla="*/ 0 w 6350"/>
                <a:gd name="T5" fmla="*/ 11939 h 12064"/>
                <a:gd name="T6" fmla="*/ 5841 w 6350"/>
                <a:gd name="T7" fmla="*/ 152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1" y="1524"/>
                  </a:moveTo>
                  <a:lnTo>
                    <a:pt x="0" y="0"/>
                  </a:lnTo>
                  <a:lnTo>
                    <a:pt x="0" y="11937"/>
                  </a:lnTo>
                  <a:lnTo>
                    <a:pt x="5841" y="15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42" name="object 37">
              <a:extLst>
                <a:ext uri="{FF2B5EF4-FFF2-40B4-BE49-F238E27FC236}">
                  <a16:creationId xmlns:a16="http://schemas.microsoft.com/office/drawing/2014/main" id="{3C5D8690-7C7D-4029-B5B6-0ECD4478874D}"/>
                </a:ext>
              </a:extLst>
            </p:cNvPr>
            <p:cNvSpPr>
              <a:spLocks/>
            </p:cNvSpPr>
            <p:nvPr/>
          </p:nvSpPr>
          <p:spPr bwMode="auto">
            <a:xfrm>
              <a:off x="3441573" y="5884417"/>
              <a:ext cx="6350" cy="12065"/>
            </a:xfrm>
            <a:custGeom>
              <a:avLst/>
              <a:gdLst>
                <a:gd name="T0" fmla="*/ 5841 w 6350"/>
                <a:gd name="T1" fmla="*/ 0 h 12064"/>
                <a:gd name="T2" fmla="*/ 0 w 6350"/>
                <a:gd name="T3" fmla="*/ 1524 h 12064"/>
                <a:gd name="T4" fmla="*/ 5841 w 6350"/>
                <a:gd name="T5" fmla="*/ 12067 h 12064"/>
                <a:gd name="T6" fmla="*/ 5841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1" y="0"/>
                  </a:moveTo>
                  <a:lnTo>
                    <a:pt x="0" y="1524"/>
                  </a:lnTo>
                  <a:lnTo>
                    <a:pt x="5841" y="12065"/>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43" name="object 38">
              <a:extLst>
                <a:ext uri="{FF2B5EF4-FFF2-40B4-BE49-F238E27FC236}">
                  <a16:creationId xmlns:a16="http://schemas.microsoft.com/office/drawing/2014/main" id="{FBEF4F4C-E4D4-4285-B419-37F2FE5CB7AF}"/>
                </a:ext>
              </a:extLst>
            </p:cNvPr>
            <p:cNvSpPr>
              <a:spLocks/>
            </p:cNvSpPr>
            <p:nvPr/>
          </p:nvSpPr>
          <p:spPr bwMode="auto">
            <a:xfrm>
              <a:off x="3446652" y="5889497"/>
              <a:ext cx="6350" cy="12065"/>
            </a:xfrm>
            <a:custGeom>
              <a:avLst/>
              <a:gdLst>
                <a:gd name="T0" fmla="*/ 6096 w 6350"/>
                <a:gd name="T1" fmla="*/ 0 h 12064"/>
                <a:gd name="T2" fmla="*/ 0 w 6350"/>
                <a:gd name="T3" fmla="*/ 1524 h 12064"/>
                <a:gd name="T4" fmla="*/ 6096 w 6350"/>
                <a:gd name="T5" fmla="*/ 11939 h 12064"/>
                <a:gd name="T6" fmla="*/ 6096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6096" y="0"/>
                  </a:moveTo>
                  <a:lnTo>
                    <a:pt x="0" y="1524"/>
                  </a:lnTo>
                  <a:lnTo>
                    <a:pt x="6096" y="11937"/>
                  </a:lnTo>
                  <a:lnTo>
                    <a:pt x="609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44" name="object 39">
              <a:extLst>
                <a:ext uri="{FF2B5EF4-FFF2-40B4-BE49-F238E27FC236}">
                  <a16:creationId xmlns:a16="http://schemas.microsoft.com/office/drawing/2014/main" id="{DA65B915-0E0E-44D1-8C63-19293379C76C}"/>
                </a:ext>
              </a:extLst>
            </p:cNvPr>
            <p:cNvSpPr>
              <a:spLocks/>
            </p:cNvSpPr>
            <p:nvPr/>
          </p:nvSpPr>
          <p:spPr bwMode="auto">
            <a:xfrm>
              <a:off x="3437255" y="5885941"/>
              <a:ext cx="10160" cy="10795"/>
            </a:xfrm>
            <a:custGeom>
              <a:avLst/>
              <a:gdLst>
                <a:gd name="T0" fmla="*/ 4318 w 10160"/>
                <a:gd name="T1" fmla="*/ 0 h 10795"/>
                <a:gd name="T2" fmla="*/ 0 w 10160"/>
                <a:gd name="T3" fmla="*/ 4318 h 10795"/>
                <a:gd name="T4" fmla="*/ 10160 w 10160"/>
                <a:gd name="T5" fmla="*/ 10541 h 10795"/>
                <a:gd name="T6" fmla="*/ 4318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4318" y="0"/>
                  </a:moveTo>
                  <a:lnTo>
                    <a:pt x="0" y="4318"/>
                  </a:lnTo>
                  <a:lnTo>
                    <a:pt x="10160" y="10541"/>
                  </a:lnTo>
                  <a:lnTo>
                    <a:pt x="43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45" name="object 40">
              <a:extLst>
                <a:ext uri="{FF2B5EF4-FFF2-40B4-BE49-F238E27FC236}">
                  <a16:creationId xmlns:a16="http://schemas.microsoft.com/office/drawing/2014/main" id="{D8C5C858-14DA-4AA2-8AFB-9EFBFAE91519}"/>
                </a:ext>
              </a:extLst>
            </p:cNvPr>
            <p:cNvSpPr>
              <a:spLocks/>
            </p:cNvSpPr>
            <p:nvPr/>
          </p:nvSpPr>
          <p:spPr bwMode="auto">
            <a:xfrm>
              <a:off x="3442334" y="5891021"/>
              <a:ext cx="10795" cy="10795"/>
            </a:xfrm>
            <a:custGeom>
              <a:avLst/>
              <a:gdLst>
                <a:gd name="T0" fmla="*/ 4317 w 10795"/>
                <a:gd name="T1" fmla="*/ 0 h 10795"/>
                <a:gd name="T2" fmla="*/ 0 w 10795"/>
                <a:gd name="T3" fmla="*/ 4317 h 10795"/>
                <a:gd name="T4" fmla="*/ 10413 w 10795"/>
                <a:gd name="T5" fmla="*/ 10413 h 10795"/>
                <a:gd name="T6" fmla="*/ 4317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4317" y="0"/>
                  </a:moveTo>
                  <a:lnTo>
                    <a:pt x="0" y="4317"/>
                  </a:lnTo>
                  <a:lnTo>
                    <a:pt x="10413" y="10413"/>
                  </a:lnTo>
                  <a:lnTo>
                    <a:pt x="4317"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46" name="object 41">
              <a:extLst>
                <a:ext uri="{FF2B5EF4-FFF2-40B4-BE49-F238E27FC236}">
                  <a16:creationId xmlns:a16="http://schemas.microsoft.com/office/drawing/2014/main" id="{48B27894-E96B-413B-9AA0-849B3CFAAB44}"/>
                </a:ext>
              </a:extLst>
            </p:cNvPr>
            <p:cNvSpPr>
              <a:spLocks/>
            </p:cNvSpPr>
            <p:nvPr/>
          </p:nvSpPr>
          <p:spPr bwMode="auto">
            <a:xfrm>
              <a:off x="3435730" y="5890259"/>
              <a:ext cx="12065" cy="6350"/>
            </a:xfrm>
            <a:custGeom>
              <a:avLst/>
              <a:gdLst>
                <a:gd name="T0" fmla="*/ 1524 w 12064"/>
                <a:gd name="T1" fmla="*/ 0 h 6350"/>
                <a:gd name="T2" fmla="*/ 0 w 12064"/>
                <a:gd name="T3" fmla="*/ 6222 h 6350"/>
                <a:gd name="T4" fmla="*/ 11686 w 12064"/>
                <a:gd name="T5" fmla="*/ 6222 h 6350"/>
                <a:gd name="T6" fmla="*/ 1524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524" y="0"/>
                  </a:moveTo>
                  <a:lnTo>
                    <a:pt x="0" y="6222"/>
                  </a:lnTo>
                  <a:lnTo>
                    <a:pt x="11684" y="6222"/>
                  </a:lnTo>
                  <a:lnTo>
                    <a:pt x="15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47" name="object 42">
              <a:extLst>
                <a:ext uri="{FF2B5EF4-FFF2-40B4-BE49-F238E27FC236}">
                  <a16:creationId xmlns:a16="http://schemas.microsoft.com/office/drawing/2014/main" id="{A6CD5557-D042-40E4-B586-97492482D6DA}"/>
                </a:ext>
              </a:extLst>
            </p:cNvPr>
            <p:cNvSpPr>
              <a:spLocks/>
            </p:cNvSpPr>
            <p:nvPr/>
          </p:nvSpPr>
          <p:spPr bwMode="auto">
            <a:xfrm>
              <a:off x="3440811" y="5895339"/>
              <a:ext cx="12065" cy="6350"/>
            </a:xfrm>
            <a:custGeom>
              <a:avLst/>
              <a:gdLst>
                <a:gd name="T0" fmla="*/ 1524 w 12064"/>
                <a:gd name="T1" fmla="*/ 0 h 6350"/>
                <a:gd name="T2" fmla="*/ 0 w 12064"/>
                <a:gd name="T3" fmla="*/ 6096 h 6350"/>
                <a:gd name="T4" fmla="*/ 11939 w 12064"/>
                <a:gd name="T5" fmla="*/ 6096 h 6350"/>
                <a:gd name="T6" fmla="*/ 1524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524" y="0"/>
                  </a:moveTo>
                  <a:lnTo>
                    <a:pt x="0" y="6096"/>
                  </a:lnTo>
                  <a:lnTo>
                    <a:pt x="11937" y="6096"/>
                  </a:lnTo>
                  <a:lnTo>
                    <a:pt x="1524"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48" name="object 43">
              <a:extLst>
                <a:ext uri="{FF2B5EF4-FFF2-40B4-BE49-F238E27FC236}">
                  <a16:creationId xmlns:a16="http://schemas.microsoft.com/office/drawing/2014/main" id="{B5322E25-F47C-4808-8D80-5486A34DEA7D}"/>
                </a:ext>
              </a:extLst>
            </p:cNvPr>
            <p:cNvSpPr>
              <a:spLocks/>
            </p:cNvSpPr>
            <p:nvPr/>
          </p:nvSpPr>
          <p:spPr bwMode="auto">
            <a:xfrm>
              <a:off x="3435730" y="5896482"/>
              <a:ext cx="12065" cy="5715"/>
            </a:xfrm>
            <a:custGeom>
              <a:avLst/>
              <a:gdLst>
                <a:gd name="T0" fmla="*/ 11686 w 12064"/>
                <a:gd name="T1" fmla="*/ 0 h 5714"/>
                <a:gd name="T2" fmla="*/ 0 w 12064"/>
                <a:gd name="T3" fmla="*/ 0 h 5714"/>
                <a:gd name="T4" fmla="*/ 1524 w 12064"/>
                <a:gd name="T5" fmla="*/ 5716 h 5714"/>
                <a:gd name="T6" fmla="*/ 11686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684" y="0"/>
                  </a:moveTo>
                  <a:lnTo>
                    <a:pt x="0" y="0"/>
                  </a:lnTo>
                  <a:lnTo>
                    <a:pt x="1524" y="5714"/>
                  </a:lnTo>
                  <a:lnTo>
                    <a:pt x="116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49" name="object 44">
              <a:extLst>
                <a:ext uri="{FF2B5EF4-FFF2-40B4-BE49-F238E27FC236}">
                  <a16:creationId xmlns:a16="http://schemas.microsoft.com/office/drawing/2014/main" id="{D68DC692-9532-4425-A406-4231D3DFA3FB}"/>
                </a:ext>
              </a:extLst>
            </p:cNvPr>
            <p:cNvSpPr>
              <a:spLocks/>
            </p:cNvSpPr>
            <p:nvPr/>
          </p:nvSpPr>
          <p:spPr bwMode="auto">
            <a:xfrm>
              <a:off x="3440811" y="5901435"/>
              <a:ext cx="12065" cy="6350"/>
            </a:xfrm>
            <a:custGeom>
              <a:avLst/>
              <a:gdLst>
                <a:gd name="T0" fmla="*/ 0 w 12064"/>
                <a:gd name="T1" fmla="*/ 0 h 6350"/>
                <a:gd name="T2" fmla="*/ 1524 w 12064"/>
                <a:gd name="T3" fmla="*/ 5842 h 6350"/>
                <a:gd name="T4" fmla="*/ 11939 w 12064"/>
                <a:gd name="T5" fmla="*/ 0 h 6350"/>
                <a:gd name="T6" fmla="*/ 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0" y="0"/>
                  </a:moveTo>
                  <a:lnTo>
                    <a:pt x="1524" y="5842"/>
                  </a:lnTo>
                  <a:lnTo>
                    <a:pt x="11937"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50" name="object 45">
              <a:extLst>
                <a:ext uri="{FF2B5EF4-FFF2-40B4-BE49-F238E27FC236}">
                  <a16:creationId xmlns:a16="http://schemas.microsoft.com/office/drawing/2014/main" id="{B061C2D8-A6DD-40BA-8BE1-699ED647244F}"/>
                </a:ext>
              </a:extLst>
            </p:cNvPr>
            <p:cNvSpPr>
              <a:spLocks/>
            </p:cNvSpPr>
            <p:nvPr/>
          </p:nvSpPr>
          <p:spPr bwMode="auto">
            <a:xfrm>
              <a:off x="3437255" y="5896482"/>
              <a:ext cx="10160" cy="10160"/>
            </a:xfrm>
            <a:custGeom>
              <a:avLst/>
              <a:gdLst>
                <a:gd name="T0" fmla="*/ 10160 w 10160"/>
                <a:gd name="T1" fmla="*/ 0 h 10160"/>
                <a:gd name="T2" fmla="*/ 0 w 10160"/>
                <a:gd name="T3" fmla="*/ 5714 h 10160"/>
                <a:gd name="T4" fmla="*/ 4318 w 10160"/>
                <a:gd name="T5" fmla="*/ 10032 h 10160"/>
                <a:gd name="T6" fmla="*/ 10160 w 10160"/>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10160" y="0"/>
                  </a:moveTo>
                  <a:lnTo>
                    <a:pt x="0" y="5714"/>
                  </a:lnTo>
                  <a:lnTo>
                    <a:pt x="4318" y="10032"/>
                  </a:lnTo>
                  <a:lnTo>
                    <a:pt x="101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51" name="object 46">
              <a:extLst>
                <a:ext uri="{FF2B5EF4-FFF2-40B4-BE49-F238E27FC236}">
                  <a16:creationId xmlns:a16="http://schemas.microsoft.com/office/drawing/2014/main" id="{58F1E653-8538-44F1-863E-32D268D95FC3}"/>
                </a:ext>
              </a:extLst>
            </p:cNvPr>
            <p:cNvSpPr>
              <a:spLocks/>
            </p:cNvSpPr>
            <p:nvPr/>
          </p:nvSpPr>
          <p:spPr bwMode="auto">
            <a:xfrm>
              <a:off x="3442334" y="5901435"/>
              <a:ext cx="10795" cy="10160"/>
            </a:xfrm>
            <a:custGeom>
              <a:avLst/>
              <a:gdLst>
                <a:gd name="T0" fmla="*/ 0 w 10795"/>
                <a:gd name="T1" fmla="*/ 5842 h 10160"/>
                <a:gd name="T2" fmla="*/ 4317 w 10795"/>
                <a:gd name="T3" fmla="*/ 10159 h 10160"/>
                <a:gd name="T4" fmla="*/ 10413 w 10795"/>
                <a:gd name="T5" fmla="*/ 0 h 10160"/>
                <a:gd name="T6" fmla="*/ 0 w 10795"/>
                <a:gd name="T7" fmla="*/ 5842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0" y="5842"/>
                  </a:moveTo>
                  <a:lnTo>
                    <a:pt x="4317" y="10159"/>
                  </a:lnTo>
                  <a:lnTo>
                    <a:pt x="10413" y="0"/>
                  </a:lnTo>
                  <a:lnTo>
                    <a:pt x="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52" name="object 47">
              <a:extLst>
                <a:ext uri="{FF2B5EF4-FFF2-40B4-BE49-F238E27FC236}">
                  <a16:creationId xmlns:a16="http://schemas.microsoft.com/office/drawing/2014/main" id="{AE96E453-99A6-4368-B35C-8CD2CF422491}"/>
                </a:ext>
              </a:extLst>
            </p:cNvPr>
            <p:cNvSpPr>
              <a:spLocks/>
            </p:cNvSpPr>
            <p:nvPr/>
          </p:nvSpPr>
          <p:spPr bwMode="auto">
            <a:xfrm>
              <a:off x="3441573" y="5896482"/>
              <a:ext cx="6350" cy="11430"/>
            </a:xfrm>
            <a:custGeom>
              <a:avLst/>
              <a:gdLst>
                <a:gd name="T0" fmla="*/ 5841 w 6350"/>
                <a:gd name="T1" fmla="*/ 0 h 11429"/>
                <a:gd name="T2" fmla="*/ 0 w 6350"/>
                <a:gd name="T3" fmla="*/ 10034 h 11429"/>
                <a:gd name="T4" fmla="*/ 5841 w 6350"/>
                <a:gd name="T5" fmla="*/ 11177 h 11429"/>
                <a:gd name="T6" fmla="*/ 5841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5841" y="0"/>
                  </a:moveTo>
                  <a:lnTo>
                    <a:pt x="0" y="10032"/>
                  </a:lnTo>
                  <a:lnTo>
                    <a:pt x="5841" y="11175"/>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53" name="object 48">
              <a:extLst>
                <a:ext uri="{FF2B5EF4-FFF2-40B4-BE49-F238E27FC236}">
                  <a16:creationId xmlns:a16="http://schemas.microsoft.com/office/drawing/2014/main" id="{8E8265A2-ED60-4C51-BDCF-F1668B53E351}"/>
                </a:ext>
              </a:extLst>
            </p:cNvPr>
            <p:cNvSpPr>
              <a:spLocks/>
            </p:cNvSpPr>
            <p:nvPr/>
          </p:nvSpPr>
          <p:spPr bwMode="auto">
            <a:xfrm>
              <a:off x="3446652" y="5901435"/>
              <a:ext cx="6350" cy="11430"/>
            </a:xfrm>
            <a:custGeom>
              <a:avLst/>
              <a:gdLst>
                <a:gd name="T0" fmla="*/ 0 w 6350"/>
                <a:gd name="T1" fmla="*/ 10161 h 11429"/>
                <a:gd name="T2" fmla="*/ 6096 w 6350"/>
                <a:gd name="T3" fmla="*/ 11304 h 11429"/>
                <a:gd name="T4" fmla="*/ 6096 w 6350"/>
                <a:gd name="T5" fmla="*/ 0 h 11429"/>
                <a:gd name="T6" fmla="*/ 0 w 6350"/>
                <a:gd name="T7" fmla="*/ 10161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0159"/>
                  </a:moveTo>
                  <a:lnTo>
                    <a:pt x="6096" y="11302"/>
                  </a:lnTo>
                  <a:lnTo>
                    <a:pt x="6096" y="0"/>
                  </a:lnTo>
                  <a:lnTo>
                    <a:pt x="0"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54" name="object 49">
              <a:extLst>
                <a:ext uri="{FF2B5EF4-FFF2-40B4-BE49-F238E27FC236}">
                  <a16:creationId xmlns:a16="http://schemas.microsoft.com/office/drawing/2014/main" id="{416AF193-48B5-488E-B172-B80D6E8B4E25}"/>
                </a:ext>
              </a:extLst>
            </p:cNvPr>
            <p:cNvSpPr>
              <a:spLocks/>
            </p:cNvSpPr>
            <p:nvPr/>
          </p:nvSpPr>
          <p:spPr bwMode="auto">
            <a:xfrm>
              <a:off x="3447415" y="5896482"/>
              <a:ext cx="6350" cy="11430"/>
            </a:xfrm>
            <a:custGeom>
              <a:avLst/>
              <a:gdLst>
                <a:gd name="T0" fmla="*/ 0 w 6350"/>
                <a:gd name="T1" fmla="*/ 0 h 11429"/>
                <a:gd name="T2" fmla="*/ 0 w 6350"/>
                <a:gd name="T3" fmla="*/ 11177 h 11429"/>
                <a:gd name="T4" fmla="*/ 6096 w 6350"/>
                <a:gd name="T5" fmla="*/ 10034 h 11429"/>
                <a:gd name="T6" fmla="*/ 0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0"/>
                  </a:moveTo>
                  <a:lnTo>
                    <a:pt x="0" y="11175"/>
                  </a:lnTo>
                  <a:lnTo>
                    <a:pt x="6096" y="100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55" name="object 50">
              <a:extLst>
                <a:ext uri="{FF2B5EF4-FFF2-40B4-BE49-F238E27FC236}">
                  <a16:creationId xmlns:a16="http://schemas.microsoft.com/office/drawing/2014/main" id="{7DF39251-FA3E-47E3-A678-D557B4985CE5}"/>
                </a:ext>
              </a:extLst>
            </p:cNvPr>
            <p:cNvSpPr>
              <a:spLocks/>
            </p:cNvSpPr>
            <p:nvPr/>
          </p:nvSpPr>
          <p:spPr bwMode="auto">
            <a:xfrm>
              <a:off x="3452748" y="5901435"/>
              <a:ext cx="6350" cy="11430"/>
            </a:xfrm>
            <a:custGeom>
              <a:avLst/>
              <a:gdLst>
                <a:gd name="T0" fmla="*/ 0 w 6350"/>
                <a:gd name="T1" fmla="*/ 11304 h 11429"/>
                <a:gd name="T2" fmla="*/ 5841 w 6350"/>
                <a:gd name="T3" fmla="*/ 10161 h 11429"/>
                <a:gd name="T4" fmla="*/ 0 w 6350"/>
                <a:gd name="T5" fmla="*/ 0 h 11429"/>
                <a:gd name="T6" fmla="*/ 0 w 6350"/>
                <a:gd name="T7" fmla="*/ 11304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1302"/>
                  </a:moveTo>
                  <a:lnTo>
                    <a:pt x="5841" y="10159"/>
                  </a:lnTo>
                  <a:lnTo>
                    <a:pt x="0" y="0"/>
                  </a:lnTo>
                  <a:lnTo>
                    <a:pt x="0" y="1130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56" name="object 51">
              <a:extLst>
                <a:ext uri="{FF2B5EF4-FFF2-40B4-BE49-F238E27FC236}">
                  <a16:creationId xmlns:a16="http://schemas.microsoft.com/office/drawing/2014/main" id="{70FDD38E-EAB9-4223-8590-5E599E04963D}"/>
                </a:ext>
              </a:extLst>
            </p:cNvPr>
            <p:cNvSpPr>
              <a:spLocks/>
            </p:cNvSpPr>
            <p:nvPr/>
          </p:nvSpPr>
          <p:spPr bwMode="auto">
            <a:xfrm>
              <a:off x="3447415" y="5896482"/>
              <a:ext cx="10795" cy="10160"/>
            </a:xfrm>
            <a:custGeom>
              <a:avLst/>
              <a:gdLst>
                <a:gd name="T0" fmla="*/ 0 w 10795"/>
                <a:gd name="T1" fmla="*/ 0 h 10160"/>
                <a:gd name="T2" fmla="*/ 6096 w 10795"/>
                <a:gd name="T3" fmla="*/ 10032 h 10160"/>
                <a:gd name="T4" fmla="*/ 10413 w 10795"/>
                <a:gd name="T5" fmla="*/ 5714 h 10160"/>
                <a:gd name="T6" fmla="*/ 0 w 10795"/>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0" y="0"/>
                  </a:moveTo>
                  <a:lnTo>
                    <a:pt x="6096" y="10032"/>
                  </a:lnTo>
                  <a:lnTo>
                    <a:pt x="10413" y="57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57" name="object 52">
              <a:extLst>
                <a:ext uri="{FF2B5EF4-FFF2-40B4-BE49-F238E27FC236}">
                  <a16:creationId xmlns:a16="http://schemas.microsoft.com/office/drawing/2014/main" id="{F58A0BEA-9BB3-4B1C-B7FF-908902272720}"/>
                </a:ext>
              </a:extLst>
            </p:cNvPr>
            <p:cNvSpPr>
              <a:spLocks/>
            </p:cNvSpPr>
            <p:nvPr/>
          </p:nvSpPr>
          <p:spPr bwMode="auto">
            <a:xfrm>
              <a:off x="3452748" y="5901435"/>
              <a:ext cx="10160" cy="10160"/>
            </a:xfrm>
            <a:custGeom>
              <a:avLst/>
              <a:gdLst>
                <a:gd name="T0" fmla="*/ 5841 w 10160"/>
                <a:gd name="T1" fmla="*/ 10159 h 10160"/>
                <a:gd name="T2" fmla="*/ 10160 w 10160"/>
                <a:gd name="T3" fmla="*/ 5842 h 10160"/>
                <a:gd name="T4" fmla="*/ 0 w 10160"/>
                <a:gd name="T5" fmla="*/ 0 h 10160"/>
                <a:gd name="T6" fmla="*/ 5841 w 10160"/>
                <a:gd name="T7" fmla="*/ 10159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5841" y="10159"/>
                  </a:moveTo>
                  <a:lnTo>
                    <a:pt x="10160" y="5842"/>
                  </a:lnTo>
                  <a:lnTo>
                    <a:pt x="0" y="0"/>
                  </a:lnTo>
                  <a:lnTo>
                    <a:pt x="5841"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58" name="object 53">
              <a:extLst>
                <a:ext uri="{FF2B5EF4-FFF2-40B4-BE49-F238E27FC236}">
                  <a16:creationId xmlns:a16="http://schemas.microsoft.com/office/drawing/2014/main" id="{7E4721B4-9BD7-49C6-8565-E525CB13D4A2}"/>
                </a:ext>
              </a:extLst>
            </p:cNvPr>
            <p:cNvSpPr>
              <a:spLocks/>
            </p:cNvSpPr>
            <p:nvPr/>
          </p:nvSpPr>
          <p:spPr bwMode="auto">
            <a:xfrm>
              <a:off x="3447415" y="5896482"/>
              <a:ext cx="12065" cy="6350"/>
            </a:xfrm>
            <a:custGeom>
              <a:avLst/>
              <a:gdLst>
                <a:gd name="T0" fmla="*/ 6479 w 12064"/>
                <a:gd name="T1" fmla="*/ 4953 h 6350"/>
                <a:gd name="T2" fmla="*/ 6098 w 12064"/>
                <a:gd name="T3" fmla="*/ 4191 h 6350"/>
                <a:gd name="T4" fmla="*/ 5334 w 12064"/>
                <a:gd name="T5" fmla="*/ 3937 h 6350"/>
                <a:gd name="T6" fmla="*/ 4572 w 12064"/>
                <a:gd name="T7" fmla="*/ 4191 h 6350"/>
                <a:gd name="T8" fmla="*/ 4191 w 12064"/>
                <a:gd name="T9" fmla="*/ 4953 h 6350"/>
                <a:gd name="T10" fmla="*/ 4572 w 12064"/>
                <a:gd name="T11" fmla="*/ 5715 h 6350"/>
                <a:gd name="T12" fmla="*/ 5334 w 12064"/>
                <a:gd name="T13" fmla="*/ 6108 h 6350"/>
                <a:gd name="T14" fmla="*/ 6098 w 12064"/>
                <a:gd name="T15" fmla="*/ 5715 h 6350"/>
                <a:gd name="T16" fmla="*/ 6479 w 12064"/>
                <a:gd name="T17" fmla="*/ 4953 h 6350"/>
                <a:gd name="T18" fmla="*/ 11940 w 12064"/>
                <a:gd name="T19" fmla="*/ 0 h 6350"/>
                <a:gd name="T20" fmla="*/ 0 w 12064"/>
                <a:gd name="T21" fmla="*/ 0 h 6350"/>
                <a:gd name="T22" fmla="*/ 10416 w 12064"/>
                <a:gd name="T23" fmla="*/ 5715 h 6350"/>
                <a:gd name="T24" fmla="*/ 11940 w 12064"/>
                <a:gd name="T25" fmla="*/ 0 h 6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64" h="6350">
                  <a:moveTo>
                    <a:pt x="6477" y="4953"/>
                  </a:moveTo>
                  <a:lnTo>
                    <a:pt x="6096" y="4191"/>
                  </a:lnTo>
                  <a:lnTo>
                    <a:pt x="5334" y="3937"/>
                  </a:lnTo>
                  <a:lnTo>
                    <a:pt x="4572" y="4191"/>
                  </a:lnTo>
                  <a:lnTo>
                    <a:pt x="4191" y="4953"/>
                  </a:lnTo>
                  <a:lnTo>
                    <a:pt x="4572" y="5715"/>
                  </a:lnTo>
                  <a:lnTo>
                    <a:pt x="5334" y="6108"/>
                  </a:lnTo>
                  <a:lnTo>
                    <a:pt x="6096" y="5715"/>
                  </a:lnTo>
                  <a:lnTo>
                    <a:pt x="6477" y="4953"/>
                  </a:lnTo>
                  <a:close/>
                </a:path>
                <a:path w="12064" h="6350">
                  <a:moveTo>
                    <a:pt x="11938" y="0"/>
                  </a:moveTo>
                  <a:lnTo>
                    <a:pt x="0" y="0"/>
                  </a:lnTo>
                  <a:lnTo>
                    <a:pt x="10414" y="5715"/>
                  </a:lnTo>
                  <a:lnTo>
                    <a:pt x="119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59" name="object 54">
              <a:extLst>
                <a:ext uri="{FF2B5EF4-FFF2-40B4-BE49-F238E27FC236}">
                  <a16:creationId xmlns:a16="http://schemas.microsoft.com/office/drawing/2014/main" id="{7FC2247C-B8BB-423D-80BC-BE9EF39C8B70}"/>
                </a:ext>
              </a:extLst>
            </p:cNvPr>
            <p:cNvSpPr>
              <a:spLocks/>
            </p:cNvSpPr>
            <p:nvPr/>
          </p:nvSpPr>
          <p:spPr bwMode="auto">
            <a:xfrm>
              <a:off x="3452748" y="5901435"/>
              <a:ext cx="506095" cy="6350"/>
            </a:xfrm>
            <a:custGeom>
              <a:avLst/>
              <a:gdLst>
                <a:gd name="T0" fmla="*/ 10160 w 506095"/>
                <a:gd name="T1" fmla="*/ 5842 h 6350"/>
                <a:gd name="T2" fmla="*/ 11811 w 506095"/>
                <a:gd name="T3" fmla="*/ 0 h 6350"/>
                <a:gd name="T4" fmla="*/ 0 w 506095"/>
                <a:gd name="T5" fmla="*/ 0 h 6350"/>
                <a:gd name="T6" fmla="*/ 10160 w 506095"/>
                <a:gd name="T7" fmla="*/ 5842 h 6350"/>
                <a:gd name="T8" fmla="*/ 0 w 506095"/>
                <a:gd name="T9" fmla="*/ 0 h 6350"/>
                <a:gd name="T10" fmla="*/ 505713 w 506095"/>
                <a:gd name="T11" fmla="*/ 0 h 6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6095" h="6350">
                  <a:moveTo>
                    <a:pt x="10160" y="5842"/>
                  </a:moveTo>
                  <a:lnTo>
                    <a:pt x="11811" y="0"/>
                  </a:lnTo>
                  <a:lnTo>
                    <a:pt x="0" y="0"/>
                  </a:lnTo>
                  <a:lnTo>
                    <a:pt x="10160" y="5842"/>
                  </a:lnTo>
                  <a:close/>
                </a:path>
                <a:path w="506095" h="6350">
                  <a:moveTo>
                    <a:pt x="0" y="0"/>
                  </a:moveTo>
                  <a:lnTo>
                    <a:pt x="50571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60" name="object 55">
              <a:extLst>
                <a:ext uri="{FF2B5EF4-FFF2-40B4-BE49-F238E27FC236}">
                  <a16:creationId xmlns:a16="http://schemas.microsoft.com/office/drawing/2014/main" id="{083E1538-BB2E-457C-ABD6-CC9C3949EB35}"/>
                </a:ext>
              </a:extLst>
            </p:cNvPr>
            <p:cNvSpPr>
              <a:spLocks/>
            </p:cNvSpPr>
            <p:nvPr/>
          </p:nvSpPr>
          <p:spPr bwMode="auto">
            <a:xfrm>
              <a:off x="3435730" y="5896482"/>
              <a:ext cx="12065" cy="5715"/>
            </a:xfrm>
            <a:custGeom>
              <a:avLst/>
              <a:gdLst>
                <a:gd name="T0" fmla="*/ 11686 w 12064"/>
                <a:gd name="T1" fmla="*/ 0 h 5714"/>
                <a:gd name="T2" fmla="*/ 0 w 12064"/>
                <a:gd name="T3" fmla="*/ 0 h 5714"/>
                <a:gd name="T4" fmla="*/ 1524 w 12064"/>
                <a:gd name="T5" fmla="*/ 5716 h 5714"/>
                <a:gd name="T6" fmla="*/ 11686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684" y="0"/>
                  </a:moveTo>
                  <a:lnTo>
                    <a:pt x="0" y="0"/>
                  </a:lnTo>
                  <a:lnTo>
                    <a:pt x="1524" y="5714"/>
                  </a:lnTo>
                  <a:lnTo>
                    <a:pt x="116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61" name="object 56">
              <a:extLst>
                <a:ext uri="{FF2B5EF4-FFF2-40B4-BE49-F238E27FC236}">
                  <a16:creationId xmlns:a16="http://schemas.microsoft.com/office/drawing/2014/main" id="{550C3B1A-6789-438E-841C-61B7A5CCDA9A}"/>
                </a:ext>
              </a:extLst>
            </p:cNvPr>
            <p:cNvSpPr>
              <a:spLocks/>
            </p:cNvSpPr>
            <p:nvPr/>
          </p:nvSpPr>
          <p:spPr bwMode="auto">
            <a:xfrm>
              <a:off x="3440811" y="5901435"/>
              <a:ext cx="12065" cy="6350"/>
            </a:xfrm>
            <a:custGeom>
              <a:avLst/>
              <a:gdLst>
                <a:gd name="T0" fmla="*/ 0 w 12064"/>
                <a:gd name="T1" fmla="*/ 0 h 6350"/>
                <a:gd name="T2" fmla="*/ 1524 w 12064"/>
                <a:gd name="T3" fmla="*/ 5842 h 6350"/>
                <a:gd name="T4" fmla="*/ 11939 w 12064"/>
                <a:gd name="T5" fmla="*/ 0 h 6350"/>
                <a:gd name="T6" fmla="*/ 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0" y="0"/>
                  </a:moveTo>
                  <a:lnTo>
                    <a:pt x="1524" y="5842"/>
                  </a:lnTo>
                  <a:lnTo>
                    <a:pt x="11937"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62" name="object 57">
              <a:extLst>
                <a:ext uri="{FF2B5EF4-FFF2-40B4-BE49-F238E27FC236}">
                  <a16:creationId xmlns:a16="http://schemas.microsoft.com/office/drawing/2014/main" id="{3D8355C8-4C7C-42EF-9AF1-B4F0373FF986}"/>
                </a:ext>
              </a:extLst>
            </p:cNvPr>
            <p:cNvSpPr>
              <a:spLocks/>
            </p:cNvSpPr>
            <p:nvPr/>
          </p:nvSpPr>
          <p:spPr bwMode="auto">
            <a:xfrm>
              <a:off x="3437255" y="5896482"/>
              <a:ext cx="10160" cy="10160"/>
            </a:xfrm>
            <a:custGeom>
              <a:avLst/>
              <a:gdLst>
                <a:gd name="T0" fmla="*/ 10160 w 10160"/>
                <a:gd name="T1" fmla="*/ 0 h 10160"/>
                <a:gd name="T2" fmla="*/ 0 w 10160"/>
                <a:gd name="T3" fmla="*/ 5714 h 10160"/>
                <a:gd name="T4" fmla="*/ 4318 w 10160"/>
                <a:gd name="T5" fmla="*/ 10032 h 10160"/>
                <a:gd name="T6" fmla="*/ 10160 w 10160"/>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10160" y="0"/>
                  </a:moveTo>
                  <a:lnTo>
                    <a:pt x="0" y="5714"/>
                  </a:lnTo>
                  <a:lnTo>
                    <a:pt x="4318" y="10032"/>
                  </a:lnTo>
                  <a:lnTo>
                    <a:pt x="101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63" name="object 58">
              <a:extLst>
                <a:ext uri="{FF2B5EF4-FFF2-40B4-BE49-F238E27FC236}">
                  <a16:creationId xmlns:a16="http://schemas.microsoft.com/office/drawing/2014/main" id="{643035C9-1BAC-47EB-9195-5251C60C389E}"/>
                </a:ext>
              </a:extLst>
            </p:cNvPr>
            <p:cNvSpPr>
              <a:spLocks/>
            </p:cNvSpPr>
            <p:nvPr/>
          </p:nvSpPr>
          <p:spPr bwMode="auto">
            <a:xfrm>
              <a:off x="3442334" y="5901435"/>
              <a:ext cx="10795" cy="10160"/>
            </a:xfrm>
            <a:custGeom>
              <a:avLst/>
              <a:gdLst>
                <a:gd name="T0" fmla="*/ 0 w 10795"/>
                <a:gd name="T1" fmla="*/ 5842 h 10160"/>
                <a:gd name="T2" fmla="*/ 4317 w 10795"/>
                <a:gd name="T3" fmla="*/ 10159 h 10160"/>
                <a:gd name="T4" fmla="*/ 10413 w 10795"/>
                <a:gd name="T5" fmla="*/ 0 h 10160"/>
                <a:gd name="T6" fmla="*/ 0 w 10795"/>
                <a:gd name="T7" fmla="*/ 5842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0" y="5842"/>
                  </a:moveTo>
                  <a:lnTo>
                    <a:pt x="4317" y="10159"/>
                  </a:lnTo>
                  <a:lnTo>
                    <a:pt x="10413" y="0"/>
                  </a:lnTo>
                  <a:lnTo>
                    <a:pt x="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64" name="object 59">
              <a:extLst>
                <a:ext uri="{FF2B5EF4-FFF2-40B4-BE49-F238E27FC236}">
                  <a16:creationId xmlns:a16="http://schemas.microsoft.com/office/drawing/2014/main" id="{573CBF9E-F90A-4226-9919-D91381F3E37D}"/>
                </a:ext>
              </a:extLst>
            </p:cNvPr>
            <p:cNvSpPr>
              <a:spLocks/>
            </p:cNvSpPr>
            <p:nvPr/>
          </p:nvSpPr>
          <p:spPr bwMode="auto">
            <a:xfrm>
              <a:off x="3441573" y="5896482"/>
              <a:ext cx="6350" cy="11430"/>
            </a:xfrm>
            <a:custGeom>
              <a:avLst/>
              <a:gdLst>
                <a:gd name="T0" fmla="*/ 5841 w 6350"/>
                <a:gd name="T1" fmla="*/ 0 h 11429"/>
                <a:gd name="T2" fmla="*/ 0 w 6350"/>
                <a:gd name="T3" fmla="*/ 10034 h 11429"/>
                <a:gd name="T4" fmla="*/ 5841 w 6350"/>
                <a:gd name="T5" fmla="*/ 11177 h 11429"/>
                <a:gd name="T6" fmla="*/ 5841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5841" y="0"/>
                  </a:moveTo>
                  <a:lnTo>
                    <a:pt x="0" y="10032"/>
                  </a:lnTo>
                  <a:lnTo>
                    <a:pt x="5841" y="11175"/>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65" name="object 60">
              <a:extLst>
                <a:ext uri="{FF2B5EF4-FFF2-40B4-BE49-F238E27FC236}">
                  <a16:creationId xmlns:a16="http://schemas.microsoft.com/office/drawing/2014/main" id="{30CB5DE9-CB94-46EB-AD59-694121393997}"/>
                </a:ext>
              </a:extLst>
            </p:cNvPr>
            <p:cNvSpPr>
              <a:spLocks/>
            </p:cNvSpPr>
            <p:nvPr/>
          </p:nvSpPr>
          <p:spPr bwMode="auto">
            <a:xfrm>
              <a:off x="3446652" y="5901435"/>
              <a:ext cx="6350" cy="11430"/>
            </a:xfrm>
            <a:custGeom>
              <a:avLst/>
              <a:gdLst>
                <a:gd name="T0" fmla="*/ 0 w 6350"/>
                <a:gd name="T1" fmla="*/ 10161 h 11429"/>
                <a:gd name="T2" fmla="*/ 6096 w 6350"/>
                <a:gd name="T3" fmla="*/ 11304 h 11429"/>
                <a:gd name="T4" fmla="*/ 6096 w 6350"/>
                <a:gd name="T5" fmla="*/ 0 h 11429"/>
                <a:gd name="T6" fmla="*/ 0 w 6350"/>
                <a:gd name="T7" fmla="*/ 10161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0159"/>
                  </a:moveTo>
                  <a:lnTo>
                    <a:pt x="6096" y="11302"/>
                  </a:lnTo>
                  <a:lnTo>
                    <a:pt x="6096" y="0"/>
                  </a:lnTo>
                  <a:lnTo>
                    <a:pt x="0"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66" name="object 61">
              <a:extLst>
                <a:ext uri="{FF2B5EF4-FFF2-40B4-BE49-F238E27FC236}">
                  <a16:creationId xmlns:a16="http://schemas.microsoft.com/office/drawing/2014/main" id="{FF02E429-3B0C-4DEB-9D67-A624CF84ECA2}"/>
                </a:ext>
              </a:extLst>
            </p:cNvPr>
            <p:cNvSpPr>
              <a:spLocks/>
            </p:cNvSpPr>
            <p:nvPr/>
          </p:nvSpPr>
          <p:spPr bwMode="auto">
            <a:xfrm>
              <a:off x="3447415" y="5896482"/>
              <a:ext cx="6350" cy="11430"/>
            </a:xfrm>
            <a:custGeom>
              <a:avLst/>
              <a:gdLst>
                <a:gd name="T0" fmla="*/ 0 w 6350"/>
                <a:gd name="T1" fmla="*/ 0 h 11429"/>
                <a:gd name="T2" fmla="*/ 0 w 6350"/>
                <a:gd name="T3" fmla="*/ 11177 h 11429"/>
                <a:gd name="T4" fmla="*/ 6096 w 6350"/>
                <a:gd name="T5" fmla="*/ 10034 h 11429"/>
                <a:gd name="T6" fmla="*/ 0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0"/>
                  </a:moveTo>
                  <a:lnTo>
                    <a:pt x="0" y="11175"/>
                  </a:lnTo>
                  <a:lnTo>
                    <a:pt x="6096" y="100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67" name="object 62">
              <a:extLst>
                <a:ext uri="{FF2B5EF4-FFF2-40B4-BE49-F238E27FC236}">
                  <a16:creationId xmlns:a16="http://schemas.microsoft.com/office/drawing/2014/main" id="{DADB4B1A-CC6E-4336-A334-9AE4BB01B073}"/>
                </a:ext>
              </a:extLst>
            </p:cNvPr>
            <p:cNvSpPr>
              <a:spLocks/>
            </p:cNvSpPr>
            <p:nvPr/>
          </p:nvSpPr>
          <p:spPr bwMode="auto">
            <a:xfrm>
              <a:off x="3452748" y="5901435"/>
              <a:ext cx="6350" cy="11430"/>
            </a:xfrm>
            <a:custGeom>
              <a:avLst/>
              <a:gdLst>
                <a:gd name="T0" fmla="*/ 0 w 6350"/>
                <a:gd name="T1" fmla="*/ 11304 h 11429"/>
                <a:gd name="T2" fmla="*/ 5841 w 6350"/>
                <a:gd name="T3" fmla="*/ 10161 h 11429"/>
                <a:gd name="T4" fmla="*/ 0 w 6350"/>
                <a:gd name="T5" fmla="*/ 0 h 11429"/>
                <a:gd name="T6" fmla="*/ 0 w 6350"/>
                <a:gd name="T7" fmla="*/ 11304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1302"/>
                  </a:moveTo>
                  <a:lnTo>
                    <a:pt x="5841" y="10159"/>
                  </a:lnTo>
                  <a:lnTo>
                    <a:pt x="0" y="0"/>
                  </a:lnTo>
                  <a:lnTo>
                    <a:pt x="0" y="1130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68" name="object 63">
              <a:extLst>
                <a:ext uri="{FF2B5EF4-FFF2-40B4-BE49-F238E27FC236}">
                  <a16:creationId xmlns:a16="http://schemas.microsoft.com/office/drawing/2014/main" id="{9203D683-F85B-4D92-8434-55553D452CC5}"/>
                </a:ext>
              </a:extLst>
            </p:cNvPr>
            <p:cNvSpPr>
              <a:spLocks/>
            </p:cNvSpPr>
            <p:nvPr/>
          </p:nvSpPr>
          <p:spPr bwMode="auto">
            <a:xfrm>
              <a:off x="3447415" y="5896482"/>
              <a:ext cx="10795" cy="10160"/>
            </a:xfrm>
            <a:custGeom>
              <a:avLst/>
              <a:gdLst>
                <a:gd name="T0" fmla="*/ 0 w 10795"/>
                <a:gd name="T1" fmla="*/ 0 h 10160"/>
                <a:gd name="T2" fmla="*/ 6096 w 10795"/>
                <a:gd name="T3" fmla="*/ 10032 h 10160"/>
                <a:gd name="T4" fmla="*/ 10413 w 10795"/>
                <a:gd name="T5" fmla="*/ 5714 h 10160"/>
                <a:gd name="T6" fmla="*/ 0 w 10795"/>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0" y="0"/>
                  </a:moveTo>
                  <a:lnTo>
                    <a:pt x="6096" y="10032"/>
                  </a:lnTo>
                  <a:lnTo>
                    <a:pt x="10413" y="57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69" name="object 64">
              <a:extLst>
                <a:ext uri="{FF2B5EF4-FFF2-40B4-BE49-F238E27FC236}">
                  <a16:creationId xmlns:a16="http://schemas.microsoft.com/office/drawing/2014/main" id="{454E0C39-E6FE-400E-9ACB-F7F542680732}"/>
                </a:ext>
              </a:extLst>
            </p:cNvPr>
            <p:cNvSpPr>
              <a:spLocks/>
            </p:cNvSpPr>
            <p:nvPr/>
          </p:nvSpPr>
          <p:spPr bwMode="auto">
            <a:xfrm>
              <a:off x="3452748" y="5901435"/>
              <a:ext cx="10160" cy="10160"/>
            </a:xfrm>
            <a:custGeom>
              <a:avLst/>
              <a:gdLst>
                <a:gd name="T0" fmla="*/ 5841 w 10160"/>
                <a:gd name="T1" fmla="*/ 10159 h 10160"/>
                <a:gd name="T2" fmla="*/ 10160 w 10160"/>
                <a:gd name="T3" fmla="*/ 5842 h 10160"/>
                <a:gd name="T4" fmla="*/ 0 w 10160"/>
                <a:gd name="T5" fmla="*/ 0 h 10160"/>
                <a:gd name="T6" fmla="*/ 5841 w 10160"/>
                <a:gd name="T7" fmla="*/ 10159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5841" y="10159"/>
                  </a:moveTo>
                  <a:lnTo>
                    <a:pt x="10160" y="5842"/>
                  </a:lnTo>
                  <a:lnTo>
                    <a:pt x="0" y="0"/>
                  </a:lnTo>
                  <a:lnTo>
                    <a:pt x="5841"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70" name="object 65">
              <a:extLst>
                <a:ext uri="{FF2B5EF4-FFF2-40B4-BE49-F238E27FC236}">
                  <a16:creationId xmlns:a16="http://schemas.microsoft.com/office/drawing/2014/main" id="{90A441F6-72FE-4263-9D1E-65217652DA63}"/>
                </a:ext>
              </a:extLst>
            </p:cNvPr>
            <p:cNvSpPr>
              <a:spLocks/>
            </p:cNvSpPr>
            <p:nvPr/>
          </p:nvSpPr>
          <p:spPr bwMode="auto">
            <a:xfrm>
              <a:off x="3447415" y="5896482"/>
              <a:ext cx="12065" cy="5715"/>
            </a:xfrm>
            <a:custGeom>
              <a:avLst/>
              <a:gdLst>
                <a:gd name="T0" fmla="*/ 11939 w 12064"/>
                <a:gd name="T1" fmla="*/ 0 h 5714"/>
                <a:gd name="T2" fmla="*/ 0 w 12064"/>
                <a:gd name="T3" fmla="*/ 0 h 5714"/>
                <a:gd name="T4" fmla="*/ 10415 w 12064"/>
                <a:gd name="T5" fmla="*/ 5716 h 5714"/>
                <a:gd name="T6" fmla="*/ 11939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937" y="0"/>
                  </a:moveTo>
                  <a:lnTo>
                    <a:pt x="0" y="0"/>
                  </a:lnTo>
                  <a:lnTo>
                    <a:pt x="10413" y="5714"/>
                  </a:lnTo>
                  <a:lnTo>
                    <a:pt x="119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71" name="object 66">
              <a:extLst>
                <a:ext uri="{FF2B5EF4-FFF2-40B4-BE49-F238E27FC236}">
                  <a16:creationId xmlns:a16="http://schemas.microsoft.com/office/drawing/2014/main" id="{C04187E6-5D9F-46D9-93DB-1EE3E0C8C0B1}"/>
                </a:ext>
              </a:extLst>
            </p:cNvPr>
            <p:cNvSpPr>
              <a:spLocks/>
            </p:cNvSpPr>
            <p:nvPr/>
          </p:nvSpPr>
          <p:spPr bwMode="auto">
            <a:xfrm>
              <a:off x="3452748" y="5901435"/>
              <a:ext cx="12065" cy="6350"/>
            </a:xfrm>
            <a:custGeom>
              <a:avLst/>
              <a:gdLst>
                <a:gd name="T0" fmla="*/ 10162 w 12064"/>
                <a:gd name="T1" fmla="*/ 5842 h 6350"/>
                <a:gd name="T2" fmla="*/ 11813 w 12064"/>
                <a:gd name="T3" fmla="*/ 0 h 6350"/>
                <a:gd name="T4" fmla="*/ 0 w 12064"/>
                <a:gd name="T5" fmla="*/ 0 h 6350"/>
                <a:gd name="T6" fmla="*/ 10162 w 12064"/>
                <a:gd name="T7" fmla="*/ 5842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160" y="5842"/>
                  </a:moveTo>
                  <a:lnTo>
                    <a:pt x="11811" y="0"/>
                  </a:lnTo>
                  <a:lnTo>
                    <a:pt x="0" y="0"/>
                  </a:lnTo>
                  <a:lnTo>
                    <a:pt x="1016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72" name="object 67">
              <a:extLst>
                <a:ext uri="{FF2B5EF4-FFF2-40B4-BE49-F238E27FC236}">
                  <a16:creationId xmlns:a16="http://schemas.microsoft.com/office/drawing/2014/main" id="{B080CA42-9584-41C0-96E2-6D7EB87532C4}"/>
                </a:ext>
              </a:extLst>
            </p:cNvPr>
            <p:cNvSpPr>
              <a:spLocks/>
            </p:cNvSpPr>
            <p:nvPr/>
          </p:nvSpPr>
          <p:spPr bwMode="auto">
            <a:xfrm>
              <a:off x="3447415" y="5890259"/>
              <a:ext cx="12065" cy="6350"/>
            </a:xfrm>
            <a:custGeom>
              <a:avLst/>
              <a:gdLst>
                <a:gd name="T0" fmla="*/ 10415 w 12064"/>
                <a:gd name="T1" fmla="*/ 0 h 6350"/>
                <a:gd name="T2" fmla="*/ 0 w 12064"/>
                <a:gd name="T3" fmla="*/ 6222 h 6350"/>
                <a:gd name="T4" fmla="*/ 11939 w 12064"/>
                <a:gd name="T5" fmla="*/ 6222 h 6350"/>
                <a:gd name="T6" fmla="*/ 10415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413" y="0"/>
                  </a:moveTo>
                  <a:lnTo>
                    <a:pt x="0" y="6222"/>
                  </a:lnTo>
                  <a:lnTo>
                    <a:pt x="11937" y="6222"/>
                  </a:lnTo>
                  <a:lnTo>
                    <a:pt x="104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73" name="object 68">
              <a:extLst>
                <a:ext uri="{FF2B5EF4-FFF2-40B4-BE49-F238E27FC236}">
                  <a16:creationId xmlns:a16="http://schemas.microsoft.com/office/drawing/2014/main" id="{0417ECBF-148C-405D-A71D-03026781B128}"/>
                </a:ext>
              </a:extLst>
            </p:cNvPr>
            <p:cNvSpPr>
              <a:spLocks/>
            </p:cNvSpPr>
            <p:nvPr/>
          </p:nvSpPr>
          <p:spPr bwMode="auto">
            <a:xfrm>
              <a:off x="3452748" y="5895339"/>
              <a:ext cx="12065" cy="6350"/>
            </a:xfrm>
            <a:custGeom>
              <a:avLst/>
              <a:gdLst>
                <a:gd name="T0" fmla="*/ 11813 w 12064"/>
                <a:gd name="T1" fmla="*/ 6096 h 6350"/>
                <a:gd name="T2" fmla="*/ 10162 w 12064"/>
                <a:gd name="T3" fmla="*/ 0 h 6350"/>
                <a:gd name="T4" fmla="*/ 0 w 12064"/>
                <a:gd name="T5" fmla="*/ 6096 h 6350"/>
                <a:gd name="T6" fmla="*/ 11813 w 12064"/>
                <a:gd name="T7" fmla="*/ 6096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811" y="6096"/>
                  </a:moveTo>
                  <a:lnTo>
                    <a:pt x="10160" y="0"/>
                  </a:lnTo>
                  <a:lnTo>
                    <a:pt x="0" y="6096"/>
                  </a:lnTo>
                  <a:lnTo>
                    <a:pt x="11811"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74" name="object 69">
              <a:extLst>
                <a:ext uri="{FF2B5EF4-FFF2-40B4-BE49-F238E27FC236}">
                  <a16:creationId xmlns:a16="http://schemas.microsoft.com/office/drawing/2014/main" id="{9E435FA2-04E0-41F3-912F-5FE5797A3566}"/>
                </a:ext>
              </a:extLst>
            </p:cNvPr>
            <p:cNvSpPr>
              <a:spLocks/>
            </p:cNvSpPr>
            <p:nvPr/>
          </p:nvSpPr>
          <p:spPr bwMode="auto">
            <a:xfrm>
              <a:off x="3447415" y="5885941"/>
              <a:ext cx="10795" cy="10795"/>
            </a:xfrm>
            <a:custGeom>
              <a:avLst/>
              <a:gdLst>
                <a:gd name="T0" fmla="*/ 6096 w 10795"/>
                <a:gd name="T1" fmla="*/ 0 h 10795"/>
                <a:gd name="T2" fmla="*/ 0 w 10795"/>
                <a:gd name="T3" fmla="*/ 10541 h 10795"/>
                <a:gd name="T4" fmla="*/ 10413 w 10795"/>
                <a:gd name="T5" fmla="*/ 4318 h 10795"/>
                <a:gd name="T6" fmla="*/ 6096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6096" y="0"/>
                  </a:moveTo>
                  <a:lnTo>
                    <a:pt x="0" y="10541"/>
                  </a:lnTo>
                  <a:lnTo>
                    <a:pt x="10413" y="4318"/>
                  </a:lnTo>
                  <a:lnTo>
                    <a:pt x="60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75" name="object 70">
              <a:extLst>
                <a:ext uri="{FF2B5EF4-FFF2-40B4-BE49-F238E27FC236}">
                  <a16:creationId xmlns:a16="http://schemas.microsoft.com/office/drawing/2014/main" id="{E71B02C8-B9D8-4795-BAA8-BF8A4AA362CE}"/>
                </a:ext>
              </a:extLst>
            </p:cNvPr>
            <p:cNvSpPr>
              <a:spLocks/>
            </p:cNvSpPr>
            <p:nvPr/>
          </p:nvSpPr>
          <p:spPr bwMode="auto">
            <a:xfrm>
              <a:off x="3452748" y="5891021"/>
              <a:ext cx="10160" cy="10795"/>
            </a:xfrm>
            <a:custGeom>
              <a:avLst/>
              <a:gdLst>
                <a:gd name="T0" fmla="*/ 10160 w 10160"/>
                <a:gd name="T1" fmla="*/ 4317 h 10795"/>
                <a:gd name="T2" fmla="*/ 5841 w 10160"/>
                <a:gd name="T3" fmla="*/ 0 h 10795"/>
                <a:gd name="T4" fmla="*/ 0 w 10160"/>
                <a:gd name="T5" fmla="*/ 10413 h 10795"/>
                <a:gd name="T6" fmla="*/ 10160 w 10160"/>
                <a:gd name="T7" fmla="*/ 4317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10160" y="4317"/>
                  </a:moveTo>
                  <a:lnTo>
                    <a:pt x="5841" y="0"/>
                  </a:lnTo>
                  <a:lnTo>
                    <a:pt x="0" y="10413"/>
                  </a:lnTo>
                  <a:lnTo>
                    <a:pt x="10160" y="431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76" name="object 71">
              <a:extLst>
                <a:ext uri="{FF2B5EF4-FFF2-40B4-BE49-F238E27FC236}">
                  <a16:creationId xmlns:a16="http://schemas.microsoft.com/office/drawing/2014/main" id="{79FC01DD-7931-4281-9572-79F3A18EE7B7}"/>
                </a:ext>
              </a:extLst>
            </p:cNvPr>
            <p:cNvSpPr>
              <a:spLocks/>
            </p:cNvSpPr>
            <p:nvPr/>
          </p:nvSpPr>
          <p:spPr bwMode="auto">
            <a:xfrm>
              <a:off x="3447415" y="5884417"/>
              <a:ext cx="6350" cy="12065"/>
            </a:xfrm>
            <a:custGeom>
              <a:avLst/>
              <a:gdLst>
                <a:gd name="T0" fmla="*/ 0 w 6350"/>
                <a:gd name="T1" fmla="*/ 0 h 12064"/>
                <a:gd name="T2" fmla="*/ 0 w 6350"/>
                <a:gd name="T3" fmla="*/ 12067 h 12064"/>
                <a:gd name="T4" fmla="*/ 6096 w 6350"/>
                <a:gd name="T5" fmla="*/ 1524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2065"/>
                  </a:lnTo>
                  <a:lnTo>
                    <a:pt x="6096" y="15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77" name="object 72">
              <a:extLst>
                <a:ext uri="{FF2B5EF4-FFF2-40B4-BE49-F238E27FC236}">
                  <a16:creationId xmlns:a16="http://schemas.microsoft.com/office/drawing/2014/main" id="{41256C86-EB40-4888-BF14-DF03EC2A162E}"/>
                </a:ext>
              </a:extLst>
            </p:cNvPr>
            <p:cNvSpPr>
              <a:spLocks/>
            </p:cNvSpPr>
            <p:nvPr/>
          </p:nvSpPr>
          <p:spPr bwMode="auto">
            <a:xfrm>
              <a:off x="3452748" y="5889497"/>
              <a:ext cx="6350" cy="12065"/>
            </a:xfrm>
            <a:custGeom>
              <a:avLst/>
              <a:gdLst>
                <a:gd name="T0" fmla="*/ 5841 w 6350"/>
                <a:gd name="T1" fmla="*/ 1524 h 12064"/>
                <a:gd name="T2" fmla="*/ 0 w 6350"/>
                <a:gd name="T3" fmla="*/ 0 h 12064"/>
                <a:gd name="T4" fmla="*/ 0 w 6350"/>
                <a:gd name="T5" fmla="*/ 11939 h 12064"/>
                <a:gd name="T6" fmla="*/ 5841 w 6350"/>
                <a:gd name="T7" fmla="*/ 152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1" y="1524"/>
                  </a:moveTo>
                  <a:lnTo>
                    <a:pt x="0" y="0"/>
                  </a:lnTo>
                  <a:lnTo>
                    <a:pt x="0" y="11937"/>
                  </a:lnTo>
                  <a:lnTo>
                    <a:pt x="5841" y="15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78" name="object 73">
              <a:extLst>
                <a:ext uri="{FF2B5EF4-FFF2-40B4-BE49-F238E27FC236}">
                  <a16:creationId xmlns:a16="http://schemas.microsoft.com/office/drawing/2014/main" id="{9A78A5FE-6601-46E5-805A-54D420432817}"/>
                </a:ext>
              </a:extLst>
            </p:cNvPr>
            <p:cNvSpPr>
              <a:spLocks/>
            </p:cNvSpPr>
            <p:nvPr/>
          </p:nvSpPr>
          <p:spPr bwMode="auto">
            <a:xfrm>
              <a:off x="3441573" y="5884417"/>
              <a:ext cx="6350" cy="12065"/>
            </a:xfrm>
            <a:custGeom>
              <a:avLst/>
              <a:gdLst>
                <a:gd name="T0" fmla="*/ 5841 w 6350"/>
                <a:gd name="T1" fmla="*/ 0 h 12064"/>
                <a:gd name="T2" fmla="*/ 0 w 6350"/>
                <a:gd name="T3" fmla="*/ 1524 h 12064"/>
                <a:gd name="T4" fmla="*/ 5841 w 6350"/>
                <a:gd name="T5" fmla="*/ 12067 h 12064"/>
                <a:gd name="T6" fmla="*/ 5841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1" y="0"/>
                  </a:moveTo>
                  <a:lnTo>
                    <a:pt x="0" y="1524"/>
                  </a:lnTo>
                  <a:lnTo>
                    <a:pt x="5841" y="12065"/>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79" name="object 74">
              <a:extLst>
                <a:ext uri="{FF2B5EF4-FFF2-40B4-BE49-F238E27FC236}">
                  <a16:creationId xmlns:a16="http://schemas.microsoft.com/office/drawing/2014/main" id="{1AE7296C-8C5B-4988-AB43-30E4EB6B7DCD}"/>
                </a:ext>
              </a:extLst>
            </p:cNvPr>
            <p:cNvSpPr>
              <a:spLocks/>
            </p:cNvSpPr>
            <p:nvPr/>
          </p:nvSpPr>
          <p:spPr bwMode="auto">
            <a:xfrm>
              <a:off x="3446652" y="5889497"/>
              <a:ext cx="6350" cy="12065"/>
            </a:xfrm>
            <a:custGeom>
              <a:avLst/>
              <a:gdLst>
                <a:gd name="T0" fmla="*/ 6096 w 6350"/>
                <a:gd name="T1" fmla="*/ 0 h 12064"/>
                <a:gd name="T2" fmla="*/ 0 w 6350"/>
                <a:gd name="T3" fmla="*/ 1524 h 12064"/>
                <a:gd name="T4" fmla="*/ 6096 w 6350"/>
                <a:gd name="T5" fmla="*/ 11939 h 12064"/>
                <a:gd name="T6" fmla="*/ 6096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6096" y="0"/>
                  </a:moveTo>
                  <a:lnTo>
                    <a:pt x="0" y="1524"/>
                  </a:lnTo>
                  <a:lnTo>
                    <a:pt x="6096" y="11937"/>
                  </a:lnTo>
                  <a:lnTo>
                    <a:pt x="609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80" name="object 75">
              <a:extLst>
                <a:ext uri="{FF2B5EF4-FFF2-40B4-BE49-F238E27FC236}">
                  <a16:creationId xmlns:a16="http://schemas.microsoft.com/office/drawing/2014/main" id="{45865E36-371F-4071-8599-C08BBC21AAB1}"/>
                </a:ext>
              </a:extLst>
            </p:cNvPr>
            <p:cNvSpPr>
              <a:spLocks/>
            </p:cNvSpPr>
            <p:nvPr/>
          </p:nvSpPr>
          <p:spPr bwMode="auto">
            <a:xfrm>
              <a:off x="3437255" y="5885941"/>
              <a:ext cx="10160" cy="10795"/>
            </a:xfrm>
            <a:custGeom>
              <a:avLst/>
              <a:gdLst>
                <a:gd name="T0" fmla="*/ 4318 w 10160"/>
                <a:gd name="T1" fmla="*/ 0 h 10795"/>
                <a:gd name="T2" fmla="*/ 0 w 10160"/>
                <a:gd name="T3" fmla="*/ 4318 h 10795"/>
                <a:gd name="T4" fmla="*/ 10160 w 10160"/>
                <a:gd name="T5" fmla="*/ 10541 h 10795"/>
                <a:gd name="T6" fmla="*/ 4318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4318" y="0"/>
                  </a:moveTo>
                  <a:lnTo>
                    <a:pt x="0" y="4318"/>
                  </a:lnTo>
                  <a:lnTo>
                    <a:pt x="10160" y="10541"/>
                  </a:lnTo>
                  <a:lnTo>
                    <a:pt x="43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81" name="object 76">
              <a:extLst>
                <a:ext uri="{FF2B5EF4-FFF2-40B4-BE49-F238E27FC236}">
                  <a16:creationId xmlns:a16="http://schemas.microsoft.com/office/drawing/2014/main" id="{EA0AC984-CFBD-47E7-82A8-D310C7D41019}"/>
                </a:ext>
              </a:extLst>
            </p:cNvPr>
            <p:cNvSpPr>
              <a:spLocks/>
            </p:cNvSpPr>
            <p:nvPr/>
          </p:nvSpPr>
          <p:spPr bwMode="auto">
            <a:xfrm>
              <a:off x="3442334" y="5891021"/>
              <a:ext cx="10795" cy="10795"/>
            </a:xfrm>
            <a:custGeom>
              <a:avLst/>
              <a:gdLst>
                <a:gd name="T0" fmla="*/ 4317 w 10795"/>
                <a:gd name="T1" fmla="*/ 0 h 10795"/>
                <a:gd name="T2" fmla="*/ 0 w 10795"/>
                <a:gd name="T3" fmla="*/ 4317 h 10795"/>
                <a:gd name="T4" fmla="*/ 10413 w 10795"/>
                <a:gd name="T5" fmla="*/ 10413 h 10795"/>
                <a:gd name="T6" fmla="*/ 4317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4317" y="0"/>
                  </a:moveTo>
                  <a:lnTo>
                    <a:pt x="0" y="4317"/>
                  </a:lnTo>
                  <a:lnTo>
                    <a:pt x="10413" y="10413"/>
                  </a:lnTo>
                  <a:lnTo>
                    <a:pt x="4317"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82" name="object 77">
              <a:extLst>
                <a:ext uri="{FF2B5EF4-FFF2-40B4-BE49-F238E27FC236}">
                  <a16:creationId xmlns:a16="http://schemas.microsoft.com/office/drawing/2014/main" id="{E489AD48-29BB-4C14-8101-45B0EB64D566}"/>
                </a:ext>
              </a:extLst>
            </p:cNvPr>
            <p:cNvSpPr>
              <a:spLocks/>
            </p:cNvSpPr>
            <p:nvPr/>
          </p:nvSpPr>
          <p:spPr bwMode="auto">
            <a:xfrm>
              <a:off x="3435730" y="5890259"/>
              <a:ext cx="12065" cy="6350"/>
            </a:xfrm>
            <a:custGeom>
              <a:avLst/>
              <a:gdLst>
                <a:gd name="T0" fmla="*/ 1524 w 12064"/>
                <a:gd name="T1" fmla="*/ 0 h 6350"/>
                <a:gd name="T2" fmla="*/ 0 w 12064"/>
                <a:gd name="T3" fmla="*/ 6222 h 6350"/>
                <a:gd name="T4" fmla="*/ 11686 w 12064"/>
                <a:gd name="T5" fmla="*/ 6222 h 6350"/>
                <a:gd name="T6" fmla="*/ 1524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524" y="0"/>
                  </a:moveTo>
                  <a:lnTo>
                    <a:pt x="0" y="6222"/>
                  </a:lnTo>
                  <a:lnTo>
                    <a:pt x="11684" y="6222"/>
                  </a:lnTo>
                  <a:lnTo>
                    <a:pt x="15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83" name="object 78">
              <a:extLst>
                <a:ext uri="{FF2B5EF4-FFF2-40B4-BE49-F238E27FC236}">
                  <a16:creationId xmlns:a16="http://schemas.microsoft.com/office/drawing/2014/main" id="{D2B1212B-53F7-4489-A1A4-89169994C828}"/>
                </a:ext>
              </a:extLst>
            </p:cNvPr>
            <p:cNvSpPr>
              <a:spLocks/>
            </p:cNvSpPr>
            <p:nvPr/>
          </p:nvSpPr>
          <p:spPr bwMode="auto">
            <a:xfrm>
              <a:off x="3440811" y="5895339"/>
              <a:ext cx="12065" cy="6350"/>
            </a:xfrm>
            <a:custGeom>
              <a:avLst/>
              <a:gdLst>
                <a:gd name="T0" fmla="*/ 1524 w 12064"/>
                <a:gd name="T1" fmla="*/ 0 h 6350"/>
                <a:gd name="T2" fmla="*/ 0 w 12064"/>
                <a:gd name="T3" fmla="*/ 6096 h 6350"/>
                <a:gd name="T4" fmla="*/ 11939 w 12064"/>
                <a:gd name="T5" fmla="*/ 6096 h 6350"/>
                <a:gd name="T6" fmla="*/ 1524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524" y="0"/>
                  </a:moveTo>
                  <a:lnTo>
                    <a:pt x="0" y="6096"/>
                  </a:lnTo>
                  <a:lnTo>
                    <a:pt x="11937" y="6096"/>
                  </a:lnTo>
                  <a:lnTo>
                    <a:pt x="1524"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41" name="object 79">
            <a:extLst>
              <a:ext uri="{FF2B5EF4-FFF2-40B4-BE49-F238E27FC236}">
                <a16:creationId xmlns:a16="http://schemas.microsoft.com/office/drawing/2014/main" id="{824F62AA-E138-4552-A651-276DE3100494}"/>
              </a:ext>
            </a:extLst>
          </p:cNvPr>
          <p:cNvGrpSpPr>
            <a:grpSpLocks/>
          </p:cNvGrpSpPr>
          <p:nvPr/>
        </p:nvGrpSpPr>
        <p:grpSpPr bwMode="auto">
          <a:xfrm>
            <a:off x="4210050" y="5884863"/>
            <a:ext cx="954088" cy="30162"/>
            <a:chOff x="4209415" y="5884417"/>
            <a:chExt cx="955040" cy="29845"/>
          </a:xfrm>
        </p:grpSpPr>
        <p:sp>
          <p:nvSpPr>
            <p:cNvPr id="95485" name="object 80">
              <a:extLst>
                <a:ext uri="{FF2B5EF4-FFF2-40B4-BE49-F238E27FC236}">
                  <a16:creationId xmlns:a16="http://schemas.microsoft.com/office/drawing/2014/main" id="{105C4BCC-EEB4-44DE-851D-F894D8D5F540}"/>
                </a:ext>
              </a:extLst>
            </p:cNvPr>
            <p:cNvSpPr>
              <a:spLocks/>
            </p:cNvSpPr>
            <p:nvPr/>
          </p:nvSpPr>
          <p:spPr bwMode="auto">
            <a:xfrm>
              <a:off x="4209415" y="5901435"/>
              <a:ext cx="505459" cy="0"/>
            </a:xfrm>
            <a:custGeom>
              <a:avLst/>
              <a:gdLst>
                <a:gd name="T0" fmla="*/ 505458 w 505460"/>
                <a:gd name="T1" fmla="*/ 0 w 505460"/>
                <a:gd name="T2" fmla="*/ 0 60000 65536"/>
                <a:gd name="T3" fmla="*/ 0 60000 65536"/>
              </a:gdLst>
              <a:ahLst/>
              <a:cxnLst>
                <a:cxn ang="T2">
                  <a:pos x="T0" y="0"/>
                </a:cxn>
                <a:cxn ang="T3">
                  <a:pos x="T1" y="0"/>
                </a:cxn>
              </a:cxnLst>
              <a:rect l="0" t="0" r="r" b="b"/>
              <a:pathLst>
                <a:path w="505460">
                  <a:moveTo>
                    <a:pt x="505460" y="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86" name="object 81">
              <a:extLst>
                <a:ext uri="{FF2B5EF4-FFF2-40B4-BE49-F238E27FC236}">
                  <a16:creationId xmlns:a16="http://schemas.microsoft.com/office/drawing/2014/main" id="{7A198CBF-87B4-4BC5-9CD6-C4C9F9660A27}"/>
                </a:ext>
              </a:extLst>
            </p:cNvPr>
            <p:cNvSpPr>
              <a:spLocks/>
            </p:cNvSpPr>
            <p:nvPr/>
          </p:nvSpPr>
          <p:spPr bwMode="auto">
            <a:xfrm>
              <a:off x="4709795" y="5890259"/>
              <a:ext cx="12065" cy="6350"/>
            </a:xfrm>
            <a:custGeom>
              <a:avLst/>
              <a:gdLst>
                <a:gd name="T0" fmla="*/ 10161 w 12064"/>
                <a:gd name="T1" fmla="*/ 0 h 6350"/>
                <a:gd name="T2" fmla="*/ 0 w 12064"/>
                <a:gd name="T3" fmla="*/ 6222 h 6350"/>
                <a:gd name="T4" fmla="*/ 11685 w 12064"/>
                <a:gd name="T5" fmla="*/ 6222 h 6350"/>
                <a:gd name="T6" fmla="*/ 10161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159" y="0"/>
                  </a:moveTo>
                  <a:lnTo>
                    <a:pt x="0" y="6222"/>
                  </a:lnTo>
                  <a:lnTo>
                    <a:pt x="11683" y="6222"/>
                  </a:lnTo>
                  <a:lnTo>
                    <a:pt x="10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87" name="object 82">
              <a:extLst>
                <a:ext uri="{FF2B5EF4-FFF2-40B4-BE49-F238E27FC236}">
                  <a16:creationId xmlns:a16="http://schemas.microsoft.com/office/drawing/2014/main" id="{F66CBBD4-D459-4FD3-BD7E-C78F3A7D65A8}"/>
                </a:ext>
              </a:extLst>
            </p:cNvPr>
            <p:cNvSpPr>
              <a:spLocks/>
            </p:cNvSpPr>
            <p:nvPr/>
          </p:nvSpPr>
          <p:spPr bwMode="auto">
            <a:xfrm>
              <a:off x="4714875" y="5895339"/>
              <a:ext cx="12065" cy="6350"/>
            </a:xfrm>
            <a:custGeom>
              <a:avLst/>
              <a:gdLst>
                <a:gd name="T0" fmla="*/ 11686 w 12064"/>
                <a:gd name="T1" fmla="*/ 6096 h 6350"/>
                <a:gd name="T2" fmla="*/ 10162 w 12064"/>
                <a:gd name="T3" fmla="*/ 0 h 6350"/>
                <a:gd name="T4" fmla="*/ 0 w 12064"/>
                <a:gd name="T5" fmla="*/ 6096 h 6350"/>
                <a:gd name="T6" fmla="*/ 11686 w 12064"/>
                <a:gd name="T7" fmla="*/ 6096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684" y="6096"/>
                  </a:moveTo>
                  <a:lnTo>
                    <a:pt x="10160" y="0"/>
                  </a:lnTo>
                  <a:lnTo>
                    <a:pt x="0" y="6096"/>
                  </a:lnTo>
                  <a:lnTo>
                    <a:pt x="11684"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88" name="object 83">
              <a:extLst>
                <a:ext uri="{FF2B5EF4-FFF2-40B4-BE49-F238E27FC236}">
                  <a16:creationId xmlns:a16="http://schemas.microsoft.com/office/drawing/2014/main" id="{A4518B3F-7365-47AB-B6B6-36468408BD48}"/>
                </a:ext>
              </a:extLst>
            </p:cNvPr>
            <p:cNvSpPr>
              <a:spLocks/>
            </p:cNvSpPr>
            <p:nvPr/>
          </p:nvSpPr>
          <p:spPr bwMode="auto">
            <a:xfrm>
              <a:off x="4709795" y="5885941"/>
              <a:ext cx="10160" cy="10795"/>
            </a:xfrm>
            <a:custGeom>
              <a:avLst/>
              <a:gdLst>
                <a:gd name="T0" fmla="*/ 5841 w 10160"/>
                <a:gd name="T1" fmla="*/ 0 h 10795"/>
                <a:gd name="T2" fmla="*/ 0 w 10160"/>
                <a:gd name="T3" fmla="*/ 10541 h 10795"/>
                <a:gd name="T4" fmla="*/ 10159 w 10160"/>
                <a:gd name="T5" fmla="*/ 4318 h 10795"/>
                <a:gd name="T6" fmla="*/ 5841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5841" y="0"/>
                  </a:moveTo>
                  <a:lnTo>
                    <a:pt x="0" y="10541"/>
                  </a:lnTo>
                  <a:lnTo>
                    <a:pt x="10159" y="4318"/>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89" name="object 84">
              <a:extLst>
                <a:ext uri="{FF2B5EF4-FFF2-40B4-BE49-F238E27FC236}">
                  <a16:creationId xmlns:a16="http://schemas.microsoft.com/office/drawing/2014/main" id="{3D5F0381-2F8A-461F-87CC-F1072A5EDE16}"/>
                </a:ext>
              </a:extLst>
            </p:cNvPr>
            <p:cNvSpPr>
              <a:spLocks/>
            </p:cNvSpPr>
            <p:nvPr/>
          </p:nvSpPr>
          <p:spPr bwMode="auto">
            <a:xfrm>
              <a:off x="4714875" y="5891021"/>
              <a:ext cx="10160" cy="10795"/>
            </a:xfrm>
            <a:custGeom>
              <a:avLst/>
              <a:gdLst>
                <a:gd name="T0" fmla="*/ 10160 w 10160"/>
                <a:gd name="T1" fmla="*/ 4317 h 10795"/>
                <a:gd name="T2" fmla="*/ 5841 w 10160"/>
                <a:gd name="T3" fmla="*/ 0 h 10795"/>
                <a:gd name="T4" fmla="*/ 0 w 10160"/>
                <a:gd name="T5" fmla="*/ 10413 h 10795"/>
                <a:gd name="T6" fmla="*/ 10160 w 10160"/>
                <a:gd name="T7" fmla="*/ 4317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10160" y="4317"/>
                  </a:moveTo>
                  <a:lnTo>
                    <a:pt x="5841" y="0"/>
                  </a:lnTo>
                  <a:lnTo>
                    <a:pt x="0" y="10413"/>
                  </a:lnTo>
                  <a:lnTo>
                    <a:pt x="10160" y="431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90" name="object 85">
              <a:extLst>
                <a:ext uri="{FF2B5EF4-FFF2-40B4-BE49-F238E27FC236}">
                  <a16:creationId xmlns:a16="http://schemas.microsoft.com/office/drawing/2014/main" id="{58E36E2A-E606-4ACD-8B7C-5313460CA0BB}"/>
                </a:ext>
              </a:extLst>
            </p:cNvPr>
            <p:cNvSpPr>
              <a:spLocks/>
            </p:cNvSpPr>
            <p:nvPr/>
          </p:nvSpPr>
          <p:spPr bwMode="auto">
            <a:xfrm>
              <a:off x="4709795" y="5884417"/>
              <a:ext cx="6350" cy="12065"/>
            </a:xfrm>
            <a:custGeom>
              <a:avLst/>
              <a:gdLst>
                <a:gd name="T0" fmla="*/ 0 w 6350"/>
                <a:gd name="T1" fmla="*/ 0 h 12064"/>
                <a:gd name="T2" fmla="*/ 0 w 6350"/>
                <a:gd name="T3" fmla="*/ 12067 h 12064"/>
                <a:gd name="T4" fmla="*/ 5841 w 6350"/>
                <a:gd name="T5" fmla="*/ 1524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2065"/>
                  </a:lnTo>
                  <a:lnTo>
                    <a:pt x="5841" y="15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91" name="object 86">
              <a:extLst>
                <a:ext uri="{FF2B5EF4-FFF2-40B4-BE49-F238E27FC236}">
                  <a16:creationId xmlns:a16="http://schemas.microsoft.com/office/drawing/2014/main" id="{5852717D-03A7-4B7A-B7A2-39AD179496D5}"/>
                </a:ext>
              </a:extLst>
            </p:cNvPr>
            <p:cNvSpPr>
              <a:spLocks/>
            </p:cNvSpPr>
            <p:nvPr/>
          </p:nvSpPr>
          <p:spPr bwMode="auto">
            <a:xfrm>
              <a:off x="4714875" y="5889497"/>
              <a:ext cx="6350" cy="12065"/>
            </a:xfrm>
            <a:custGeom>
              <a:avLst/>
              <a:gdLst>
                <a:gd name="T0" fmla="*/ 5841 w 6350"/>
                <a:gd name="T1" fmla="*/ 1524 h 12064"/>
                <a:gd name="T2" fmla="*/ 0 w 6350"/>
                <a:gd name="T3" fmla="*/ 0 h 12064"/>
                <a:gd name="T4" fmla="*/ 0 w 6350"/>
                <a:gd name="T5" fmla="*/ 11939 h 12064"/>
                <a:gd name="T6" fmla="*/ 5841 w 6350"/>
                <a:gd name="T7" fmla="*/ 152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1" y="1524"/>
                  </a:moveTo>
                  <a:lnTo>
                    <a:pt x="0" y="0"/>
                  </a:lnTo>
                  <a:lnTo>
                    <a:pt x="0" y="11937"/>
                  </a:lnTo>
                  <a:lnTo>
                    <a:pt x="5841" y="15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92" name="object 87">
              <a:extLst>
                <a:ext uri="{FF2B5EF4-FFF2-40B4-BE49-F238E27FC236}">
                  <a16:creationId xmlns:a16="http://schemas.microsoft.com/office/drawing/2014/main" id="{01D2B92B-43CC-4158-8AA8-BCB2513E792D}"/>
                </a:ext>
              </a:extLst>
            </p:cNvPr>
            <p:cNvSpPr>
              <a:spLocks/>
            </p:cNvSpPr>
            <p:nvPr/>
          </p:nvSpPr>
          <p:spPr bwMode="auto">
            <a:xfrm>
              <a:off x="4703826" y="5884417"/>
              <a:ext cx="6350" cy="12065"/>
            </a:xfrm>
            <a:custGeom>
              <a:avLst/>
              <a:gdLst>
                <a:gd name="T0" fmla="*/ 5969 w 6350"/>
                <a:gd name="T1" fmla="*/ 0 h 12064"/>
                <a:gd name="T2" fmla="*/ 0 w 6350"/>
                <a:gd name="T3" fmla="*/ 1524 h 12064"/>
                <a:gd name="T4" fmla="*/ 5969 w 6350"/>
                <a:gd name="T5" fmla="*/ 12067 h 12064"/>
                <a:gd name="T6" fmla="*/ 5969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9" y="0"/>
                  </a:moveTo>
                  <a:lnTo>
                    <a:pt x="0" y="1524"/>
                  </a:lnTo>
                  <a:lnTo>
                    <a:pt x="5969" y="12065"/>
                  </a:lnTo>
                  <a:lnTo>
                    <a:pt x="59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93" name="object 88">
              <a:extLst>
                <a:ext uri="{FF2B5EF4-FFF2-40B4-BE49-F238E27FC236}">
                  <a16:creationId xmlns:a16="http://schemas.microsoft.com/office/drawing/2014/main" id="{373D8E27-FD38-4AAE-87A1-57C1CC105FCE}"/>
                </a:ext>
              </a:extLst>
            </p:cNvPr>
            <p:cNvSpPr>
              <a:spLocks/>
            </p:cNvSpPr>
            <p:nvPr/>
          </p:nvSpPr>
          <p:spPr bwMode="auto">
            <a:xfrm>
              <a:off x="4708906" y="5889497"/>
              <a:ext cx="6350" cy="12065"/>
            </a:xfrm>
            <a:custGeom>
              <a:avLst/>
              <a:gdLst>
                <a:gd name="T0" fmla="*/ 5969 w 6350"/>
                <a:gd name="T1" fmla="*/ 0 h 12064"/>
                <a:gd name="T2" fmla="*/ 0 w 6350"/>
                <a:gd name="T3" fmla="*/ 1524 h 12064"/>
                <a:gd name="T4" fmla="*/ 5969 w 6350"/>
                <a:gd name="T5" fmla="*/ 11939 h 12064"/>
                <a:gd name="T6" fmla="*/ 5969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9" y="0"/>
                  </a:moveTo>
                  <a:lnTo>
                    <a:pt x="0" y="1524"/>
                  </a:lnTo>
                  <a:lnTo>
                    <a:pt x="5969" y="11937"/>
                  </a:lnTo>
                  <a:lnTo>
                    <a:pt x="596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94" name="object 89">
              <a:extLst>
                <a:ext uri="{FF2B5EF4-FFF2-40B4-BE49-F238E27FC236}">
                  <a16:creationId xmlns:a16="http://schemas.microsoft.com/office/drawing/2014/main" id="{8FA1A4BB-1820-49FA-B34A-4E25EC85A81B}"/>
                </a:ext>
              </a:extLst>
            </p:cNvPr>
            <p:cNvSpPr>
              <a:spLocks/>
            </p:cNvSpPr>
            <p:nvPr/>
          </p:nvSpPr>
          <p:spPr bwMode="auto">
            <a:xfrm>
              <a:off x="4699381" y="5885941"/>
              <a:ext cx="10795" cy="10795"/>
            </a:xfrm>
            <a:custGeom>
              <a:avLst/>
              <a:gdLst>
                <a:gd name="T0" fmla="*/ 4445 w 10795"/>
                <a:gd name="T1" fmla="*/ 0 h 10795"/>
                <a:gd name="T2" fmla="*/ 0 w 10795"/>
                <a:gd name="T3" fmla="*/ 4318 h 10795"/>
                <a:gd name="T4" fmla="*/ 10414 w 10795"/>
                <a:gd name="T5" fmla="*/ 10541 h 10795"/>
                <a:gd name="T6" fmla="*/ 4445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4445" y="0"/>
                  </a:moveTo>
                  <a:lnTo>
                    <a:pt x="0" y="4318"/>
                  </a:lnTo>
                  <a:lnTo>
                    <a:pt x="10414" y="10541"/>
                  </a:lnTo>
                  <a:lnTo>
                    <a:pt x="44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95" name="object 90">
              <a:extLst>
                <a:ext uri="{FF2B5EF4-FFF2-40B4-BE49-F238E27FC236}">
                  <a16:creationId xmlns:a16="http://schemas.microsoft.com/office/drawing/2014/main" id="{9B26F1CC-730F-4126-8E48-A2FE2AB1A1C5}"/>
                </a:ext>
              </a:extLst>
            </p:cNvPr>
            <p:cNvSpPr>
              <a:spLocks/>
            </p:cNvSpPr>
            <p:nvPr/>
          </p:nvSpPr>
          <p:spPr bwMode="auto">
            <a:xfrm>
              <a:off x="4704588" y="5891021"/>
              <a:ext cx="10795" cy="10795"/>
            </a:xfrm>
            <a:custGeom>
              <a:avLst/>
              <a:gdLst>
                <a:gd name="T0" fmla="*/ 4317 w 10795"/>
                <a:gd name="T1" fmla="*/ 0 h 10795"/>
                <a:gd name="T2" fmla="*/ 0 w 10795"/>
                <a:gd name="T3" fmla="*/ 4317 h 10795"/>
                <a:gd name="T4" fmla="*/ 10287 w 10795"/>
                <a:gd name="T5" fmla="*/ 10413 h 10795"/>
                <a:gd name="T6" fmla="*/ 4317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4317" y="0"/>
                  </a:moveTo>
                  <a:lnTo>
                    <a:pt x="0" y="4317"/>
                  </a:lnTo>
                  <a:lnTo>
                    <a:pt x="10287" y="10413"/>
                  </a:lnTo>
                  <a:lnTo>
                    <a:pt x="4317"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96" name="object 91">
              <a:extLst>
                <a:ext uri="{FF2B5EF4-FFF2-40B4-BE49-F238E27FC236}">
                  <a16:creationId xmlns:a16="http://schemas.microsoft.com/office/drawing/2014/main" id="{C2A53D26-9D24-4876-B8D1-CFADFE09C8F4}"/>
                </a:ext>
              </a:extLst>
            </p:cNvPr>
            <p:cNvSpPr>
              <a:spLocks/>
            </p:cNvSpPr>
            <p:nvPr/>
          </p:nvSpPr>
          <p:spPr bwMode="auto">
            <a:xfrm>
              <a:off x="4697984" y="5890259"/>
              <a:ext cx="12065" cy="6350"/>
            </a:xfrm>
            <a:custGeom>
              <a:avLst/>
              <a:gdLst>
                <a:gd name="T0" fmla="*/ 1396 w 12064"/>
                <a:gd name="T1" fmla="*/ 0 h 6350"/>
                <a:gd name="T2" fmla="*/ 0 w 12064"/>
                <a:gd name="T3" fmla="*/ 6222 h 6350"/>
                <a:gd name="T4" fmla="*/ 11813 w 12064"/>
                <a:gd name="T5" fmla="*/ 6222 h 6350"/>
                <a:gd name="T6" fmla="*/ 1396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396" y="0"/>
                  </a:moveTo>
                  <a:lnTo>
                    <a:pt x="0" y="6222"/>
                  </a:lnTo>
                  <a:lnTo>
                    <a:pt x="11811" y="6222"/>
                  </a:lnTo>
                  <a:lnTo>
                    <a:pt x="13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97" name="object 92">
              <a:extLst>
                <a:ext uri="{FF2B5EF4-FFF2-40B4-BE49-F238E27FC236}">
                  <a16:creationId xmlns:a16="http://schemas.microsoft.com/office/drawing/2014/main" id="{A6C1ED59-85FC-49AC-A605-D2496B03DC08}"/>
                </a:ext>
              </a:extLst>
            </p:cNvPr>
            <p:cNvSpPr>
              <a:spLocks/>
            </p:cNvSpPr>
            <p:nvPr/>
          </p:nvSpPr>
          <p:spPr bwMode="auto">
            <a:xfrm>
              <a:off x="4703064" y="5895339"/>
              <a:ext cx="12065" cy="6350"/>
            </a:xfrm>
            <a:custGeom>
              <a:avLst/>
              <a:gdLst>
                <a:gd name="T0" fmla="*/ 1524 w 12064"/>
                <a:gd name="T1" fmla="*/ 0 h 6350"/>
                <a:gd name="T2" fmla="*/ 0 w 12064"/>
                <a:gd name="T3" fmla="*/ 6096 h 6350"/>
                <a:gd name="T4" fmla="*/ 11813 w 12064"/>
                <a:gd name="T5" fmla="*/ 6096 h 6350"/>
                <a:gd name="T6" fmla="*/ 1524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524" y="0"/>
                  </a:moveTo>
                  <a:lnTo>
                    <a:pt x="0" y="6096"/>
                  </a:lnTo>
                  <a:lnTo>
                    <a:pt x="11811" y="6096"/>
                  </a:lnTo>
                  <a:lnTo>
                    <a:pt x="1524"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98" name="object 93">
              <a:extLst>
                <a:ext uri="{FF2B5EF4-FFF2-40B4-BE49-F238E27FC236}">
                  <a16:creationId xmlns:a16="http://schemas.microsoft.com/office/drawing/2014/main" id="{1D807315-954A-478A-A602-AC5FA6A3A95D}"/>
                </a:ext>
              </a:extLst>
            </p:cNvPr>
            <p:cNvSpPr>
              <a:spLocks/>
            </p:cNvSpPr>
            <p:nvPr/>
          </p:nvSpPr>
          <p:spPr bwMode="auto">
            <a:xfrm>
              <a:off x="4697984" y="5896482"/>
              <a:ext cx="12065" cy="5715"/>
            </a:xfrm>
            <a:custGeom>
              <a:avLst/>
              <a:gdLst>
                <a:gd name="T0" fmla="*/ 11813 w 12064"/>
                <a:gd name="T1" fmla="*/ 0 h 5714"/>
                <a:gd name="T2" fmla="*/ 0 w 12064"/>
                <a:gd name="T3" fmla="*/ 0 h 5714"/>
                <a:gd name="T4" fmla="*/ 1396 w 12064"/>
                <a:gd name="T5" fmla="*/ 5716 h 5714"/>
                <a:gd name="T6" fmla="*/ 11813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811" y="0"/>
                  </a:moveTo>
                  <a:lnTo>
                    <a:pt x="0" y="0"/>
                  </a:lnTo>
                  <a:lnTo>
                    <a:pt x="1396" y="5714"/>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99" name="object 94">
              <a:extLst>
                <a:ext uri="{FF2B5EF4-FFF2-40B4-BE49-F238E27FC236}">
                  <a16:creationId xmlns:a16="http://schemas.microsoft.com/office/drawing/2014/main" id="{A0832C68-E284-489B-804F-18993620D483}"/>
                </a:ext>
              </a:extLst>
            </p:cNvPr>
            <p:cNvSpPr>
              <a:spLocks/>
            </p:cNvSpPr>
            <p:nvPr/>
          </p:nvSpPr>
          <p:spPr bwMode="auto">
            <a:xfrm>
              <a:off x="4703064" y="5901435"/>
              <a:ext cx="12065" cy="6350"/>
            </a:xfrm>
            <a:custGeom>
              <a:avLst/>
              <a:gdLst>
                <a:gd name="T0" fmla="*/ 0 w 12064"/>
                <a:gd name="T1" fmla="*/ 0 h 6350"/>
                <a:gd name="T2" fmla="*/ 1524 w 12064"/>
                <a:gd name="T3" fmla="*/ 5842 h 6350"/>
                <a:gd name="T4" fmla="*/ 11813 w 12064"/>
                <a:gd name="T5" fmla="*/ 0 h 6350"/>
                <a:gd name="T6" fmla="*/ 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0" y="0"/>
                  </a:moveTo>
                  <a:lnTo>
                    <a:pt x="1524" y="5842"/>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00" name="object 95">
              <a:extLst>
                <a:ext uri="{FF2B5EF4-FFF2-40B4-BE49-F238E27FC236}">
                  <a16:creationId xmlns:a16="http://schemas.microsoft.com/office/drawing/2014/main" id="{D13850E6-FBE0-460D-96AB-8B8D519F5C8D}"/>
                </a:ext>
              </a:extLst>
            </p:cNvPr>
            <p:cNvSpPr>
              <a:spLocks/>
            </p:cNvSpPr>
            <p:nvPr/>
          </p:nvSpPr>
          <p:spPr bwMode="auto">
            <a:xfrm>
              <a:off x="4699381" y="5896482"/>
              <a:ext cx="10795" cy="10160"/>
            </a:xfrm>
            <a:custGeom>
              <a:avLst/>
              <a:gdLst>
                <a:gd name="T0" fmla="*/ 10414 w 10795"/>
                <a:gd name="T1" fmla="*/ 0 h 10160"/>
                <a:gd name="T2" fmla="*/ 0 w 10795"/>
                <a:gd name="T3" fmla="*/ 5714 h 10160"/>
                <a:gd name="T4" fmla="*/ 4445 w 10795"/>
                <a:gd name="T5" fmla="*/ 10032 h 10160"/>
                <a:gd name="T6" fmla="*/ 10414 w 10795"/>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10414" y="0"/>
                  </a:moveTo>
                  <a:lnTo>
                    <a:pt x="0" y="5714"/>
                  </a:lnTo>
                  <a:lnTo>
                    <a:pt x="4445" y="10032"/>
                  </a:lnTo>
                  <a:lnTo>
                    <a:pt x="10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01" name="object 96">
              <a:extLst>
                <a:ext uri="{FF2B5EF4-FFF2-40B4-BE49-F238E27FC236}">
                  <a16:creationId xmlns:a16="http://schemas.microsoft.com/office/drawing/2014/main" id="{C75ED0F5-565B-4006-BE6D-CF5FD789A89A}"/>
                </a:ext>
              </a:extLst>
            </p:cNvPr>
            <p:cNvSpPr>
              <a:spLocks/>
            </p:cNvSpPr>
            <p:nvPr/>
          </p:nvSpPr>
          <p:spPr bwMode="auto">
            <a:xfrm>
              <a:off x="4704588" y="5901435"/>
              <a:ext cx="10795" cy="10160"/>
            </a:xfrm>
            <a:custGeom>
              <a:avLst/>
              <a:gdLst>
                <a:gd name="T0" fmla="*/ 0 w 10795"/>
                <a:gd name="T1" fmla="*/ 5842 h 10160"/>
                <a:gd name="T2" fmla="*/ 4317 w 10795"/>
                <a:gd name="T3" fmla="*/ 10159 h 10160"/>
                <a:gd name="T4" fmla="*/ 10287 w 10795"/>
                <a:gd name="T5" fmla="*/ 0 h 10160"/>
                <a:gd name="T6" fmla="*/ 0 w 10795"/>
                <a:gd name="T7" fmla="*/ 5842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0" y="5842"/>
                  </a:moveTo>
                  <a:lnTo>
                    <a:pt x="4317" y="10159"/>
                  </a:lnTo>
                  <a:lnTo>
                    <a:pt x="10287" y="0"/>
                  </a:lnTo>
                  <a:lnTo>
                    <a:pt x="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02" name="object 97">
              <a:extLst>
                <a:ext uri="{FF2B5EF4-FFF2-40B4-BE49-F238E27FC236}">
                  <a16:creationId xmlns:a16="http://schemas.microsoft.com/office/drawing/2014/main" id="{8F99F061-B635-4598-ACB9-8D3673C4A94A}"/>
                </a:ext>
              </a:extLst>
            </p:cNvPr>
            <p:cNvSpPr>
              <a:spLocks/>
            </p:cNvSpPr>
            <p:nvPr/>
          </p:nvSpPr>
          <p:spPr bwMode="auto">
            <a:xfrm>
              <a:off x="4703826" y="5896482"/>
              <a:ext cx="6350" cy="11430"/>
            </a:xfrm>
            <a:custGeom>
              <a:avLst/>
              <a:gdLst>
                <a:gd name="T0" fmla="*/ 5969 w 6350"/>
                <a:gd name="T1" fmla="*/ 0 h 11429"/>
                <a:gd name="T2" fmla="*/ 0 w 6350"/>
                <a:gd name="T3" fmla="*/ 10034 h 11429"/>
                <a:gd name="T4" fmla="*/ 5969 w 6350"/>
                <a:gd name="T5" fmla="*/ 11177 h 11429"/>
                <a:gd name="T6" fmla="*/ 5969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5969" y="0"/>
                  </a:moveTo>
                  <a:lnTo>
                    <a:pt x="0" y="10032"/>
                  </a:lnTo>
                  <a:lnTo>
                    <a:pt x="5969" y="11175"/>
                  </a:lnTo>
                  <a:lnTo>
                    <a:pt x="59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03" name="object 98">
              <a:extLst>
                <a:ext uri="{FF2B5EF4-FFF2-40B4-BE49-F238E27FC236}">
                  <a16:creationId xmlns:a16="http://schemas.microsoft.com/office/drawing/2014/main" id="{EBC2C0E4-3754-401A-8DAB-B158E9CA87CD}"/>
                </a:ext>
              </a:extLst>
            </p:cNvPr>
            <p:cNvSpPr>
              <a:spLocks/>
            </p:cNvSpPr>
            <p:nvPr/>
          </p:nvSpPr>
          <p:spPr bwMode="auto">
            <a:xfrm>
              <a:off x="4708906" y="5901435"/>
              <a:ext cx="6350" cy="11430"/>
            </a:xfrm>
            <a:custGeom>
              <a:avLst/>
              <a:gdLst>
                <a:gd name="T0" fmla="*/ 0 w 6350"/>
                <a:gd name="T1" fmla="*/ 10161 h 11429"/>
                <a:gd name="T2" fmla="*/ 5969 w 6350"/>
                <a:gd name="T3" fmla="*/ 11304 h 11429"/>
                <a:gd name="T4" fmla="*/ 5969 w 6350"/>
                <a:gd name="T5" fmla="*/ 0 h 11429"/>
                <a:gd name="T6" fmla="*/ 0 w 6350"/>
                <a:gd name="T7" fmla="*/ 10161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0159"/>
                  </a:moveTo>
                  <a:lnTo>
                    <a:pt x="5969" y="11302"/>
                  </a:lnTo>
                  <a:lnTo>
                    <a:pt x="5969" y="0"/>
                  </a:lnTo>
                  <a:lnTo>
                    <a:pt x="0"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04" name="object 99">
              <a:extLst>
                <a:ext uri="{FF2B5EF4-FFF2-40B4-BE49-F238E27FC236}">
                  <a16:creationId xmlns:a16="http://schemas.microsoft.com/office/drawing/2014/main" id="{80FF7EB6-32BB-4F24-8221-B90EB15E3E84}"/>
                </a:ext>
              </a:extLst>
            </p:cNvPr>
            <p:cNvSpPr>
              <a:spLocks/>
            </p:cNvSpPr>
            <p:nvPr/>
          </p:nvSpPr>
          <p:spPr bwMode="auto">
            <a:xfrm>
              <a:off x="4709795" y="5896482"/>
              <a:ext cx="6350" cy="11430"/>
            </a:xfrm>
            <a:custGeom>
              <a:avLst/>
              <a:gdLst>
                <a:gd name="T0" fmla="*/ 0 w 6350"/>
                <a:gd name="T1" fmla="*/ 0 h 11429"/>
                <a:gd name="T2" fmla="*/ 0 w 6350"/>
                <a:gd name="T3" fmla="*/ 11177 h 11429"/>
                <a:gd name="T4" fmla="*/ 5841 w 6350"/>
                <a:gd name="T5" fmla="*/ 10034 h 11429"/>
                <a:gd name="T6" fmla="*/ 0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0"/>
                  </a:moveTo>
                  <a:lnTo>
                    <a:pt x="0" y="11175"/>
                  </a:lnTo>
                  <a:lnTo>
                    <a:pt x="5841" y="100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05" name="object 100">
              <a:extLst>
                <a:ext uri="{FF2B5EF4-FFF2-40B4-BE49-F238E27FC236}">
                  <a16:creationId xmlns:a16="http://schemas.microsoft.com/office/drawing/2014/main" id="{2D08D19C-700F-4832-A196-34F07E94E2C1}"/>
                </a:ext>
              </a:extLst>
            </p:cNvPr>
            <p:cNvSpPr>
              <a:spLocks/>
            </p:cNvSpPr>
            <p:nvPr/>
          </p:nvSpPr>
          <p:spPr bwMode="auto">
            <a:xfrm>
              <a:off x="4714875" y="5901435"/>
              <a:ext cx="6350" cy="11430"/>
            </a:xfrm>
            <a:custGeom>
              <a:avLst/>
              <a:gdLst>
                <a:gd name="T0" fmla="*/ 0 w 6350"/>
                <a:gd name="T1" fmla="*/ 11304 h 11429"/>
                <a:gd name="T2" fmla="*/ 5841 w 6350"/>
                <a:gd name="T3" fmla="*/ 10161 h 11429"/>
                <a:gd name="T4" fmla="*/ 0 w 6350"/>
                <a:gd name="T5" fmla="*/ 0 h 11429"/>
                <a:gd name="T6" fmla="*/ 0 w 6350"/>
                <a:gd name="T7" fmla="*/ 11304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1302"/>
                  </a:moveTo>
                  <a:lnTo>
                    <a:pt x="5841" y="10159"/>
                  </a:lnTo>
                  <a:lnTo>
                    <a:pt x="0" y="0"/>
                  </a:lnTo>
                  <a:lnTo>
                    <a:pt x="0" y="1130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06" name="object 101">
              <a:extLst>
                <a:ext uri="{FF2B5EF4-FFF2-40B4-BE49-F238E27FC236}">
                  <a16:creationId xmlns:a16="http://schemas.microsoft.com/office/drawing/2014/main" id="{6A874D32-ACD0-486C-AFC3-DA757E0F9D31}"/>
                </a:ext>
              </a:extLst>
            </p:cNvPr>
            <p:cNvSpPr>
              <a:spLocks/>
            </p:cNvSpPr>
            <p:nvPr/>
          </p:nvSpPr>
          <p:spPr bwMode="auto">
            <a:xfrm>
              <a:off x="4709795" y="5896482"/>
              <a:ext cx="10160" cy="10160"/>
            </a:xfrm>
            <a:custGeom>
              <a:avLst/>
              <a:gdLst>
                <a:gd name="T0" fmla="*/ 0 w 10160"/>
                <a:gd name="T1" fmla="*/ 0 h 10160"/>
                <a:gd name="T2" fmla="*/ 5841 w 10160"/>
                <a:gd name="T3" fmla="*/ 10032 h 10160"/>
                <a:gd name="T4" fmla="*/ 10159 w 10160"/>
                <a:gd name="T5" fmla="*/ 5714 h 10160"/>
                <a:gd name="T6" fmla="*/ 0 w 10160"/>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0" y="0"/>
                  </a:moveTo>
                  <a:lnTo>
                    <a:pt x="5841" y="10032"/>
                  </a:lnTo>
                  <a:lnTo>
                    <a:pt x="10159" y="57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07" name="object 102">
              <a:extLst>
                <a:ext uri="{FF2B5EF4-FFF2-40B4-BE49-F238E27FC236}">
                  <a16:creationId xmlns:a16="http://schemas.microsoft.com/office/drawing/2014/main" id="{D8DF4B28-3D16-4415-9100-82FEC0CA8E31}"/>
                </a:ext>
              </a:extLst>
            </p:cNvPr>
            <p:cNvSpPr>
              <a:spLocks/>
            </p:cNvSpPr>
            <p:nvPr/>
          </p:nvSpPr>
          <p:spPr bwMode="auto">
            <a:xfrm>
              <a:off x="4714875" y="5901435"/>
              <a:ext cx="10160" cy="10160"/>
            </a:xfrm>
            <a:custGeom>
              <a:avLst/>
              <a:gdLst>
                <a:gd name="T0" fmla="*/ 5841 w 10160"/>
                <a:gd name="T1" fmla="*/ 10159 h 10160"/>
                <a:gd name="T2" fmla="*/ 10160 w 10160"/>
                <a:gd name="T3" fmla="*/ 5842 h 10160"/>
                <a:gd name="T4" fmla="*/ 0 w 10160"/>
                <a:gd name="T5" fmla="*/ 0 h 10160"/>
                <a:gd name="T6" fmla="*/ 5841 w 10160"/>
                <a:gd name="T7" fmla="*/ 10159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5841" y="10159"/>
                  </a:moveTo>
                  <a:lnTo>
                    <a:pt x="10160" y="5842"/>
                  </a:lnTo>
                  <a:lnTo>
                    <a:pt x="0" y="0"/>
                  </a:lnTo>
                  <a:lnTo>
                    <a:pt x="5841"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08" name="object 103">
              <a:extLst>
                <a:ext uri="{FF2B5EF4-FFF2-40B4-BE49-F238E27FC236}">
                  <a16:creationId xmlns:a16="http://schemas.microsoft.com/office/drawing/2014/main" id="{F2527A34-195A-4F86-9693-761758DA3E06}"/>
                </a:ext>
              </a:extLst>
            </p:cNvPr>
            <p:cNvSpPr>
              <a:spLocks/>
            </p:cNvSpPr>
            <p:nvPr/>
          </p:nvSpPr>
          <p:spPr bwMode="auto">
            <a:xfrm>
              <a:off x="4709795" y="5896482"/>
              <a:ext cx="12065" cy="5715"/>
            </a:xfrm>
            <a:custGeom>
              <a:avLst/>
              <a:gdLst>
                <a:gd name="T0" fmla="*/ 11685 w 12064"/>
                <a:gd name="T1" fmla="*/ 0 h 5714"/>
                <a:gd name="T2" fmla="*/ 0 w 12064"/>
                <a:gd name="T3" fmla="*/ 0 h 5714"/>
                <a:gd name="T4" fmla="*/ 10161 w 12064"/>
                <a:gd name="T5" fmla="*/ 5716 h 5714"/>
                <a:gd name="T6" fmla="*/ 11685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683" y="0"/>
                  </a:moveTo>
                  <a:lnTo>
                    <a:pt x="0" y="0"/>
                  </a:lnTo>
                  <a:lnTo>
                    <a:pt x="10159" y="5714"/>
                  </a:lnTo>
                  <a:lnTo>
                    <a:pt x="116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09" name="object 104">
              <a:extLst>
                <a:ext uri="{FF2B5EF4-FFF2-40B4-BE49-F238E27FC236}">
                  <a16:creationId xmlns:a16="http://schemas.microsoft.com/office/drawing/2014/main" id="{0ACFDDE5-82AC-4628-ABF0-A0134B7EF25B}"/>
                </a:ext>
              </a:extLst>
            </p:cNvPr>
            <p:cNvSpPr>
              <a:spLocks/>
            </p:cNvSpPr>
            <p:nvPr/>
          </p:nvSpPr>
          <p:spPr bwMode="auto">
            <a:xfrm>
              <a:off x="4714875" y="5901435"/>
              <a:ext cx="635" cy="0"/>
            </a:xfrm>
            <a:custGeom>
              <a:avLst/>
              <a:gdLst>
                <a:gd name="T0" fmla="*/ 0 w 635"/>
                <a:gd name="T1" fmla="*/ 635 w 635"/>
                <a:gd name="T2" fmla="*/ 0 60000 65536"/>
                <a:gd name="T3" fmla="*/ 0 60000 65536"/>
              </a:gdLst>
              <a:ahLst/>
              <a:cxnLst>
                <a:cxn ang="T2">
                  <a:pos x="T0" y="0"/>
                </a:cxn>
                <a:cxn ang="T3">
                  <a:pos x="T1" y="0"/>
                </a:cxn>
              </a:cxnLst>
              <a:rect l="0" t="0" r="r" b="b"/>
              <a:pathLst>
                <a:path w="635">
                  <a:moveTo>
                    <a:pt x="0" y="0"/>
                  </a:moveTo>
                  <a:lnTo>
                    <a:pt x="63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10" name="object 105">
              <a:extLst>
                <a:ext uri="{FF2B5EF4-FFF2-40B4-BE49-F238E27FC236}">
                  <a16:creationId xmlns:a16="http://schemas.microsoft.com/office/drawing/2014/main" id="{A01264F4-E1C2-42C0-9979-0941883A5212}"/>
                </a:ext>
              </a:extLst>
            </p:cNvPr>
            <p:cNvSpPr>
              <a:spLocks/>
            </p:cNvSpPr>
            <p:nvPr/>
          </p:nvSpPr>
          <p:spPr bwMode="auto">
            <a:xfrm>
              <a:off x="4714875" y="5901435"/>
              <a:ext cx="449580" cy="6350"/>
            </a:xfrm>
            <a:custGeom>
              <a:avLst/>
              <a:gdLst>
                <a:gd name="T0" fmla="*/ 10160 w 449579"/>
                <a:gd name="T1" fmla="*/ 5842 h 6350"/>
                <a:gd name="T2" fmla="*/ 11684 w 449579"/>
                <a:gd name="T3" fmla="*/ 0 h 6350"/>
                <a:gd name="T4" fmla="*/ 0 w 449579"/>
                <a:gd name="T5" fmla="*/ 0 h 6350"/>
                <a:gd name="T6" fmla="*/ 10160 w 449579"/>
                <a:gd name="T7" fmla="*/ 5842 h 6350"/>
                <a:gd name="T8" fmla="*/ 0 w 449579"/>
                <a:gd name="T9" fmla="*/ 0 h 6350"/>
                <a:gd name="T10" fmla="*/ 449327 w 449579"/>
                <a:gd name="T11" fmla="*/ 0 h 6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9579" h="6350">
                  <a:moveTo>
                    <a:pt x="10160" y="5842"/>
                  </a:moveTo>
                  <a:lnTo>
                    <a:pt x="11684" y="0"/>
                  </a:lnTo>
                  <a:lnTo>
                    <a:pt x="0" y="0"/>
                  </a:lnTo>
                  <a:lnTo>
                    <a:pt x="10160" y="5842"/>
                  </a:lnTo>
                  <a:close/>
                </a:path>
                <a:path w="449579" h="6350">
                  <a:moveTo>
                    <a:pt x="0" y="0"/>
                  </a:moveTo>
                  <a:lnTo>
                    <a:pt x="44932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11" name="object 106">
              <a:extLst>
                <a:ext uri="{FF2B5EF4-FFF2-40B4-BE49-F238E27FC236}">
                  <a16:creationId xmlns:a16="http://schemas.microsoft.com/office/drawing/2014/main" id="{A241C213-E77A-4D70-BC43-697C8A4B1DBA}"/>
                </a:ext>
              </a:extLst>
            </p:cNvPr>
            <p:cNvSpPr>
              <a:spLocks/>
            </p:cNvSpPr>
            <p:nvPr/>
          </p:nvSpPr>
          <p:spPr bwMode="auto">
            <a:xfrm>
              <a:off x="4697984" y="5896482"/>
              <a:ext cx="12065" cy="5715"/>
            </a:xfrm>
            <a:custGeom>
              <a:avLst/>
              <a:gdLst>
                <a:gd name="T0" fmla="*/ 11813 w 12064"/>
                <a:gd name="T1" fmla="*/ 0 h 5714"/>
                <a:gd name="T2" fmla="*/ 0 w 12064"/>
                <a:gd name="T3" fmla="*/ 0 h 5714"/>
                <a:gd name="T4" fmla="*/ 1396 w 12064"/>
                <a:gd name="T5" fmla="*/ 5716 h 5714"/>
                <a:gd name="T6" fmla="*/ 11813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811" y="0"/>
                  </a:moveTo>
                  <a:lnTo>
                    <a:pt x="0" y="0"/>
                  </a:lnTo>
                  <a:lnTo>
                    <a:pt x="1396" y="5714"/>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12" name="object 107">
              <a:extLst>
                <a:ext uri="{FF2B5EF4-FFF2-40B4-BE49-F238E27FC236}">
                  <a16:creationId xmlns:a16="http://schemas.microsoft.com/office/drawing/2014/main" id="{0E3376CD-3B7B-48ED-93F2-E202AF4F8CA7}"/>
                </a:ext>
              </a:extLst>
            </p:cNvPr>
            <p:cNvSpPr>
              <a:spLocks/>
            </p:cNvSpPr>
            <p:nvPr/>
          </p:nvSpPr>
          <p:spPr bwMode="auto">
            <a:xfrm>
              <a:off x="4703064" y="5901435"/>
              <a:ext cx="12065" cy="6350"/>
            </a:xfrm>
            <a:custGeom>
              <a:avLst/>
              <a:gdLst>
                <a:gd name="T0" fmla="*/ 0 w 12064"/>
                <a:gd name="T1" fmla="*/ 0 h 6350"/>
                <a:gd name="T2" fmla="*/ 1524 w 12064"/>
                <a:gd name="T3" fmla="*/ 5842 h 6350"/>
                <a:gd name="T4" fmla="*/ 11813 w 12064"/>
                <a:gd name="T5" fmla="*/ 0 h 6350"/>
                <a:gd name="T6" fmla="*/ 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0" y="0"/>
                  </a:moveTo>
                  <a:lnTo>
                    <a:pt x="1524" y="5842"/>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13" name="object 108">
              <a:extLst>
                <a:ext uri="{FF2B5EF4-FFF2-40B4-BE49-F238E27FC236}">
                  <a16:creationId xmlns:a16="http://schemas.microsoft.com/office/drawing/2014/main" id="{F3EADD58-F994-4410-893A-573124244050}"/>
                </a:ext>
              </a:extLst>
            </p:cNvPr>
            <p:cNvSpPr>
              <a:spLocks/>
            </p:cNvSpPr>
            <p:nvPr/>
          </p:nvSpPr>
          <p:spPr bwMode="auto">
            <a:xfrm>
              <a:off x="4699381" y="5896482"/>
              <a:ext cx="10795" cy="10160"/>
            </a:xfrm>
            <a:custGeom>
              <a:avLst/>
              <a:gdLst>
                <a:gd name="T0" fmla="*/ 10414 w 10795"/>
                <a:gd name="T1" fmla="*/ 0 h 10160"/>
                <a:gd name="T2" fmla="*/ 0 w 10795"/>
                <a:gd name="T3" fmla="*/ 5714 h 10160"/>
                <a:gd name="T4" fmla="*/ 4445 w 10795"/>
                <a:gd name="T5" fmla="*/ 10032 h 10160"/>
                <a:gd name="T6" fmla="*/ 10414 w 10795"/>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10414" y="0"/>
                  </a:moveTo>
                  <a:lnTo>
                    <a:pt x="0" y="5714"/>
                  </a:lnTo>
                  <a:lnTo>
                    <a:pt x="4445" y="10032"/>
                  </a:lnTo>
                  <a:lnTo>
                    <a:pt x="10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14" name="object 109">
              <a:extLst>
                <a:ext uri="{FF2B5EF4-FFF2-40B4-BE49-F238E27FC236}">
                  <a16:creationId xmlns:a16="http://schemas.microsoft.com/office/drawing/2014/main" id="{90D7876B-3EAE-4648-A26E-26401185753A}"/>
                </a:ext>
              </a:extLst>
            </p:cNvPr>
            <p:cNvSpPr>
              <a:spLocks/>
            </p:cNvSpPr>
            <p:nvPr/>
          </p:nvSpPr>
          <p:spPr bwMode="auto">
            <a:xfrm>
              <a:off x="4704588" y="5901435"/>
              <a:ext cx="10795" cy="10160"/>
            </a:xfrm>
            <a:custGeom>
              <a:avLst/>
              <a:gdLst>
                <a:gd name="T0" fmla="*/ 0 w 10795"/>
                <a:gd name="T1" fmla="*/ 5842 h 10160"/>
                <a:gd name="T2" fmla="*/ 4317 w 10795"/>
                <a:gd name="T3" fmla="*/ 10159 h 10160"/>
                <a:gd name="T4" fmla="*/ 10287 w 10795"/>
                <a:gd name="T5" fmla="*/ 0 h 10160"/>
                <a:gd name="T6" fmla="*/ 0 w 10795"/>
                <a:gd name="T7" fmla="*/ 5842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0" y="5842"/>
                  </a:moveTo>
                  <a:lnTo>
                    <a:pt x="4317" y="10159"/>
                  </a:lnTo>
                  <a:lnTo>
                    <a:pt x="10287" y="0"/>
                  </a:lnTo>
                  <a:lnTo>
                    <a:pt x="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15" name="object 110">
              <a:extLst>
                <a:ext uri="{FF2B5EF4-FFF2-40B4-BE49-F238E27FC236}">
                  <a16:creationId xmlns:a16="http://schemas.microsoft.com/office/drawing/2014/main" id="{2D5DA27B-DCF2-4A47-A1D0-5015835FD9F9}"/>
                </a:ext>
              </a:extLst>
            </p:cNvPr>
            <p:cNvSpPr>
              <a:spLocks/>
            </p:cNvSpPr>
            <p:nvPr/>
          </p:nvSpPr>
          <p:spPr bwMode="auto">
            <a:xfrm>
              <a:off x="4703826" y="5896482"/>
              <a:ext cx="6350" cy="11430"/>
            </a:xfrm>
            <a:custGeom>
              <a:avLst/>
              <a:gdLst>
                <a:gd name="T0" fmla="*/ 5969 w 6350"/>
                <a:gd name="T1" fmla="*/ 0 h 11429"/>
                <a:gd name="T2" fmla="*/ 0 w 6350"/>
                <a:gd name="T3" fmla="*/ 10034 h 11429"/>
                <a:gd name="T4" fmla="*/ 5969 w 6350"/>
                <a:gd name="T5" fmla="*/ 11177 h 11429"/>
                <a:gd name="T6" fmla="*/ 5969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5969" y="0"/>
                  </a:moveTo>
                  <a:lnTo>
                    <a:pt x="0" y="10032"/>
                  </a:lnTo>
                  <a:lnTo>
                    <a:pt x="5969" y="11175"/>
                  </a:lnTo>
                  <a:lnTo>
                    <a:pt x="59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16" name="object 111">
              <a:extLst>
                <a:ext uri="{FF2B5EF4-FFF2-40B4-BE49-F238E27FC236}">
                  <a16:creationId xmlns:a16="http://schemas.microsoft.com/office/drawing/2014/main" id="{A9FB9FFD-A040-4DA4-9C12-0A6CE2B971F2}"/>
                </a:ext>
              </a:extLst>
            </p:cNvPr>
            <p:cNvSpPr>
              <a:spLocks/>
            </p:cNvSpPr>
            <p:nvPr/>
          </p:nvSpPr>
          <p:spPr bwMode="auto">
            <a:xfrm>
              <a:off x="4708906" y="5901435"/>
              <a:ext cx="6350" cy="11430"/>
            </a:xfrm>
            <a:custGeom>
              <a:avLst/>
              <a:gdLst>
                <a:gd name="T0" fmla="*/ 0 w 6350"/>
                <a:gd name="T1" fmla="*/ 10161 h 11429"/>
                <a:gd name="T2" fmla="*/ 5969 w 6350"/>
                <a:gd name="T3" fmla="*/ 11304 h 11429"/>
                <a:gd name="T4" fmla="*/ 5969 w 6350"/>
                <a:gd name="T5" fmla="*/ 0 h 11429"/>
                <a:gd name="T6" fmla="*/ 0 w 6350"/>
                <a:gd name="T7" fmla="*/ 10161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0159"/>
                  </a:moveTo>
                  <a:lnTo>
                    <a:pt x="5969" y="11302"/>
                  </a:lnTo>
                  <a:lnTo>
                    <a:pt x="5969" y="0"/>
                  </a:lnTo>
                  <a:lnTo>
                    <a:pt x="0"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17" name="object 112">
              <a:extLst>
                <a:ext uri="{FF2B5EF4-FFF2-40B4-BE49-F238E27FC236}">
                  <a16:creationId xmlns:a16="http://schemas.microsoft.com/office/drawing/2014/main" id="{448A0511-91BC-41BF-8323-4EA4FE9604DD}"/>
                </a:ext>
              </a:extLst>
            </p:cNvPr>
            <p:cNvSpPr>
              <a:spLocks/>
            </p:cNvSpPr>
            <p:nvPr/>
          </p:nvSpPr>
          <p:spPr bwMode="auto">
            <a:xfrm>
              <a:off x="4709795" y="5896482"/>
              <a:ext cx="6350" cy="11430"/>
            </a:xfrm>
            <a:custGeom>
              <a:avLst/>
              <a:gdLst>
                <a:gd name="T0" fmla="*/ 0 w 6350"/>
                <a:gd name="T1" fmla="*/ 0 h 11429"/>
                <a:gd name="T2" fmla="*/ 0 w 6350"/>
                <a:gd name="T3" fmla="*/ 11177 h 11429"/>
                <a:gd name="T4" fmla="*/ 5841 w 6350"/>
                <a:gd name="T5" fmla="*/ 10034 h 11429"/>
                <a:gd name="T6" fmla="*/ 0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0"/>
                  </a:moveTo>
                  <a:lnTo>
                    <a:pt x="0" y="11175"/>
                  </a:lnTo>
                  <a:lnTo>
                    <a:pt x="5841" y="100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18" name="object 113">
              <a:extLst>
                <a:ext uri="{FF2B5EF4-FFF2-40B4-BE49-F238E27FC236}">
                  <a16:creationId xmlns:a16="http://schemas.microsoft.com/office/drawing/2014/main" id="{AE1C2043-A3C9-4DB1-AB5A-B2EA5A8B8036}"/>
                </a:ext>
              </a:extLst>
            </p:cNvPr>
            <p:cNvSpPr>
              <a:spLocks/>
            </p:cNvSpPr>
            <p:nvPr/>
          </p:nvSpPr>
          <p:spPr bwMode="auto">
            <a:xfrm>
              <a:off x="4714875" y="5901435"/>
              <a:ext cx="6350" cy="11430"/>
            </a:xfrm>
            <a:custGeom>
              <a:avLst/>
              <a:gdLst>
                <a:gd name="T0" fmla="*/ 0 w 6350"/>
                <a:gd name="T1" fmla="*/ 11304 h 11429"/>
                <a:gd name="T2" fmla="*/ 5841 w 6350"/>
                <a:gd name="T3" fmla="*/ 10161 h 11429"/>
                <a:gd name="T4" fmla="*/ 0 w 6350"/>
                <a:gd name="T5" fmla="*/ 0 h 11429"/>
                <a:gd name="T6" fmla="*/ 0 w 6350"/>
                <a:gd name="T7" fmla="*/ 11304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1302"/>
                  </a:moveTo>
                  <a:lnTo>
                    <a:pt x="5841" y="10159"/>
                  </a:lnTo>
                  <a:lnTo>
                    <a:pt x="0" y="0"/>
                  </a:lnTo>
                  <a:lnTo>
                    <a:pt x="0" y="1130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19" name="object 114">
              <a:extLst>
                <a:ext uri="{FF2B5EF4-FFF2-40B4-BE49-F238E27FC236}">
                  <a16:creationId xmlns:a16="http://schemas.microsoft.com/office/drawing/2014/main" id="{CC1FDF54-37DC-4DAE-86C0-90DFF67AC07E}"/>
                </a:ext>
              </a:extLst>
            </p:cNvPr>
            <p:cNvSpPr>
              <a:spLocks/>
            </p:cNvSpPr>
            <p:nvPr/>
          </p:nvSpPr>
          <p:spPr bwMode="auto">
            <a:xfrm>
              <a:off x="4709795" y="5896482"/>
              <a:ext cx="10160" cy="10160"/>
            </a:xfrm>
            <a:custGeom>
              <a:avLst/>
              <a:gdLst>
                <a:gd name="T0" fmla="*/ 0 w 10160"/>
                <a:gd name="T1" fmla="*/ 0 h 10160"/>
                <a:gd name="T2" fmla="*/ 5841 w 10160"/>
                <a:gd name="T3" fmla="*/ 10032 h 10160"/>
                <a:gd name="T4" fmla="*/ 10159 w 10160"/>
                <a:gd name="T5" fmla="*/ 5714 h 10160"/>
                <a:gd name="T6" fmla="*/ 0 w 10160"/>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0" y="0"/>
                  </a:moveTo>
                  <a:lnTo>
                    <a:pt x="5841" y="10032"/>
                  </a:lnTo>
                  <a:lnTo>
                    <a:pt x="10159" y="57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20" name="object 115">
              <a:extLst>
                <a:ext uri="{FF2B5EF4-FFF2-40B4-BE49-F238E27FC236}">
                  <a16:creationId xmlns:a16="http://schemas.microsoft.com/office/drawing/2014/main" id="{DB0DAE1A-BEBF-4C21-9C58-B16C6477AF81}"/>
                </a:ext>
              </a:extLst>
            </p:cNvPr>
            <p:cNvSpPr>
              <a:spLocks/>
            </p:cNvSpPr>
            <p:nvPr/>
          </p:nvSpPr>
          <p:spPr bwMode="auto">
            <a:xfrm>
              <a:off x="4714875" y="5901435"/>
              <a:ext cx="10160" cy="10160"/>
            </a:xfrm>
            <a:custGeom>
              <a:avLst/>
              <a:gdLst>
                <a:gd name="T0" fmla="*/ 5841 w 10160"/>
                <a:gd name="T1" fmla="*/ 10159 h 10160"/>
                <a:gd name="T2" fmla="*/ 10160 w 10160"/>
                <a:gd name="T3" fmla="*/ 5842 h 10160"/>
                <a:gd name="T4" fmla="*/ 0 w 10160"/>
                <a:gd name="T5" fmla="*/ 0 h 10160"/>
                <a:gd name="T6" fmla="*/ 5841 w 10160"/>
                <a:gd name="T7" fmla="*/ 10159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5841" y="10159"/>
                  </a:moveTo>
                  <a:lnTo>
                    <a:pt x="10160" y="5842"/>
                  </a:lnTo>
                  <a:lnTo>
                    <a:pt x="0" y="0"/>
                  </a:lnTo>
                  <a:lnTo>
                    <a:pt x="5841"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21" name="object 116">
              <a:extLst>
                <a:ext uri="{FF2B5EF4-FFF2-40B4-BE49-F238E27FC236}">
                  <a16:creationId xmlns:a16="http://schemas.microsoft.com/office/drawing/2014/main" id="{34D1ECCE-C22B-49B3-8D7E-30119193E03D}"/>
                </a:ext>
              </a:extLst>
            </p:cNvPr>
            <p:cNvSpPr>
              <a:spLocks/>
            </p:cNvSpPr>
            <p:nvPr/>
          </p:nvSpPr>
          <p:spPr bwMode="auto">
            <a:xfrm>
              <a:off x="4709795" y="5896482"/>
              <a:ext cx="12065" cy="5715"/>
            </a:xfrm>
            <a:custGeom>
              <a:avLst/>
              <a:gdLst>
                <a:gd name="T0" fmla="*/ 11685 w 12064"/>
                <a:gd name="T1" fmla="*/ 0 h 5714"/>
                <a:gd name="T2" fmla="*/ 0 w 12064"/>
                <a:gd name="T3" fmla="*/ 0 h 5714"/>
                <a:gd name="T4" fmla="*/ 10161 w 12064"/>
                <a:gd name="T5" fmla="*/ 5716 h 5714"/>
                <a:gd name="T6" fmla="*/ 11685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683" y="0"/>
                  </a:moveTo>
                  <a:lnTo>
                    <a:pt x="0" y="0"/>
                  </a:lnTo>
                  <a:lnTo>
                    <a:pt x="10159" y="5714"/>
                  </a:lnTo>
                  <a:lnTo>
                    <a:pt x="116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22" name="object 117">
              <a:extLst>
                <a:ext uri="{FF2B5EF4-FFF2-40B4-BE49-F238E27FC236}">
                  <a16:creationId xmlns:a16="http://schemas.microsoft.com/office/drawing/2014/main" id="{31543320-F654-4974-B155-3AFF92D772D0}"/>
                </a:ext>
              </a:extLst>
            </p:cNvPr>
            <p:cNvSpPr>
              <a:spLocks/>
            </p:cNvSpPr>
            <p:nvPr/>
          </p:nvSpPr>
          <p:spPr bwMode="auto">
            <a:xfrm>
              <a:off x="4714875" y="5901435"/>
              <a:ext cx="12065" cy="6350"/>
            </a:xfrm>
            <a:custGeom>
              <a:avLst/>
              <a:gdLst>
                <a:gd name="T0" fmla="*/ 10162 w 12064"/>
                <a:gd name="T1" fmla="*/ 5842 h 6350"/>
                <a:gd name="T2" fmla="*/ 11686 w 12064"/>
                <a:gd name="T3" fmla="*/ 0 h 6350"/>
                <a:gd name="T4" fmla="*/ 0 w 12064"/>
                <a:gd name="T5" fmla="*/ 0 h 6350"/>
                <a:gd name="T6" fmla="*/ 10162 w 12064"/>
                <a:gd name="T7" fmla="*/ 5842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160" y="5842"/>
                  </a:moveTo>
                  <a:lnTo>
                    <a:pt x="11684" y="0"/>
                  </a:lnTo>
                  <a:lnTo>
                    <a:pt x="0" y="0"/>
                  </a:lnTo>
                  <a:lnTo>
                    <a:pt x="1016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23" name="object 118">
              <a:extLst>
                <a:ext uri="{FF2B5EF4-FFF2-40B4-BE49-F238E27FC236}">
                  <a16:creationId xmlns:a16="http://schemas.microsoft.com/office/drawing/2014/main" id="{31B0908E-3DFB-471A-96B9-454F0E20F485}"/>
                </a:ext>
              </a:extLst>
            </p:cNvPr>
            <p:cNvSpPr>
              <a:spLocks/>
            </p:cNvSpPr>
            <p:nvPr/>
          </p:nvSpPr>
          <p:spPr bwMode="auto">
            <a:xfrm>
              <a:off x="4709795" y="5890259"/>
              <a:ext cx="12065" cy="6350"/>
            </a:xfrm>
            <a:custGeom>
              <a:avLst/>
              <a:gdLst>
                <a:gd name="T0" fmla="*/ 10161 w 12064"/>
                <a:gd name="T1" fmla="*/ 0 h 6350"/>
                <a:gd name="T2" fmla="*/ 0 w 12064"/>
                <a:gd name="T3" fmla="*/ 6222 h 6350"/>
                <a:gd name="T4" fmla="*/ 11685 w 12064"/>
                <a:gd name="T5" fmla="*/ 6222 h 6350"/>
                <a:gd name="T6" fmla="*/ 10161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159" y="0"/>
                  </a:moveTo>
                  <a:lnTo>
                    <a:pt x="0" y="6222"/>
                  </a:lnTo>
                  <a:lnTo>
                    <a:pt x="11683" y="6222"/>
                  </a:lnTo>
                  <a:lnTo>
                    <a:pt x="101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24" name="object 119">
              <a:extLst>
                <a:ext uri="{FF2B5EF4-FFF2-40B4-BE49-F238E27FC236}">
                  <a16:creationId xmlns:a16="http://schemas.microsoft.com/office/drawing/2014/main" id="{6D78AD0B-1881-4A7E-ACA1-E7F279631E5F}"/>
                </a:ext>
              </a:extLst>
            </p:cNvPr>
            <p:cNvSpPr>
              <a:spLocks/>
            </p:cNvSpPr>
            <p:nvPr/>
          </p:nvSpPr>
          <p:spPr bwMode="auto">
            <a:xfrm>
              <a:off x="4714875" y="5895339"/>
              <a:ext cx="12065" cy="6350"/>
            </a:xfrm>
            <a:custGeom>
              <a:avLst/>
              <a:gdLst>
                <a:gd name="T0" fmla="*/ 11686 w 12064"/>
                <a:gd name="T1" fmla="*/ 6096 h 6350"/>
                <a:gd name="T2" fmla="*/ 10162 w 12064"/>
                <a:gd name="T3" fmla="*/ 0 h 6350"/>
                <a:gd name="T4" fmla="*/ 0 w 12064"/>
                <a:gd name="T5" fmla="*/ 6096 h 6350"/>
                <a:gd name="T6" fmla="*/ 11686 w 12064"/>
                <a:gd name="T7" fmla="*/ 6096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684" y="6096"/>
                  </a:moveTo>
                  <a:lnTo>
                    <a:pt x="10160" y="0"/>
                  </a:lnTo>
                  <a:lnTo>
                    <a:pt x="0" y="6096"/>
                  </a:lnTo>
                  <a:lnTo>
                    <a:pt x="11684"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25" name="object 120">
              <a:extLst>
                <a:ext uri="{FF2B5EF4-FFF2-40B4-BE49-F238E27FC236}">
                  <a16:creationId xmlns:a16="http://schemas.microsoft.com/office/drawing/2014/main" id="{BE1FB649-DE76-41E1-9C3C-69FDB4866243}"/>
                </a:ext>
              </a:extLst>
            </p:cNvPr>
            <p:cNvSpPr>
              <a:spLocks/>
            </p:cNvSpPr>
            <p:nvPr/>
          </p:nvSpPr>
          <p:spPr bwMode="auto">
            <a:xfrm>
              <a:off x="4709795" y="5885941"/>
              <a:ext cx="10160" cy="10795"/>
            </a:xfrm>
            <a:custGeom>
              <a:avLst/>
              <a:gdLst>
                <a:gd name="T0" fmla="*/ 5841 w 10160"/>
                <a:gd name="T1" fmla="*/ 0 h 10795"/>
                <a:gd name="T2" fmla="*/ 0 w 10160"/>
                <a:gd name="T3" fmla="*/ 10541 h 10795"/>
                <a:gd name="T4" fmla="*/ 10159 w 10160"/>
                <a:gd name="T5" fmla="*/ 4318 h 10795"/>
                <a:gd name="T6" fmla="*/ 5841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5841" y="0"/>
                  </a:moveTo>
                  <a:lnTo>
                    <a:pt x="0" y="10541"/>
                  </a:lnTo>
                  <a:lnTo>
                    <a:pt x="10159" y="4318"/>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26" name="object 121">
              <a:extLst>
                <a:ext uri="{FF2B5EF4-FFF2-40B4-BE49-F238E27FC236}">
                  <a16:creationId xmlns:a16="http://schemas.microsoft.com/office/drawing/2014/main" id="{5D292164-52D5-4A79-AB0B-F3C240152414}"/>
                </a:ext>
              </a:extLst>
            </p:cNvPr>
            <p:cNvSpPr>
              <a:spLocks/>
            </p:cNvSpPr>
            <p:nvPr/>
          </p:nvSpPr>
          <p:spPr bwMode="auto">
            <a:xfrm>
              <a:off x="4714875" y="5891021"/>
              <a:ext cx="10160" cy="10795"/>
            </a:xfrm>
            <a:custGeom>
              <a:avLst/>
              <a:gdLst>
                <a:gd name="T0" fmla="*/ 10160 w 10160"/>
                <a:gd name="T1" fmla="*/ 4317 h 10795"/>
                <a:gd name="T2" fmla="*/ 5841 w 10160"/>
                <a:gd name="T3" fmla="*/ 0 h 10795"/>
                <a:gd name="T4" fmla="*/ 0 w 10160"/>
                <a:gd name="T5" fmla="*/ 10413 h 10795"/>
                <a:gd name="T6" fmla="*/ 10160 w 10160"/>
                <a:gd name="T7" fmla="*/ 4317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10160" y="4317"/>
                  </a:moveTo>
                  <a:lnTo>
                    <a:pt x="5841" y="0"/>
                  </a:lnTo>
                  <a:lnTo>
                    <a:pt x="0" y="10413"/>
                  </a:lnTo>
                  <a:lnTo>
                    <a:pt x="10160" y="431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27" name="object 122">
              <a:extLst>
                <a:ext uri="{FF2B5EF4-FFF2-40B4-BE49-F238E27FC236}">
                  <a16:creationId xmlns:a16="http://schemas.microsoft.com/office/drawing/2014/main" id="{AA4C21B8-74B5-4AC1-AF8E-8252072813E0}"/>
                </a:ext>
              </a:extLst>
            </p:cNvPr>
            <p:cNvSpPr>
              <a:spLocks/>
            </p:cNvSpPr>
            <p:nvPr/>
          </p:nvSpPr>
          <p:spPr bwMode="auto">
            <a:xfrm>
              <a:off x="4709795" y="5884417"/>
              <a:ext cx="6350" cy="12065"/>
            </a:xfrm>
            <a:custGeom>
              <a:avLst/>
              <a:gdLst>
                <a:gd name="T0" fmla="*/ 0 w 6350"/>
                <a:gd name="T1" fmla="*/ 0 h 12064"/>
                <a:gd name="T2" fmla="*/ 0 w 6350"/>
                <a:gd name="T3" fmla="*/ 12067 h 12064"/>
                <a:gd name="T4" fmla="*/ 5841 w 6350"/>
                <a:gd name="T5" fmla="*/ 1524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2065"/>
                  </a:lnTo>
                  <a:lnTo>
                    <a:pt x="5841" y="15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28" name="object 123">
              <a:extLst>
                <a:ext uri="{FF2B5EF4-FFF2-40B4-BE49-F238E27FC236}">
                  <a16:creationId xmlns:a16="http://schemas.microsoft.com/office/drawing/2014/main" id="{75B5F539-11FD-4B2A-BBDD-2D48CED68DEF}"/>
                </a:ext>
              </a:extLst>
            </p:cNvPr>
            <p:cNvSpPr>
              <a:spLocks/>
            </p:cNvSpPr>
            <p:nvPr/>
          </p:nvSpPr>
          <p:spPr bwMode="auto">
            <a:xfrm>
              <a:off x="4714875" y="5889497"/>
              <a:ext cx="6350" cy="12065"/>
            </a:xfrm>
            <a:custGeom>
              <a:avLst/>
              <a:gdLst>
                <a:gd name="T0" fmla="*/ 5841 w 6350"/>
                <a:gd name="T1" fmla="*/ 1524 h 12064"/>
                <a:gd name="T2" fmla="*/ 0 w 6350"/>
                <a:gd name="T3" fmla="*/ 0 h 12064"/>
                <a:gd name="T4" fmla="*/ 0 w 6350"/>
                <a:gd name="T5" fmla="*/ 11939 h 12064"/>
                <a:gd name="T6" fmla="*/ 5841 w 6350"/>
                <a:gd name="T7" fmla="*/ 152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1" y="1524"/>
                  </a:moveTo>
                  <a:lnTo>
                    <a:pt x="0" y="0"/>
                  </a:lnTo>
                  <a:lnTo>
                    <a:pt x="0" y="11937"/>
                  </a:lnTo>
                  <a:lnTo>
                    <a:pt x="5841" y="15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29" name="object 124">
              <a:extLst>
                <a:ext uri="{FF2B5EF4-FFF2-40B4-BE49-F238E27FC236}">
                  <a16:creationId xmlns:a16="http://schemas.microsoft.com/office/drawing/2014/main" id="{84AEC0DC-AE7A-41B1-9C9F-0DDA118FE173}"/>
                </a:ext>
              </a:extLst>
            </p:cNvPr>
            <p:cNvSpPr>
              <a:spLocks/>
            </p:cNvSpPr>
            <p:nvPr/>
          </p:nvSpPr>
          <p:spPr bwMode="auto">
            <a:xfrm>
              <a:off x="4703826" y="5884417"/>
              <a:ext cx="6350" cy="12065"/>
            </a:xfrm>
            <a:custGeom>
              <a:avLst/>
              <a:gdLst>
                <a:gd name="T0" fmla="*/ 5969 w 6350"/>
                <a:gd name="T1" fmla="*/ 0 h 12064"/>
                <a:gd name="T2" fmla="*/ 0 w 6350"/>
                <a:gd name="T3" fmla="*/ 1524 h 12064"/>
                <a:gd name="T4" fmla="*/ 5969 w 6350"/>
                <a:gd name="T5" fmla="*/ 12067 h 12064"/>
                <a:gd name="T6" fmla="*/ 5969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9" y="0"/>
                  </a:moveTo>
                  <a:lnTo>
                    <a:pt x="0" y="1524"/>
                  </a:lnTo>
                  <a:lnTo>
                    <a:pt x="5969" y="12065"/>
                  </a:lnTo>
                  <a:lnTo>
                    <a:pt x="59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30" name="object 125">
              <a:extLst>
                <a:ext uri="{FF2B5EF4-FFF2-40B4-BE49-F238E27FC236}">
                  <a16:creationId xmlns:a16="http://schemas.microsoft.com/office/drawing/2014/main" id="{5C8CE3A3-5F20-4166-8AE8-29AEF89EEBE3}"/>
                </a:ext>
              </a:extLst>
            </p:cNvPr>
            <p:cNvSpPr>
              <a:spLocks/>
            </p:cNvSpPr>
            <p:nvPr/>
          </p:nvSpPr>
          <p:spPr bwMode="auto">
            <a:xfrm>
              <a:off x="4708906" y="5889497"/>
              <a:ext cx="6350" cy="12065"/>
            </a:xfrm>
            <a:custGeom>
              <a:avLst/>
              <a:gdLst>
                <a:gd name="T0" fmla="*/ 5969 w 6350"/>
                <a:gd name="T1" fmla="*/ 0 h 12064"/>
                <a:gd name="T2" fmla="*/ 0 w 6350"/>
                <a:gd name="T3" fmla="*/ 1524 h 12064"/>
                <a:gd name="T4" fmla="*/ 5969 w 6350"/>
                <a:gd name="T5" fmla="*/ 11939 h 12064"/>
                <a:gd name="T6" fmla="*/ 5969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9" y="0"/>
                  </a:moveTo>
                  <a:lnTo>
                    <a:pt x="0" y="1524"/>
                  </a:lnTo>
                  <a:lnTo>
                    <a:pt x="5969" y="11937"/>
                  </a:lnTo>
                  <a:lnTo>
                    <a:pt x="596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31" name="object 126">
              <a:extLst>
                <a:ext uri="{FF2B5EF4-FFF2-40B4-BE49-F238E27FC236}">
                  <a16:creationId xmlns:a16="http://schemas.microsoft.com/office/drawing/2014/main" id="{94B19070-BF21-41D6-9B48-F89CC59C825E}"/>
                </a:ext>
              </a:extLst>
            </p:cNvPr>
            <p:cNvSpPr>
              <a:spLocks/>
            </p:cNvSpPr>
            <p:nvPr/>
          </p:nvSpPr>
          <p:spPr bwMode="auto">
            <a:xfrm>
              <a:off x="4699381" y="5885941"/>
              <a:ext cx="10795" cy="10795"/>
            </a:xfrm>
            <a:custGeom>
              <a:avLst/>
              <a:gdLst>
                <a:gd name="T0" fmla="*/ 4445 w 10795"/>
                <a:gd name="T1" fmla="*/ 0 h 10795"/>
                <a:gd name="T2" fmla="*/ 0 w 10795"/>
                <a:gd name="T3" fmla="*/ 4318 h 10795"/>
                <a:gd name="T4" fmla="*/ 10414 w 10795"/>
                <a:gd name="T5" fmla="*/ 10541 h 10795"/>
                <a:gd name="T6" fmla="*/ 4445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4445" y="0"/>
                  </a:moveTo>
                  <a:lnTo>
                    <a:pt x="0" y="4318"/>
                  </a:lnTo>
                  <a:lnTo>
                    <a:pt x="10414" y="10541"/>
                  </a:lnTo>
                  <a:lnTo>
                    <a:pt x="44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32" name="object 127">
              <a:extLst>
                <a:ext uri="{FF2B5EF4-FFF2-40B4-BE49-F238E27FC236}">
                  <a16:creationId xmlns:a16="http://schemas.microsoft.com/office/drawing/2014/main" id="{7B6A498F-49F2-47E8-B099-31BFD6FC94FC}"/>
                </a:ext>
              </a:extLst>
            </p:cNvPr>
            <p:cNvSpPr>
              <a:spLocks/>
            </p:cNvSpPr>
            <p:nvPr/>
          </p:nvSpPr>
          <p:spPr bwMode="auto">
            <a:xfrm>
              <a:off x="4704588" y="5891021"/>
              <a:ext cx="10795" cy="10795"/>
            </a:xfrm>
            <a:custGeom>
              <a:avLst/>
              <a:gdLst>
                <a:gd name="T0" fmla="*/ 4317 w 10795"/>
                <a:gd name="T1" fmla="*/ 0 h 10795"/>
                <a:gd name="T2" fmla="*/ 0 w 10795"/>
                <a:gd name="T3" fmla="*/ 4317 h 10795"/>
                <a:gd name="T4" fmla="*/ 10287 w 10795"/>
                <a:gd name="T5" fmla="*/ 10413 h 10795"/>
                <a:gd name="T6" fmla="*/ 4317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4317" y="0"/>
                  </a:moveTo>
                  <a:lnTo>
                    <a:pt x="0" y="4317"/>
                  </a:lnTo>
                  <a:lnTo>
                    <a:pt x="10287" y="10413"/>
                  </a:lnTo>
                  <a:lnTo>
                    <a:pt x="4317"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533" name="object 128">
              <a:extLst>
                <a:ext uri="{FF2B5EF4-FFF2-40B4-BE49-F238E27FC236}">
                  <a16:creationId xmlns:a16="http://schemas.microsoft.com/office/drawing/2014/main" id="{A278C779-9EE4-406B-B1B2-F319E05DC09C}"/>
                </a:ext>
              </a:extLst>
            </p:cNvPr>
            <p:cNvSpPr>
              <a:spLocks/>
            </p:cNvSpPr>
            <p:nvPr/>
          </p:nvSpPr>
          <p:spPr bwMode="auto">
            <a:xfrm>
              <a:off x="4697984" y="5890259"/>
              <a:ext cx="12065" cy="6350"/>
            </a:xfrm>
            <a:custGeom>
              <a:avLst/>
              <a:gdLst>
                <a:gd name="T0" fmla="*/ 1396 w 12064"/>
                <a:gd name="T1" fmla="*/ 0 h 6350"/>
                <a:gd name="T2" fmla="*/ 0 w 12064"/>
                <a:gd name="T3" fmla="*/ 6222 h 6350"/>
                <a:gd name="T4" fmla="*/ 11813 w 12064"/>
                <a:gd name="T5" fmla="*/ 6222 h 6350"/>
                <a:gd name="T6" fmla="*/ 1396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396" y="0"/>
                  </a:moveTo>
                  <a:lnTo>
                    <a:pt x="0" y="6222"/>
                  </a:lnTo>
                  <a:lnTo>
                    <a:pt x="11811" y="6222"/>
                  </a:lnTo>
                  <a:lnTo>
                    <a:pt x="13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534" name="object 129">
              <a:extLst>
                <a:ext uri="{FF2B5EF4-FFF2-40B4-BE49-F238E27FC236}">
                  <a16:creationId xmlns:a16="http://schemas.microsoft.com/office/drawing/2014/main" id="{FCD31431-45C6-46C2-8FFD-F645EEDDF667}"/>
                </a:ext>
              </a:extLst>
            </p:cNvPr>
            <p:cNvSpPr>
              <a:spLocks/>
            </p:cNvSpPr>
            <p:nvPr/>
          </p:nvSpPr>
          <p:spPr bwMode="auto">
            <a:xfrm>
              <a:off x="4703064" y="5895339"/>
              <a:ext cx="12065" cy="6350"/>
            </a:xfrm>
            <a:custGeom>
              <a:avLst/>
              <a:gdLst>
                <a:gd name="T0" fmla="*/ 1524 w 12064"/>
                <a:gd name="T1" fmla="*/ 0 h 6350"/>
                <a:gd name="T2" fmla="*/ 0 w 12064"/>
                <a:gd name="T3" fmla="*/ 6096 h 6350"/>
                <a:gd name="T4" fmla="*/ 11813 w 12064"/>
                <a:gd name="T5" fmla="*/ 6096 h 6350"/>
                <a:gd name="T6" fmla="*/ 1524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524" y="0"/>
                  </a:moveTo>
                  <a:lnTo>
                    <a:pt x="0" y="6096"/>
                  </a:lnTo>
                  <a:lnTo>
                    <a:pt x="11811" y="6096"/>
                  </a:lnTo>
                  <a:lnTo>
                    <a:pt x="1524"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30" name="object 130">
            <a:extLst>
              <a:ext uri="{FF2B5EF4-FFF2-40B4-BE49-F238E27FC236}">
                <a16:creationId xmlns:a16="http://schemas.microsoft.com/office/drawing/2014/main" id="{1700CAC8-1477-48C8-AA54-40AA0E55B378}"/>
              </a:ext>
            </a:extLst>
          </p:cNvPr>
          <p:cNvSpPr txBox="1"/>
          <p:nvPr/>
        </p:nvSpPr>
        <p:spPr>
          <a:xfrm>
            <a:off x="681038" y="523875"/>
            <a:ext cx="153987"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131" name="object 131">
            <a:extLst>
              <a:ext uri="{FF2B5EF4-FFF2-40B4-BE49-F238E27FC236}">
                <a16:creationId xmlns:a16="http://schemas.microsoft.com/office/drawing/2014/main" id="{18FCF1FB-D669-46C4-8F4C-A2E6FF53CEC2}"/>
              </a:ext>
            </a:extLst>
          </p:cNvPr>
          <p:cNvSpPr txBox="1"/>
          <p:nvPr/>
        </p:nvSpPr>
        <p:spPr>
          <a:xfrm>
            <a:off x="5564188" y="620713"/>
            <a:ext cx="374650" cy="238125"/>
          </a:xfrm>
          <a:prstGeom prst="rect">
            <a:avLst/>
          </a:prstGeom>
        </p:spPr>
        <p:txBody>
          <a:bodyPr lIns="0" tIns="12700" rIns="0" bIns="0">
            <a:spAutoFit/>
          </a:bodyPr>
          <a:lstStyle/>
          <a:p>
            <a:pPr marL="12700" eaLnBrk="1" fontAlgn="auto" hangingPunct="1">
              <a:spcBef>
                <a:spcPts val="100"/>
              </a:spcBef>
              <a:spcAft>
                <a:spcPts val="0"/>
              </a:spcAft>
              <a:defRPr/>
            </a:pPr>
            <a:r>
              <a:rPr sz="1400" kern="0" spc="-20" dirty="0">
                <a:solidFill>
                  <a:sysClr val="windowText" lastClr="000000"/>
                </a:solidFill>
                <a:latin typeface="Times New Roman"/>
                <a:cs typeface="Times New Roman"/>
              </a:rPr>
              <a:t>Roof</a:t>
            </a:r>
            <a:endParaRPr sz="1400" kern="0">
              <a:solidFill>
                <a:sysClr val="windowText" lastClr="000000"/>
              </a:solidFill>
              <a:latin typeface="Times New Roman"/>
              <a:cs typeface="Times New Roman"/>
            </a:endParaRPr>
          </a:p>
        </p:txBody>
      </p:sp>
      <p:sp>
        <p:nvSpPr>
          <p:cNvPr id="95244" name="object 132">
            <a:extLst>
              <a:ext uri="{FF2B5EF4-FFF2-40B4-BE49-F238E27FC236}">
                <a16:creationId xmlns:a16="http://schemas.microsoft.com/office/drawing/2014/main" id="{EBBDBA68-F6A6-4149-A691-501B08266046}"/>
              </a:ext>
            </a:extLst>
          </p:cNvPr>
          <p:cNvSpPr txBox="1">
            <a:spLocks noChangeArrowheads="1"/>
          </p:cNvSpPr>
          <p:nvPr/>
        </p:nvSpPr>
        <p:spPr bwMode="auto">
          <a:xfrm>
            <a:off x="444500" y="923925"/>
            <a:ext cx="1004888"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144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ts val="1038"/>
              </a:spcBef>
            </a:pPr>
            <a:r>
              <a:rPr lang="en-US" altLang="en-US" sz="1400">
                <a:solidFill>
                  <a:srgbClr val="000000"/>
                </a:solidFill>
                <a:latin typeface="Times New Roman" panose="02020603050405020304" pitchFamily="18" charset="0"/>
                <a:cs typeface="Times New Roman" panose="02020603050405020304" pitchFamily="18" charset="0"/>
              </a:rPr>
              <a:t>10'</a:t>
            </a:r>
          </a:p>
          <a:p>
            <a:pPr eaLnBrk="1" hangingPunct="1">
              <a:spcBef>
                <a:spcPts val="938"/>
              </a:spcBef>
            </a:pPr>
            <a:r>
              <a:rPr lang="en-US" altLang="en-US" sz="1400">
                <a:solidFill>
                  <a:srgbClr val="000000"/>
                </a:solidFill>
                <a:latin typeface="Times New Roman" panose="02020603050405020304" pitchFamily="18" charset="0"/>
                <a:cs typeface="Times New Roman" panose="02020603050405020304" pitchFamily="18" charset="0"/>
              </a:rPr>
              <a:t>4th Floor</a:t>
            </a:r>
          </a:p>
          <a:p>
            <a:pPr eaLnBrk="1" hangingPunct="1">
              <a:spcBef>
                <a:spcPts val="38"/>
              </a:spcBef>
            </a:pPr>
            <a:endParaRPr lang="en-US" altLang="en-US" sz="14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10'</a:t>
            </a:r>
          </a:p>
          <a:p>
            <a:pPr eaLnBrk="1" hangingPunct="1">
              <a:spcBef>
                <a:spcPts val="938"/>
              </a:spcBef>
            </a:pPr>
            <a:r>
              <a:rPr lang="en-US" altLang="en-US" sz="1400">
                <a:solidFill>
                  <a:srgbClr val="000000"/>
                </a:solidFill>
                <a:latin typeface="Times New Roman" panose="02020603050405020304" pitchFamily="18" charset="0"/>
                <a:cs typeface="Times New Roman" panose="02020603050405020304" pitchFamily="18" charset="0"/>
              </a:rPr>
              <a:t>3rd Floor</a:t>
            </a:r>
          </a:p>
          <a:p>
            <a:pPr eaLnBrk="1" hangingPunct="1">
              <a:spcBef>
                <a:spcPts val="25"/>
              </a:spcBef>
            </a:pPr>
            <a:endParaRPr lang="en-US" altLang="en-US" sz="14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10'</a:t>
            </a:r>
          </a:p>
          <a:p>
            <a:pPr eaLnBrk="1" hangingPunct="1">
              <a:spcBef>
                <a:spcPts val="938"/>
              </a:spcBef>
            </a:pPr>
            <a:r>
              <a:rPr lang="en-US" altLang="en-US" sz="1400">
                <a:solidFill>
                  <a:srgbClr val="000000"/>
                </a:solidFill>
                <a:latin typeface="Times New Roman" panose="02020603050405020304" pitchFamily="18" charset="0"/>
                <a:cs typeface="Times New Roman" panose="02020603050405020304" pitchFamily="18" charset="0"/>
              </a:rPr>
              <a:t>2nd Floor</a:t>
            </a:r>
          </a:p>
          <a:p>
            <a:pPr eaLnBrk="1" hangingPunct="1">
              <a:spcBef>
                <a:spcPts val="50"/>
              </a:spcBef>
            </a:pPr>
            <a:endParaRPr lang="en-US" altLang="en-US" sz="14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10'</a:t>
            </a:r>
          </a:p>
          <a:p>
            <a:pPr eaLnBrk="1" hangingPunct="1">
              <a:spcBef>
                <a:spcPts val="938"/>
              </a:spcBef>
            </a:pPr>
            <a:r>
              <a:rPr lang="en-US" altLang="en-US" sz="1400">
                <a:solidFill>
                  <a:srgbClr val="000000"/>
                </a:solidFill>
                <a:latin typeface="Times New Roman" panose="02020603050405020304" pitchFamily="18" charset="0"/>
                <a:cs typeface="Times New Roman" panose="02020603050405020304" pitchFamily="18" charset="0"/>
              </a:rPr>
              <a:t>1st Floor</a:t>
            </a:r>
          </a:p>
          <a:p>
            <a:pPr eaLnBrk="1" hangingPunct="1">
              <a:spcBef>
                <a:spcPts val="25"/>
              </a:spcBef>
            </a:pPr>
            <a:endParaRPr lang="en-US" altLang="en-US" sz="14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10'</a:t>
            </a:r>
          </a:p>
          <a:p>
            <a:pPr eaLnBrk="1" hangingPunct="1">
              <a:spcBef>
                <a:spcPts val="950"/>
              </a:spcBef>
            </a:pPr>
            <a:r>
              <a:rPr lang="en-US" altLang="en-US" sz="1400">
                <a:solidFill>
                  <a:srgbClr val="000000"/>
                </a:solidFill>
                <a:latin typeface="Times New Roman" panose="02020603050405020304" pitchFamily="18" charset="0"/>
                <a:cs typeface="Times New Roman" panose="02020603050405020304" pitchFamily="18" charset="0"/>
              </a:rPr>
              <a:t>Ground Floor</a:t>
            </a:r>
          </a:p>
          <a:p>
            <a:pPr eaLnBrk="1" hangingPunct="1">
              <a:spcBef>
                <a:spcPts val="38"/>
              </a:spcBef>
            </a:pPr>
            <a:endParaRPr lang="en-US" altLang="en-US" sz="14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6'</a:t>
            </a:r>
          </a:p>
          <a:p>
            <a:pPr eaLnBrk="1" hangingPunct="1">
              <a:spcBef>
                <a:spcPts val="925"/>
              </a:spcBef>
            </a:pPr>
            <a:r>
              <a:rPr lang="en-US" altLang="en-US" sz="1400">
                <a:solidFill>
                  <a:srgbClr val="000000"/>
                </a:solidFill>
                <a:latin typeface="Times New Roman" panose="02020603050405020304" pitchFamily="18" charset="0"/>
                <a:cs typeface="Times New Roman" panose="02020603050405020304" pitchFamily="18" charset="0"/>
              </a:rPr>
              <a:t>Base</a:t>
            </a:r>
          </a:p>
        </p:txBody>
      </p:sp>
      <p:sp>
        <p:nvSpPr>
          <p:cNvPr id="133" name="object 133">
            <a:extLst>
              <a:ext uri="{FF2B5EF4-FFF2-40B4-BE49-F238E27FC236}">
                <a16:creationId xmlns:a16="http://schemas.microsoft.com/office/drawing/2014/main" id="{8281751E-861A-4B28-A469-71FC470741D3}"/>
              </a:ext>
            </a:extLst>
          </p:cNvPr>
          <p:cNvSpPr txBox="1"/>
          <p:nvPr/>
        </p:nvSpPr>
        <p:spPr>
          <a:xfrm>
            <a:off x="2309813" y="5792788"/>
            <a:ext cx="246062"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18'</a:t>
            </a:r>
            <a:endParaRPr sz="1400" kern="0">
              <a:solidFill>
                <a:sysClr val="windowText" lastClr="000000"/>
              </a:solidFill>
              <a:latin typeface="Times New Roman"/>
              <a:cs typeface="Times New Roman"/>
            </a:endParaRPr>
          </a:p>
        </p:txBody>
      </p:sp>
      <p:sp>
        <p:nvSpPr>
          <p:cNvPr id="134" name="object 134">
            <a:extLst>
              <a:ext uri="{FF2B5EF4-FFF2-40B4-BE49-F238E27FC236}">
                <a16:creationId xmlns:a16="http://schemas.microsoft.com/office/drawing/2014/main" id="{8F057C15-8EF5-47CC-8A5D-5FB09EAA4ED4}"/>
              </a:ext>
            </a:extLst>
          </p:cNvPr>
          <p:cNvSpPr txBox="1"/>
          <p:nvPr/>
        </p:nvSpPr>
        <p:spPr>
          <a:xfrm>
            <a:off x="3541713" y="5792788"/>
            <a:ext cx="241300"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20'</a:t>
            </a:r>
            <a:endParaRPr sz="1400" kern="0">
              <a:solidFill>
                <a:sysClr val="windowText" lastClr="000000"/>
              </a:solidFill>
              <a:latin typeface="Times New Roman"/>
              <a:cs typeface="Times New Roman"/>
            </a:endParaRPr>
          </a:p>
        </p:txBody>
      </p:sp>
      <p:sp>
        <p:nvSpPr>
          <p:cNvPr id="135" name="object 135">
            <a:extLst>
              <a:ext uri="{FF2B5EF4-FFF2-40B4-BE49-F238E27FC236}">
                <a16:creationId xmlns:a16="http://schemas.microsoft.com/office/drawing/2014/main" id="{26093246-EE3B-4E65-960A-06E198C74244}"/>
              </a:ext>
            </a:extLst>
          </p:cNvPr>
          <p:cNvSpPr txBox="1"/>
          <p:nvPr/>
        </p:nvSpPr>
        <p:spPr>
          <a:xfrm>
            <a:off x="4735513" y="5792788"/>
            <a:ext cx="239712"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18'</a:t>
            </a:r>
            <a:endParaRPr sz="1400" kern="0">
              <a:solidFill>
                <a:sysClr val="windowText" lastClr="000000"/>
              </a:solidFill>
              <a:latin typeface="Times New Roman"/>
              <a:cs typeface="Times New Roman"/>
            </a:endParaRPr>
          </a:p>
        </p:txBody>
      </p:sp>
      <p:pic>
        <p:nvPicPr>
          <p:cNvPr id="95248" name="object 136">
            <a:extLst>
              <a:ext uri="{FF2B5EF4-FFF2-40B4-BE49-F238E27FC236}">
                <a16:creationId xmlns:a16="http://schemas.microsoft.com/office/drawing/2014/main" id="{5514B813-02E0-4CD0-8178-53D5A8514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5922963"/>
            <a:ext cx="46355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249" name="object 137">
            <a:extLst>
              <a:ext uri="{FF2B5EF4-FFF2-40B4-BE49-F238E27FC236}">
                <a16:creationId xmlns:a16="http://schemas.microsoft.com/office/drawing/2014/main" id="{80545345-F040-42EF-B0EF-08055D9B98C3}"/>
              </a:ext>
            </a:extLst>
          </p:cNvPr>
          <p:cNvGrpSpPr>
            <a:grpSpLocks/>
          </p:cNvGrpSpPr>
          <p:nvPr/>
        </p:nvGrpSpPr>
        <p:grpSpPr bwMode="auto">
          <a:xfrm>
            <a:off x="1684338" y="5018088"/>
            <a:ext cx="30162" cy="230187"/>
            <a:chOff x="1684020" y="5017770"/>
            <a:chExt cx="29845" cy="229870"/>
          </a:xfrm>
        </p:grpSpPr>
        <p:sp>
          <p:nvSpPr>
            <p:cNvPr id="95460" name="object 138">
              <a:extLst>
                <a:ext uri="{FF2B5EF4-FFF2-40B4-BE49-F238E27FC236}">
                  <a16:creationId xmlns:a16="http://schemas.microsoft.com/office/drawing/2014/main" id="{2F923CF5-577B-41B2-B7DF-89AB22FBB972}"/>
                </a:ext>
              </a:extLst>
            </p:cNvPr>
            <p:cNvSpPr>
              <a:spLocks/>
            </p:cNvSpPr>
            <p:nvPr/>
          </p:nvSpPr>
          <p:spPr bwMode="auto">
            <a:xfrm>
              <a:off x="1700911" y="5017770"/>
              <a:ext cx="0" cy="217170"/>
            </a:xfrm>
            <a:custGeom>
              <a:avLst/>
              <a:gdLst>
                <a:gd name="T0" fmla="*/ 216662 h 217170"/>
                <a:gd name="T1" fmla="*/ 0 h 217170"/>
                <a:gd name="T2" fmla="*/ 0 60000 65536"/>
                <a:gd name="T3" fmla="*/ 0 60000 65536"/>
              </a:gdLst>
              <a:ahLst/>
              <a:cxnLst>
                <a:cxn ang="T2">
                  <a:pos x="0" y="T0"/>
                </a:cxn>
                <a:cxn ang="T3">
                  <a:pos x="0" y="T1"/>
                </a:cxn>
              </a:cxnLst>
              <a:rect l="0" t="0" r="r" b="b"/>
              <a:pathLst>
                <a:path h="217170">
                  <a:moveTo>
                    <a:pt x="0" y="21666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61" name="object 139">
              <a:extLst>
                <a:ext uri="{FF2B5EF4-FFF2-40B4-BE49-F238E27FC236}">
                  <a16:creationId xmlns:a16="http://schemas.microsoft.com/office/drawing/2014/main" id="{62A805B9-D8F2-4C7B-A8A0-CC6156913FBA}"/>
                </a:ext>
              </a:extLst>
            </p:cNvPr>
            <p:cNvSpPr>
              <a:spLocks/>
            </p:cNvSpPr>
            <p:nvPr/>
          </p:nvSpPr>
          <p:spPr bwMode="auto">
            <a:xfrm>
              <a:off x="1695831" y="5229352"/>
              <a:ext cx="6350" cy="12065"/>
            </a:xfrm>
            <a:custGeom>
              <a:avLst/>
              <a:gdLst>
                <a:gd name="T0" fmla="*/ 0 w 6350"/>
                <a:gd name="T1" fmla="*/ 0 h 12064"/>
                <a:gd name="T2" fmla="*/ 0 w 6350"/>
                <a:gd name="T3" fmla="*/ 11559 h 12064"/>
                <a:gd name="T4" fmla="*/ 5842 w 6350"/>
                <a:gd name="T5" fmla="*/ 10416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1557"/>
                  </a:lnTo>
                  <a:lnTo>
                    <a:pt x="5842" y="104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62" name="object 140">
              <a:extLst>
                <a:ext uri="{FF2B5EF4-FFF2-40B4-BE49-F238E27FC236}">
                  <a16:creationId xmlns:a16="http://schemas.microsoft.com/office/drawing/2014/main" id="{2D3A45C4-6C71-4867-8291-7265D2371635}"/>
                </a:ext>
              </a:extLst>
            </p:cNvPr>
            <p:cNvSpPr>
              <a:spLocks/>
            </p:cNvSpPr>
            <p:nvPr/>
          </p:nvSpPr>
          <p:spPr bwMode="auto">
            <a:xfrm>
              <a:off x="1700911" y="5234432"/>
              <a:ext cx="6350" cy="12065"/>
            </a:xfrm>
            <a:custGeom>
              <a:avLst/>
              <a:gdLst>
                <a:gd name="T0" fmla="*/ 0 w 6350"/>
                <a:gd name="T1" fmla="*/ 11558 h 12064"/>
                <a:gd name="T2" fmla="*/ 5968 w 6350"/>
                <a:gd name="T3" fmla="*/ 10415 h 12064"/>
                <a:gd name="T4" fmla="*/ 0 w 6350"/>
                <a:gd name="T5" fmla="*/ 0 h 12064"/>
                <a:gd name="T6" fmla="*/ 0 w 6350"/>
                <a:gd name="T7" fmla="*/ 11558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11556"/>
                  </a:moveTo>
                  <a:lnTo>
                    <a:pt x="5968" y="10413"/>
                  </a:lnTo>
                  <a:lnTo>
                    <a:pt x="0" y="0"/>
                  </a:lnTo>
                  <a:lnTo>
                    <a:pt x="0" y="1155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63" name="object 141">
              <a:extLst>
                <a:ext uri="{FF2B5EF4-FFF2-40B4-BE49-F238E27FC236}">
                  <a16:creationId xmlns:a16="http://schemas.microsoft.com/office/drawing/2014/main" id="{2013D962-11D7-4F72-B28C-FBC350AF303C}"/>
                </a:ext>
              </a:extLst>
            </p:cNvPr>
            <p:cNvSpPr>
              <a:spLocks/>
            </p:cNvSpPr>
            <p:nvPr/>
          </p:nvSpPr>
          <p:spPr bwMode="auto">
            <a:xfrm>
              <a:off x="1695831" y="5229352"/>
              <a:ext cx="10160" cy="10795"/>
            </a:xfrm>
            <a:custGeom>
              <a:avLst/>
              <a:gdLst>
                <a:gd name="T0" fmla="*/ 0 w 10160"/>
                <a:gd name="T1" fmla="*/ 0 h 10795"/>
                <a:gd name="T2" fmla="*/ 5842 w 10160"/>
                <a:gd name="T3" fmla="*/ 10414 h 10795"/>
                <a:gd name="T4" fmla="*/ 10160 w 10160"/>
                <a:gd name="T5" fmla="*/ 6223 h 10795"/>
                <a:gd name="T6" fmla="*/ 0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0" y="0"/>
                  </a:moveTo>
                  <a:lnTo>
                    <a:pt x="5842" y="10414"/>
                  </a:lnTo>
                  <a:lnTo>
                    <a:pt x="10160" y="62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64" name="object 142">
              <a:extLst>
                <a:ext uri="{FF2B5EF4-FFF2-40B4-BE49-F238E27FC236}">
                  <a16:creationId xmlns:a16="http://schemas.microsoft.com/office/drawing/2014/main" id="{B36B4022-454C-4A41-A6F6-95A6CCD3C870}"/>
                </a:ext>
              </a:extLst>
            </p:cNvPr>
            <p:cNvSpPr>
              <a:spLocks/>
            </p:cNvSpPr>
            <p:nvPr/>
          </p:nvSpPr>
          <p:spPr bwMode="auto">
            <a:xfrm>
              <a:off x="1700911" y="5234432"/>
              <a:ext cx="10795" cy="10795"/>
            </a:xfrm>
            <a:custGeom>
              <a:avLst/>
              <a:gdLst>
                <a:gd name="T0" fmla="*/ 5970 w 10794"/>
                <a:gd name="T1" fmla="*/ 10413 h 10795"/>
                <a:gd name="T2" fmla="*/ 10289 w 10794"/>
                <a:gd name="T3" fmla="*/ 6095 h 10795"/>
                <a:gd name="T4" fmla="*/ 0 w 10794"/>
                <a:gd name="T5" fmla="*/ 0 h 10795"/>
                <a:gd name="T6" fmla="*/ 5970 w 10794"/>
                <a:gd name="T7" fmla="*/ 10413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0795">
                  <a:moveTo>
                    <a:pt x="5968" y="10413"/>
                  </a:moveTo>
                  <a:lnTo>
                    <a:pt x="10287" y="6095"/>
                  </a:lnTo>
                  <a:lnTo>
                    <a:pt x="0" y="0"/>
                  </a:lnTo>
                  <a:lnTo>
                    <a:pt x="5968" y="1041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65" name="object 143">
              <a:extLst>
                <a:ext uri="{FF2B5EF4-FFF2-40B4-BE49-F238E27FC236}">
                  <a16:creationId xmlns:a16="http://schemas.microsoft.com/office/drawing/2014/main" id="{6535B6C1-BA8C-4BEF-AC51-A5CB674A5F84}"/>
                </a:ext>
              </a:extLst>
            </p:cNvPr>
            <p:cNvSpPr>
              <a:spLocks/>
            </p:cNvSpPr>
            <p:nvPr/>
          </p:nvSpPr>
          <p:spPr bwMode="auto">
            <a:xfrm>
              <a:off x="1695831" y="5229352"/>
              <a:ext cx="12065" cy="6350"/>
            </a:xfrm>
            <a:custGeom>
              <a:avLst/>
              <a:gdLst>
                <a:gd name="T0" fmla="*/ 11813 w 12064"/>
                <a:gd name="T1" fmla="*/ 0 h 6350"/>
                <a:gd name="T2" fmla="*/ 0 w 12064"/>
                <a:gd name="T3" fmla="*/ 0 h 6350"/>
                <a:gd name="T4" fmla="*/ 10162 w 12064"/>
                <a:gd name="T5" fmla="*/ 6223 h 6350"/>
                <a:gd name="T6" fmla="*/ 11813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811" y="0"/>
                  </a:moveTo>
                  <a:lnTo>
                    <a:pt x="0" y="0"/>
                  </a:lnTo>
                  <a:lnTo>
                    <a:pt x="10160" y="6223"/>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66" name="object 144">
              <a:extLst>
                <a:ext uri="{FF2B5EF4-FFF2-40B4-BE49-F238E27FC236}">
                  <a16:creationId xmlns:a16="http://schemas.microsoft.com/office/drawing/2014/main" id="{8E123304-49AE-4470-A920-663F0B08DF64}"/>
                </a:ext>
              </a:extLst>
            </p:cNvPr>
            <p:cNvSpPr>
              <a:spLocks/>
            </p:cNvSpPr>
            <p:nvPr/>
          </p:nvSpPr>
          <p:spPr bwMode="auto">
            <a:xfrm>
              <a:off x="1700911" y="5234432"/>
              <a:ext cx="12065" cy="6350"/>
            </a:xfrm>
            <a:custGeom>
              <a:avLst/>
              <a:gdLst>
                <a:gd name="T0" fmla="*/ 10289 w 12064"/>
                <a:gd name="T1" fmla="*/ 6095 h 6350"/>
                <a:gd name="T2" fmla="*/ 11813 w 12064"/>
                <a:gd name="T3" fmla="*/ 0 h 6350"/>
                <a:gd name="T4" fmla="*/ 0 w 12064"/>
                <a:gd name="T5" fmla="*/ 0 h 6350"/>
                <a:gd name="T6" fmla="*/ 10289 w 12064"/>
                <a:gd name="T7" fmla="*/ 6095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287" y="6095"/>
                  </a:moveTo>
                  <a:lnTo>
                    <a:pt x="11811" y="0"/>
                  </a:lnTo>
                  <a:lnTo>
                    <a:pt x="0" y="0"/>
                  </a:lnTo>
                  <a:lnTo>
                    <a:pt x="10287" y="609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67" name="object 145">
              <a:extLst>
                <a:ext uri="{FF2B5EF4-FFF2-40B4-BE49-F238E27FC236}">
                  <a16:creationId xmlns:a16="http://schemas.microsoft.com/office/drawing/2014/main" id="{D1938F01-EA15-4CDD-9BD4-74A68324B010}"/>
                </a:ext>
              </a:extLst>
            </p:cNvPr>
            <p:cNvSpPr>
              <a:spLocks/>
            </p:cNvSpPr>
            <p:nvPr/>
          </p:nvSpPr>
          <p:spPr bwMode="auto">
            <a:xfrm>
              <a:off x="1695831" y="5223510"/>
              <a:ext cx="12065" cy="6350"/>
            </a:xfrm>
            <a:custGeom>
              <a:avLst/>
              <a:gdLst>
                <a:gd name="T0" fmla="*/ 10162 w 12064"/>
                <a:gd name="T1" fmla="*/ 0 h 6350"/>
                <a:gd name="T2" fmla="*/ 0 w 12064"/>
                <a:gd name="T3" fmla="*/ 5841 h 6350"/>
                <a:gd name="T4" fmla="*/ 11813 w 12064"/>
                <a:gd name="T5" fmla="*/ 5841 h 6350"/>
                <a:gd name="T6" fmla="*/ 10162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160" y="0"/>
                  </a:moveTo>
                  <a:lnTo>
                    <a:pt x="0" y="5841"/>
                  </a:lnTo>
                  <a:lnTo>
                    <a:pt x="11811" y="5841"/>
                  </a:lnTo>
                  <a:lnTo>
                    <a:pt x="101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68" name="object 146">
              <a:extLst>
                <a:ext uri="{FF2B5EF4-FFF2-40B4-BE49-F238E27FC236}">
                  <a16:creationId xmlns:a16="http://schemas.microsoft.com/office/drawing/2014/main" id="{A0EC06EB-3C6A-407F-ABBD-C0067E239272}"/>
                </a:ext>
              </a:extLst>
            </p:cNvPr>
            <p:cNvSpPr>
              <a:spLocks/>
            </p:cNvSpPr>
            <p:nvPr/>
          </p:nvSpPr>
          <p:spPr bwMode="auto">
            <a:xfrm>
              <a:off x="1700911" y="5228590"/>
              <a:ext cx="12065" cy="6350"/>
            </a:xfrm>
            <a:custGeom>
              <a:avLst/>
              <a:gdLst>
                <a:gd name="T0" fmla="*/ 11813 w 12064"/>
                <a:gd name="T1" fmla="*/ 5842 h 6350"/>
                <a:gd name="T2" fmla="*/ 10289 w 12064"/>
                <a:gd name="T3" fmla="*/ 0 h 6350"/>
                <a:gd name="T4" fmla="*/ 0 w 12064"/>
                <a:gd name="T5" fmla="*/ 5842 h 6350"/>
                <a:gd name="T6" fmla="*/ 11813 w 12064"/>
                <a:gd name="T7" fmla="*/ 5842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811" y="5842"/>
                  </a:moveTo>
                  <a:lnTo>
                    <a:pt x="10287" y="0"/>
                  </a:lnTo>
                  <a:lnTo>
                    <a:pt x="0" y="5842"/>
                  </a:lnTo>
                  <a:lnTo>
                    <a:pt x="11811"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69" name="object 147">
              <a:extLst>
                <a:ext uri="{FF2B5EF4-FFF2-40B4-BE49-F238E27FC236}">
                  <a16:creationId xmlns:a16="http://schemas.microsoft.com/office/drawing/2014/main" id="{E32EB4AB-377B-4F7E-AB93-42560F8308BE}"/>
                </a:ext>
              </a:extLst>
            </p:cNvPr>
            <p:cNvSpPr>
              <a:spLocks/>
            </p:cNvSpPr>
            <p:nvPr/>
          </p:nvSpPr>
          <p:spPr bwMode="auto">
            <a:xfrm>
              <a:off x="1695831" y="5219319"/>
              <a:ext cx="10160" cy="10160"/>
            </a:xfrm>
            <a:custGeom>
              <a:avLst/>
              <a:gdLst>
                <a:gd name="T0" fmla="*/ 5842 w 10160"/>
                <a:gd name="T1" fmla="*/ 0 h 10160"/>
                <a:gd name="T2" fmla="*/ 0 w 10160"/>
                <a:gd name="T3" fmla="*/ 10033 h 10160"/>
                <a:gd name="T4" fmla="*/ 10160 w 10160"/>
                <a:gd name="T5" fmla="*/ 4191 h 10160"/>
                <a:gd name="T6" fmla="*/ 5842 w 10160"/>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5842" y="0"/>
                  </a:moveTo>
                  <a:lnTo>
                    <a:pt x="0" y="10033"/>
                  </a:lnTo>
                  <a:lnTo>
                    <a:pt x="10160" y="4191"/>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70" name="object 148">
              <a:extLst>
                <a:ext uri="{FF2B5EF4-FFF2-40B4-BE49-F238E27FC236}">
                  <a16:creationId xmlns:a16="http://schemas.microsoft.com/office/drawing/2014/main" id="{5E18DCF5-4CA0-47B3-A602-0D34B2BD8202}"/>
                </a:ext>
              </a:extLst>
            </p:cNvPr>
            <p:cNvSpPr>
              <a:spLocks/>
            </p:cNvSpPr>
            <p:nvPr/>
          </p:nvSpPr>
          <p:spPr bwMode="auto">
            <a:xfrm>
              <a:off x="1700911" y="5224272"/>
              <a:ext cx="10795" cy="10160"/>
            </a:xfrm>
            <a:custGeom>
              <a:avLst/>
              <a:gdLst>
                <a:gd name="T0" fmla="*/ 10289 w 10794"/>
                <a:gd name="T1" fmla="*/ 4317 h 10160"/>
                <a:gd name="T2" fmla="*/ 5970 w 10794"/>
                <a:gd name="T3" fmla="*/ 0 h 10160"/>
                <a:gd name="T4" fmla="*/ 0 w 10794"/>
                <a:gd name="T5" fmla="*/ 10159 h 10160"/>
                <a:gd name="T6" fmla="*/ 10289 w 10794"/>
                <a:gd name="T7" fmla="*/ 4317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0160">
                  <a:moveTo>
                    <a:pt x="10287" y="4317"/>
                  </a:moveTo>
                  <a:lnTo>
                    <a:pt x="5968" y="0"/>
                  </a:lnTo>
                  <a:lnTo>
                    <a:pt x="0" y="10159"/>
                  </a:lnTo>
                  <a:lnTo>
                    <a:pt x="10287" y="431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71" name="object 149">
              <a:extLst>
                <a:ext uri="{FF2B5EF4-FFF2-40B4-BE49-F238E27FC236}">
                  <a16:creationId xmlns:a16="http://schemas.microsoft.com/office/drawing/2014/main" id="{92AEAABE-9283-4F34-A487-144BC5A3A514}"/>
                </a:ext>
              </a:extLst>
            </p:cNvPr>
            <p:cNvSpPr>
              <a:spLocks/>
            </p:cNvSpPr>
            <p:nvPr/>
          </p:nvSpPr>
          <p:spPr bwMode="auto">
            <a:xfrm>
              <a:off x="1695831" y="5217795"/>
              <a:ext cx="6350" cy="12065"/>
            </a:xfrm>
            <a:custGeom>
              <a:avLst/>
              <a:gdLst>
                <a:gd name="T0" fmla="*/ 0 w 6350"/>
                <a:gd name="T1" fmla="*/ 0 h 12064"/>
                <a:gd name="T2" fmla="*/ 0 w 6350"/>
                <a:gd name="T3" fmla="*/ 11559 h 12064"/>
                <a:gd name="T4" fmla="*/ 5842 w 6350"/>
                <a:gd name="T5" fmla="*/ 1524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1557"/>
                  </a:lnTo>
                  <a:lnTo>
                    <a:pt x="5842" y="15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72" name="object 150">
              <a:extLst>
                <a:ext uri="{FF2B5EF4-FFF2-40B4-BE49-F238E27FC236}">
                  <a16:creationId xmlns:a16="http://schemas.microsoft.com/office/drawing/2014/main" id="{1ECE1255-8F0E-4705-A920-358231D27C44}"/>
                </a:ext>
              </a:extLst>
            </p:cNvPr>
            <p:cNvSpPr>
              <a:spLocks/>
            </p:cNvSpPr>
            <p:nvPr/>
          </p:nvSpPr>
          <p:spPr bwMode="auto">
            <a:xfrm>
              <a:off x="1700911" y="5222748"/>
              <a:ext cx="6350" cy="12065"/>
            </a:xfrm>
            <a:custGeom>
              <a:avLst/>
              <a:gdLst>
                <a:gd name="T0" fmla="*/ 5968 w 6350"/>
                <a:gd name="T1" fmla="*/ 1524 h 12064"/>
                <a:gd name="T2" fmla="*/ 0 w 6350"/>
                <a:gd name="T3" fmla="*/ 0 h 12064"/>
                <a:gd name="T4" fmla="*/ 0 w 6350"/>
                <a:gd name="T5" fmla="*/ 11685 h 12064"/>
                <a:gd name="T6" fmla="*/ 5968 w 6350"/>
                <a:gd name="T7" fmla="*/ 152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8" y="1524"/>
                  </a:moveTo>
                  <a:lnTo>
                    <a:pt x="0" y="0"/>
                  </a:lnTo>
                  <a:lnTo>
                    <a:pt x="0" y="11683"/>
                  </a:lnTo>
                  <a:lnTo>
                    <a:pt x="5968" y="15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73" name="object 151">
              <a:extLst>
                <a:ext uri="{FF2B5EF4-FFF2-40B4-BE49-F238E27FC236}">
                  <a16:creationId xmlns:a16="http://schemas.microsoft.com/office/drawing/2014/main" id="{28D52AA8-6907-4E0A-ACEB-3F5AB59757F3}"/>
                </a:ext>
              </a:extLst>
            </p:cNvPr>
            <p:cNvSpPr>
              <a:spLocks/>
            </p:cNvSpPr>
            <p:nvPr/>
          </p:nvSpPr>
          <p:spPr bwMode="auto">
            <a:xfrm>
              <a:off x="1689862" y="5217795"/>
              <a:ext cx="6350" cy="12065"/>
            </a:xfrm>
            <a:custGeom>
              <a:avLst/>
              <a:gdLst>
                <a:gd name="T0" fmla="*/ 5968 w 6350"/>
                <a:gd name="T1" fmla="*/ 0 h 12064"/>
                <a:gd name="T2" fmla="*/ 0 w 6350"/>
                <a:gd name="T3" fmla="*/ 1524 h 12064"/>
                <a:gd name="T4" fmla="*/ 5968 w 6350"/>
                <a:gd name="T5" fmla="*/ 11559 h 12064"/>
                <a:gd name="T6" fmla="*/ 5968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8" y="0"/>
                  </a:moveTo>
                  <a:lnTo>
                    <a:pt x="0" y="1524"/>
                  </a:lnTo>
                  <a:lnTo>
                    <a:pt x="5968" y="11557"/>
                  </a:lnTo>
                  <a:lnTo>
                    <a:pt x="59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74" name="object 152">
              <a:extLst>
                <a:ext uri="{FF2B5EF4-FFF2-40B4-BE49-F238E27FC236}">
                  <a16:creationId xmlns:a16="http://schemas.microsoft.com/office/drawing/2014/main" id="{05A2DE3F-A32B-485C-81F8-CCC9A3423099}"/>
                </a:ext>
              </a:extLst>
            </p:cNvPr>
            <p:cNvSpPr>
              <a:spLocks/>
            </p:cNvSpPr>
            <p:nvPr/>
          </p:nvSpPr>
          <p:spPr bwMode="auto">
            <a:xfrm>
              <a:off x="1695069" y="5222748"/>
              <a:ext cx="6350" cy="12065"/>
            </a:xfrm>
            <a:custGeom>
              <a:avLst/>
              <a:gdLst>
                <a:gd name="T0" fmla="*/ 5842 w 6350"/>
                <a:gd name="T1" fmla="*/ 0 h 12064"/>
                <a:gd name="T2" fmla="*/ 0 w 6350"/>
                <a:gd name="T3" fmla="*/ 1524 h 12064"/>
                <a:gd name="T4" fmla="*/ 5842 w 6350"/>
                <a:gd name="T5" fmla="*/ 11685 h 12064"/>
                <a:gd name="T6" fmla="*/ 5842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2" y="0"/>
                  </a:moveTo>
                  <a:lnTo>
                    <a:pt x="0" y="1524"/>
                  </a:lnTo>
                  <a:lnTo>
                    <a:pt x="5842" y="11683"/>
                  </a:lnTo>
                  <a:lnTo>
                    <a:pt x="584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75" name="object 153">
              <a:extLst>
                <a:ext uri="{FF2B5EF4-FFF2-40B4-BE49-F238E27FC236}">
                  <a16:creationId xmlns:a16="http://schemas.microsoft.com/office/drawing/2014/main" id="{8FC84214-D608-4B26-946F-138CD0181EB0}"/>
                </a:ext>
              </a:extLst>
            </p:cNvPr>
            <p:cNvSpPr>
              <a:spLocks/>
            </p:cNvSpPr>
            <p:nvPr/>
          </p:nvSpPr>
          <p:spPr bwMode="auto">
            <a:xfrm>
              <a:off x="1685544" y="5219319"/>
              <a:ext cx="10795" cy="10160"/>
            </a:xfrm>
            <a:custGeom>
              <a:avLst/>
              <a:gdLst>
                <a:gd name="T0" fmla="*/ 4318 w 10794"/>
                <a:gd name="T1" fmla="*/ 0 h 10160"/>
                <a:gd name="T2" fmla="*/ 0 w 10794"/>
                <a:gd name="T3" fmla="*/ 4191 h 10160"/>
                <a:gd name="T4" fmla="*/ 10289 w 10794"/>
                <a:gd name="T5" fmla="*/ 10033 h 10160"/>
                <a:gd name="T6" fmla="*/ 4318 w 10794"/>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0160">
                  <a:moveTo>
                    <a:pt x="4318" y="0"/>
                  </a:moveTo>
                  <a:lnTo>
                    <a:pt x="0" y="4191"/>
                  </a:lnTo>
                  <a:lnTo>
                    <a:pt x="10287" y="10033"/>
                  </a:lnTo>
                  <a:lnTo>
                    <a:pt x="43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76" name="object 154">
              <a:extLst>
                <a:ext uri="{FF2B5EF4-FFF2-40B4-BE49-F238E27FC236}">
                  <a16:creationId xmlns:a16="http://schemas.microsoft.com/office/drawing/2014/main" id="{52DE5472-1056-45D2-A72B-8213CFD37045}"/>
                </a:ext>
              </a:extLst>
            </p:cNvPr>
            <p:cNvSpPr>
              <a:spLocks/>
            </p:cNvSpPr>
            <p:nvPr/>
          </p:nvSpPr>
          <p:spPr bwMode="auto">
            <a:xfrm>
              <a:off x="1690751" y="5224272"/>
              <a:ext cx="10160" cy="10160"/>
            </a:xfrm>
            <a:custGeom>
              <a:avLst/>
              <a:gdLst>
                <a:gd name="T0" fmla="*/ 4318 w 10160"/>
                <a:gd name="T1" fmla="*/ 0 h 10160"/>
                <a:gd name="T2" fmla="*/ 0 w 10160"/>
                <a:gd name="T3" fmla="*/ 4317 h 10160"/>
                <a:gd name="T4" fmla="*/ 10160 w 10160"/>
                <a:gd name="T5" fmla="*/ 10159 h 10160"/>
                <a:gd name="T6" fmla="*/ 4318 w 10160"/>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4318" y="0"/>
                  </a:moveTo>
                  <a:lnTo>
                    <a:pt x="0" y="4317"/>
                  </a:lnTo>
                  <a:lnTo>
                    <a:pt x="10160" y="10159"/>
                  </a:lnTo>
                  <a:lnTo>
                    <a:pt x="431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77" name="object 155">
              <a:extLst>
                <a:ext uri="{FF2B5EF4-FFF2-40B4-BE49-F238E27FC236}">
                  <a16:creationId xmlns:a16="http://schemas.microsoft.com/office/drawing/2014/main" id="{EA84AAEC-D2B4-405A-9E18-AD9A3EA9B2C2}"/>
                </a:ext>
              </a:extLst>
            </p:cNvPr>
            <p:cNvSpPr>
              <a:spLocks/>
            </p:cNvSpPr>
            <p:nvPr/>
          </p:nvSpPr>
          <p:spPr bwMode="auto">
            <a:xfrm>
              <a:off x="1684020" y="5223510"/>
              <a:ext cx="12065" cy="6350"/>
            </a:xfrm>
            <a:custGeom>
              <a:avLst/>
              <a:gdLst>
                <a:gd name="T0" fmla="*/ 1524 w 12064"/>
                <a:gd name="T1" fmla="*/ 0 h 6350"/>
                <a:gd name="T2" fmla="*/ 0 w 12064"/>
                <a:gd name="T3" fmla="*/ 5841 h 6350"/>
                <a:gd name="T4" fmla="*/ 11813 w 12064"/>
                <a:gd name="T5" fmla="*/ 5841 h 6350"/>
                <a:gd name="T6" fmla="*/ 1524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524" y="0"/>
                  </a:moveTo>
                  <a:lnTo>
                    <a:pt x="0" y="5841"/>
                  </a:lnTo>
                  <a:lnTo>
                    <a:pt x="11811" y="5841"/>
                  </a:lnTo>
                  <a:lnTo>
                    <a:pt x="15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78" name="object 156">
              <a:extLst>
                <a:ext uri="{FF2B5EF4-FFF2-40B4-BE49-F238E27FC236}">
                  <a16:creationId xmlns:a16="http://schemas.microsoft.com/office/drawing/2014/main" id="{5FC66556-0236-4DC1-9654-86F27B08BD6C}"/>
                </a:ext>
              </a:extLst>
            </p:cNvPr>
            <p:cNvSpPr>
              <a:spLocks/>
            </p:cNvSpPr>
            <p:nvPr/>
          </p:nvSpPr>
          <p:spPr bwMode="auto">
            <a:xfrm>
              <a:off x="1689100" y="5228590"/>
              <a:ext cx="12065" cy="6350"/>
            </a:xfrm>
            <a:custGeom>
              <a:avLst/>
              <a:gdLst>
                <a:gd name="T0" fmla="*/ 1650 w 12064"/>
                <a:gd name="T1" fmla="*/ 0 h 6350"/>
                <a:gd name="T2" fmla="*/ 0 w 12064"/>
                <a:gd name="T3" fmla="*/ 5842 h 6350"/>
                <a:gd name="T4" fmla="*/ 11813 w 12064"/>
                <a:gd name="T5" fmla="*/ 5842 h 6350"/>
                <a:gd name="T6" fmla="*/ 165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650" y="0"/>
                  </a:moveTo>
                  <a:lnTo>
                    <a:pt x="0" y="5842"/>
                  </a:lnTo>
                  <a:lnTo>
                    <a:pt x="11811" y="5842"/>
                  </a:lnTo>
                  <a:lnTo>
                    <a:pt x="165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79" name="object 157">
              <a:extLst>
                <a:ext uri="{FF2B5EF4-FFF2-40B4-BE49-F238E27FC236}">
                  <a16:creationId xmlns:a16="http://schemas.microsoft.com/office/drawing/2014/main" id="{9E79A081-930F-4DE1-88F1-C29C29240BBB}"/>
                </a:ext>
              </a:extLst>
            </p:cNvPr>
            <p:cNvSpPr>
              <a:spLocks/>
            </p:cNvSpPr>
            <p:nvPr/>
          </p:nvSpPr>
          <p:spPr bwMode="auto">
            <a:xfrm>
              <a:off x="1684020" y="5229352"/>
              <a:ext cx="12065" cy="6350"/>
            </a:xfrm>
            <a:custGeom>
              <a:avLst/>
              <a:gdLst>
                <a:gd name="T0" fmla="*/ 11813 w 12064"/>
                <a:gd name="T1" fmla="*/ 0 h 6350"/>
                <a:gd name="T2" fmla="*/ 0 w 12064"/>
                <a:gd name="T3" fmla="*/ 0 h 6350"/>
                <a:gd name="T4" fmla="*/ 1524 w 12064"/>
                <a:gd name="T5" fmla="*/ 6223 h 6350"/>
                <a:gd name="T6" fmla="*/ 11813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811" y="0"/>
                  </a:moveTo>
                  <a:lnTo>
                    <a:pt x="0" y="0"/>
                  </a:lnTo>
                  <a:lnTo>
                    <a:pt x="1524" y="6223"/>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80" name="object 158">
              <a:extLst>
                <a:ext uri="{FF2B5EF4-FFF2-40B4-BE49-F238E27FC236}">
                  <a16:creationId xmlns:a16="http://schemas.microsoft.com/office/drawing/2014/main" id="{C408903E-2314-4F4F-AFA3-8011F249DA42}"/>
                </a:ext>
              </a:extLst>
            </p:cNvPr>
            <p:cNvSpPr>
              <a:spLocks/>
            </p:cNvSpPr>
            <p:nvPr/>
          </p:nvSpPr>
          <p:spPr bwMode="auto">
            <a:xfrm>
              <a:off x="1689100" y="5234432"/>
              <a:ext cx="12065" cy="6350"/>
            </a:xfrm>
            <a:custGeom>
              <a:avLst/>
              <a:gdLst>
                <a:gd name="T0" fmla="*/ 0 w 12064"/>
                <a:gd name="T1" fmla="*/ 0 h 6350"/>
                <a:gd name="T2" fmla="*/ 1650 w 12064"/>
                <a:gd name="T3" fmla="*/ 6095 h 6350"/>
                <a:gd name="T4" fmla="*/ 11813 w 12064"/>
                <a:gd name="T5" fmla="*/ 0 h 6350"/>
                <a:gd name="T6" fmla="*/ 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0" y="0"/>
                  </a:moveTo>
                  <a:lnTo>
                    <a:pt x="1650" y="6095"/>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81" name="object 159">
              <a:extLst>
                <a:ext uri="{FF2B5EF4-FFF2-40B4-BE49-F238E27FC236}">
                  <a16:creationId xmlns:a16="http://schemas.microsoft.com/office/drawing/2014/main" id="{E02CC6E8-71F7-4ABC-888F-C23CA3185661}"/>
                </a:ext>
              </a:extLst>
            </p:cNvPr>
            <p:cNvSpPr>
              <a:spLocks/>
            </p:cNvSpPr>
            <p:nvPr/>
          </p:nvSpPr>
          <p:spPr bwMode="auto">
            <a:xfrm>
              <a:off x="1685544" y="5229352"/>
              <a:ext cx="10795" cy="10795"/>
            </a:xfrm>
            <a:custGeom>
              <a:avLst/>
              <a:gdLst>
                <a:gd name="T0" fmla="*/ 10289 w 10794"/>
                <a:gd name="T1" fmla="*/ 0 h 10795"/>
                <a:gd name="T2" fmla="*/ 0 w 10794"/>
                <a:gd name="T3" fmla="*/ 6223 h 10795"/>
                <a:gd name="T4" fmla="*/ 4318 w 10794"/>
                <a:gd name="T5" fmla="*/ 10414 h 10795"/>
                <a:gd name="T6" fmla="*/ 10289 w 10794"/>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0795">
                  <a:moveTo>
                    <a:pt x="10287" y="0"/>
                  </a:moveTo>
                  <a:lnTo>
                    <a:pt x="0" y="6223"/>
                  </a:lnTo>
                  <a:lnTo>
                    <a:pt x="4318" y="10414"/>
                  </a:lnTo>
                  <a:lnTo>
                    <a:pt x="102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82" name="object 160">
              <a:extLst>
                <a:ext uri="{FF2B5EF4-FFF2-40B4-BE49-F238E27FC236}">
                  <a16:creationId xmlns:a16="http://schemas.microsoft.com/office/drawing/2014/main" id="{4AC3D16B-AF83-4D6C-998E-61333152303A}"/>
                </a:ext>
              </a:extLst>
            </p:cNvPr>
            <p:cNvSpPr>
              <a:spLocks/>
            </p:cNvSpPr>
            <p:nvPr/>
          </p:nvSpPr>
          <p:spPr bwMode="auto">
            <a:xfrm>
              <a:off x="1690751" y="5234432"/>
              <a:ext cx="10160" cy="10795"/>
            </a:xfrm>
            <a:custGeom>
              <a:avLst/>
              <a:gdLst>
                <a:gd name="T0" fmla="*/ 0 w 10160"/>
                <a:gd name="T1" fmla="*/ 6095 h 10795"/>
                <a:gd name="T2" fmla="*/ 4318 w 10160"/>
                <a:gd name="T3" fmla="*/ 10413 h 10795"/>
                <a:gd name="T4" fmla="*/ 10160 w 10160"/>
                <a:gd name="T5" fmla="*/ 0 h 10795"/>
                <a:gd name="T6" fmla="*/ 0 w 10160"/>
                <a:gd name="T7" fmla="*/ 6095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0" y="6095"/>
                  </a:moveTo>
                  <a:lnTo>
                    <a:pt x="4318" y="10413"/>
                  </a:lnTo>
                  <a:lnTo>
                    <a:pt x="10160" y="0"/>
                  </a:lnTo>
                  <a:lnTo>
                    <a:pt x="0" y="609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83" name="object 161">
              <a:extLst>
                <a:ext uri="{FF2B5EF4-FFF2-40B4-BE49-F238E27FC236}">
                  <a16:creationId xmlns:a16="http://schemas.microsoft.com/office/drawing/2014/main" id="{3098329D-508C-4A58-B056-46F115279EC8}"/>
                </a:ext>
              </a:extLst>
            </p:cNvPr>
            <p:cNvSpPr>
              <a:spLocks/>
            </p:cNvSpPr>
            <p:nvPr/>
          </p:nvSpPr>
          <p:spPr bwMode="auto">
            <a:xfrm>
              <a:off x="1689862" y="5229352"/>
              <a:ext cx="6350" cy="12065"/>
            </a:xfrm>
            <a:custGeom>
              <a:avLst/>
              <a:gdLst>
                <a:gd name="T0" fmla="*/ 5968 w 6350"/>
                <a:gd name="T1" fmla="*/ 0 h 12064"/>
                <a:gd name="T2" fmla="*/ 0 w 6350"/>
                <a:gd name="T3" fmla="*/ 10416 h 12064"/>
                <a:gd name="T4" fmla="*/ 5968 w 6350"/>
                <a:gd name="T5" fmla="*/ 11559 h 12064"/>
                <a:gd name="T6" fmla="*/ 5968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8" y="0"/>
                  </a:moveTo>
                  <a:lnTo>
                    <a:pt x="0" y="10414"/>
                  </a:lnTo>
                  <a:lnTo>
                    <a:pt x="5968" y="11557"/>
                  </a:lnTo>
                  <a:lnTo>
                    <a:pt x="59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84" name="object 162">
              <a:extLst>
                <a:ext uri="{FF2B5EF4-FFF2-40B4-BE49-F238E27FC236}">
                  <a16:creationId xmlns:a16="http://schemas.microsoft.com/office/drawing/2014/main" id="{2BFC37BA-5A0B-49AA-865C-1D44B80EE9D7}"/>
                </a:ext>
              </a:extLst>
            </p:cNvPr>
            <p:cNvSpPr>
              <a:spLocks/>
            </p:cNvSpPr>
            <p:nvPr/>
          </p:nvSpPr>
          <p:spPr bwMode="auto">
            <a:xfrm>
              <a:off x="1695069" y="5234432"/>
              <a:ext cx="6350" cy="12065"/>
            </a:xfrm>
            <a:custGeom>
              <a:avLst/>
              <a:gdLst>
                <a:gd name="T0" fmla="*/ 0 w 6350"/>
                <a:gd name="T1" fmla="*/ 10415 h 12064"/>
                <a:gd name="T2" fmla="*/ 5842 w 6350"/>
                <a:gd name="T3" fmla="*/ 11558 h 12064"/>
                <a:gd name="T4" fmla="*/ 5842 w 6350"/>
                <a:gd name="T5" fmla="*/ 0 h 12064"/>
                <a:gd name="T6" fmla="*/ 0 w 6350"/>
                <a:gd name="T7" fmla="*/ 10415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10413"/>
                  </a:moveTo>
                  <a:lnTo>
                    <a:pt x="5842" y="11556"/>
                  </a:lnTo>
                  <a:lnTo>
                    <a:pt x="5842" y="0"/>
                  </a:lnTo>
                  <a:lnTo>
                    <a:pt x="0" y="1041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50" name="object 163">
            <a:extLst>
              <a:ext uri="{FF2B5EF4-FFF2-40B4-BE49-F238E27FC236}">
                <a16:creationId xmlns:a16="http://schemas.microsoft.com/office/drawing/2014/main" id="{765D1FFA-C111-4901-A347-609720D00291}"/>
              </a:ext>
            </a:extLst>
          </p:cNvPr>
          <p:cNvGrpSpPr>
            <a:grpSpLocks/>
          </p:cNvGrpSpPr>
          <p:nvPr/>
        </p:nvGrpSpPr>
        <p:grpSpPr bwMode="auto">
          <a:xfrm>
            <a:off x="1684338" y="4262438"/>
            <a:ext cx="30162" cy="434975"/>
            <a:chOff x="1684020" y="4262754"/>
            <a:chExt cx="29845" cy="434975"/>
          </a:xfrm>
        </p:grpSpPr>
        <p:sp>
          <p:nvSpPr>
            <p:cNvPr id="95418" name="object 164">
              <a:extLst>
                <a:ext uri="{FF2B5EF4-FFF2-40B4-BE49-F238E27FC236}">
                  <a16:creationId xmlns:a16="http://schemas.microsoft.com/office/drawing/2014/main" id="{0BEEFA9E-0DC9-45C3-B52C-DAAF43304B18}"/>
                </a:ext>
              </a:extLst>
            </p:cNvPr>
            <p:cNvSpPr>
              <a:spLocks/>
            </p:cNvSpPr>
            <p:nvPr/>
          </p:nvSpPr>
          <p:spPr bwMode="auto">
            <a:xfrm>
              <a:off x="1700911" y="4480432"/>
              <a:ext cx="0" cy="217170"/>
            </a:xfrm>
            <a:custGeom>
              <a:avLst/>
              <a:gdLst>
                <a:gd name="T0" fmla="*/ 0 h 217170"/>
                <a:gd name="T1" fmla="*/ 217169 h 217170"/>
                <a:gd name="T2" fmla="*/ 0 60000 65536"/>
                <a:gd name="T3" fmla="*/ 0 60000 65536"/>
              </a:gdLst>
              <a:ahLst/>
              <a:cxnLst>
                <a:cxn ang="T2">
                  <a:pos x="0" y="T0"/>
                </a:cxn>
                <a:cxn ang="T3">
                  <a:pos x="0" y="T1"/>
                </a:cxn>
              </a:cxnLst>
              <a:rect l="0" t="0" r="r" b="b"/>
              <a:pathLst>
                <a:path h="217170">
                  <a:moveTo>
                    <a:pt x="0" y="0"/>
                  </a:moveTo>
                  <a:lnTo>
                    <a:pt x="0" y="21716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19" name="object 165">
              <a:extLst>
                <a:ext uri="{FF2B5EF4-FFF2-40B4-BE49-F238E27FC236}">
                  <a16:creationId xmlns:a16="http://schemas.microsoft.com/office/drawing/2014/main" id="{7B1277FA-D4C9-4067-91A0-0D89C5B6AAC7}"/>
                </a:ext>
              </a:extLst>
            </p:cNvPr>
            <p:cNvSpPr>
              <a:spLocks/>
            </p:cNvSpPr>
            <p:nvPr/>
          </p:nvSpPr>
          <p:spPr bwMode="auto">
            <a:xfrm>
              <a:off x="1689862" y="4463795"/>
              <a:ext cx="6350" cy="12065"/>
            </a:xfrm>
            <a:custGeom>
              <a:avLst/>
              <a:gdLst>
                <a:gd name="T0" fmla="*/ 5968 w 6350"/>
                <a:gd name="T1" fmla="*/ 0 h 12064"/>
                <a:gd name="T2" fmla="*/ 0 w 6350"/>
                <a:gd name="T3" fmla="*/ 1143 h 12064"/>
                <a:gd name="T4" fmla="*/ 5968 w 6350"/>
                <a:gd name="T5" fmla="*/ 11559 h 12064"/>
                <a:gd name="T6" fmla="*/ 5968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8" y="0"/>
                  </a:moveTo>
                  <a:lnTo>
                    <a:pt x="0" y="1143"/>
                  </a:lnTo>
                  <a:lnTo>
                    <a:pt x="5968" y="11557"/>
                  </a:lnTo>
                  <a:lnTo>
                    <a:pt x="59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20" name="object 166">
              <a:extLst>
                <a:ext uri="{FF2B5EF4-FFF2-40B4-BE49-F238E27FC236}">
                  <a16:creationId xmlns:a16="http://schemas.microsoft.com/office/drawing/2014/main" id="{B8ABEDB1-491C-4052-AEFF-17290E65A088}"/>
                </a:ext>
              </a:extLst>
            </p:cNvPr>
            <p:cNvSpPr>
              <a:spLocks/>
            </p:cNvSpPr>
            <p:nvPr/>
          </p:nvSpPr>
          <p:spPr bwMode="auto">
            <a:xfrm>
              <a:off x="1695069" y="4468748"/>
              <a:ext cx="6350" cy="12065"/>
            </a:xfrm>
            <a:custGeom>
              <a:avLst/>
              <a:gdLst>
                <a:gd name="T0" fmla="*/ 5842 w 6350"/>
                <a:gd name="T1" fmla="*/ 0 h 12064"/>
                <a:gd name="T2" fmla="*/ 0 w 6350"/>
                <a:gd name="T3" fmla="*/ 1143 h 12064"/>
                <a:gd name="T4" fmla="*/ 5842 w 6350"/>
                <a:gd name="T5" fmla="*/ 11685 h 12064"/>
                <a:gd name="T6" fmla="*/ 5842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2" y="0"/>
                  </a:moveTo>
                  <a:lnTo>
                    <a:pt x="0" y="1143"/>
                  </a:lnTo>
                  <a:lnTo>
                    <a:pt x="5842" y="11683"/>
                  </a:lnTo>
                  <a:lnTo>
                    <a:pt x="584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21" name="object 167">
              <a:extLst>
                <a:ext uri="{FF2B5EF4-FFF2-40B4-BE49-F238E27FC236}">
                  <a16:creationId xmlns:a16="http://schemas.microsoft.com/office/drawing/2014/main" id="{FF3A3A27-39BC-42A7-954D-4E687A4BAF40}"/>
                </a:ext>
              </a:extLst>
            </p:cNvPr>
            <p:cNvSpPr>
              <a:spLocks/>
            </p:cNvSpPr>
            <p:nvPr/>
          </p:nvSpPr>
          <p:spPr bwMode="auto">
            <a:xfrm>
              <a:off x="1685544" y="4464938"/>
              <a:ext cx="10795" cy="10795"/>
            </a:xfrm>
            <a:custGeom>
              <a:avLst/>
              <a:gdLst>
                <a:gd name="T0" fmla="*/ 4318 w 10794"/>
                <a:gd name="T1" fmla="*/ 0 h 10795"/>
                <a:gd name="T2" fmla="*/ 0 w 10794"/>
                <a:gd name="T3" fmla="*/ 4191 h 10795"/>
                <a:gd name="T4" fmla="*/ 10289 w 10794"/>
                <a:gd name="T5" fmla="*/ 10414 h 10795"/>
                <a:gd name="T6" fmla="*/ 4318 w 10794"/>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0795">
                  <a:moveTo>
                    <a:pt x="4318" y="0"/>
                  </a:moveTo>
                  <a:lnTo>
                    <a:pt x="0" y="4191"/>
                  </a:lnTo>
                  <a:lnTo>
                    <a:pt x="10287" y="10414"/>
                  </a:lnTo>
                  <a:lnTo>
                    <a:pt x="43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22" name="object 168">
              <a:extLst>
                <a:ext uri="{FF2B5EF4-FFF2-40B4-BE49-F238E27FC236}">
                  <a16:creationId xmlns:a16="http://schemas.microsoft.com/office/drawing/2014/main" id="{A5BDFD62-7B7B-477F-BBBB-705D0BF69EB7}"/>
                </a:ext>
              </a:extLst>
            </p:cNvPr>
            <p:cNvSpPr>
              <a:spLocks/>
            </p:cNvSpPr>
            <p:nvPr/>
          </p:nvSpPr>
          <p:spPr bwMode="auto">
            <a:xfrm>
              <a:off x="1690751" y="4469891"/>
              <a:ext cx="10160" cy="10795"/>
            </a:xfrm>
            <a:custGeom>
              <a:avLst/>
              <a:gdLst>
                <a:gd name="T0" fmla="*/ 4318 w 10160"/>
                <a:gd name="T1" fmla="*/ 0 h 10795"/>
                <a:gd name="T2" fmla="*/ 0 w 10160"/>
                <a:gd name="T3" fmla="*/ 4318 h 10795"/>
                <a:gd name="T4" fmla="*/ 10160 w 10160"/>
                <a:gd name="T5" fmla="*/ 10541 h 10795"/>
                <a:gd name="T6" fmla="*/ 4318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4318" y="0"/>
                  </a:moveTo>
                  <a:lnTo>
                    <a:pt x="0" y="4318"/>
                  </a:lnTo>
                  <a:lnTo>
                    <a:pt x="10160" y="10541"/>
                  </a:lnTo>
                  <a:lnTo>
                    <a:pt x="431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23" name="object 169">
              <a:extLst>
                <a:ext uri="{FF2B5EF4-FFF2-40B4-BE49-F238E27FC236}">
                  <a16:creationId xmlns:a16="http://schemas.microsoft.com/office/drawing/2014/main" id="{52C31261-8AA9-477A-A4BA-6BA6BBA8BD9A}"/>
                </a:ext>
              </a:extLst>
            </p:cNvPr>
            <p:cNvSpPr>
              <a:spLocks/>
            </p:cNvSpPr>
            <p:nvPr/>
          </p:nvSpPr>
          <p:spPr bwMode="auto">
            <a:xfrm>
              <a:off x="1684020" y="4469129"/>
              <a:ext cx="12065" cy="6350"/>
            </a:xfrm>
            <a:custGeom>
              <a:avLst/>
              <a:gdLst>
                <a:gd name="T0" fmla="*/ 1524 w 12064"/>
                <a:gd name="T1" fmla="*/ 0 h 6350"/>
                <a:gd name="T2" fmla="*/ 0 w 12064"/>
                <a:gd name="T3" fmla="*/ 6222 h 6350"/>
                <a:gd name="T4" fmla="*/ 11813 w 12064"/>
                <a:gd name="T5" fmla="*/ 6222 h 6350"/>
                <a:gd name="T6" fmla="*/ 1524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524" y="0"/>
                  </a:moveTo>
                  <a:lnTo>
                    <a:pt x="0" y="6222"/>
                  </a:lnTo>
                  <a:lnTo>
                    <a:pt x="11811" y="6222"/>
                  </a:lnTo>
                  <a:lnTo>
                    <a:pt x="15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24" name="object 170">
              <a:extLst>
                <a:ext uri="{FF2B5EF4-FFF2-40B4-BE49-F238E27FC236}">
                  <a16:creationId xmlns:a16="http://schemas.microsoft.com/office/drawing/2014/main" id="{31F81982-5C56-49C6-8D07-8D6EBAA52A5A}"/>
                </a:ext>
              </a:extLst>
            </p:cNvPr>
            <p:cNvSpPr>
              <a:spLocks/>
            </p:cNvSpPr>
            <p:nvPr/>
          </p:nvSpPr>
          <p:spPr bwMode="auto">
            <a:xfrm>
              <a:off x="1689100" y="4474209"/>
              <a:ext cx="12065" cy="6350"/>
            </a:xfrm>
            <a:custGeom>
              <a:avLst/>
              <a:gdLst>
                <a:gd name="T0" fmla="*/ 1650 w 12064"/>
                <a:gd name="T1" fmla="*/ 0 h 6350"/>
                <a:gd name="T2" fmla="*/ 0 w 12064"/>
                <a:gd name="T3" fmla="*/ 6222 h 6350"/>
                <a:gd name="T4" fmla="*/ 11813 w 12064"/>
                <a:gd name="T5" fmla="*/ 6222 h 6350"/>
                <a:gd name="T6" fmla="*/ 165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650" y="0"/>
                  </a:moveTo>
                  <a:lnTo>
                    <a:pt x="0" y="6222"/>
                  </a:lnTo>
                  <a:lnTo>
                    <a:pt x="11811" y="6222"/>
                  </a:lnTo>
                  <a:lnTo>
                    <a:pt x="165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25" name="object 171">
              <a:extLst>
                <a:ext uri="{FF2B5EF4-FFF2-40B4-BE49-F238E27FC236}">
                  <a16:creationId xmlns:a16="http://schemas.microsoft.com/office/drawing/2014/main" id="{EFA50DD9-BEC1-43BB-B97B-3A74E35DFA5A}"/>
                </a:ext>
              </a:extLst>
            </p:cNvPr>
            <p:cNvSpPr>
              <a:spLocks/>
            </p:cNvSpPr>
            <p:nvPr/>
          </p:nvSpPr>
          <p:spPr bwMode="auto">
            <a:xfrm>
              <a:off x="1684020" y="4475352"/>
              <a:ext cx="12065" cy="6350"/>
            </a:xfrm>
            <a:custGeom>
              <a:avLst/>
              <a:gdLst>
                <a:gd name="T0" fmla="*/ 11813 w 12064"/>
                <a:gd name="T1" fmla="*/ 0 h 6350"/>
                <a:gd name="T2" fmla="*/ 0 w 12064"/>
                <a:gd name="T3" fmla="*/ 0 h 6350"/>
                <a:gd name="T4" fmla="*/ 1524 w 12064"/>
                <a:gd name="T5" fmla="*/ 5841 h 6350"/>
                <a:gd name="T6" fmla="*/ 11813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811" y="0"/>
                  </a:moveTo>
                  <a:lnTo>
                    <a:pt x="0" y="0"/>
                  </a:lnTo>
                  <a:lnTo>
                    <a:pt x="1524" y="5841"/>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26" name="object 172">
              <a:extLst>
                <a:ext uri="{FF2B5EF4-FFF2-40B4-BE49-F238E27FC236}">
                  <a16:creationId xmlns:a16="http://schemas.microsoft.com/office/drawing/2014/main" id="{E9323061-F1AD-4F33-9275-E1025F9FA584}"/>
                </a:ext>
              </a:extLst>
            </p:cNvPr>
            <p:cNvSpPr>
              <a:spLocks/>
            </p:cNvSpPr>
            <p:nvPr/>
          </p:nvSpPr>
          <p:spPr bwMode="auto">
            <a:xfrm>
              <a:off x="1689100" y="4480432"/>
              <a:ext cx="12065" cy="5715"/>
            </a:xfrm>
            <a:custGeom>
              <a:avLst/>
              <a:gdLst>
                <a:gd name="T0" fmla="*/ 0 w 12064"/>
                <a:gd name="T1" fmla="*/ 0 h 5714"/>
                <a:gd name="T2" fmla="*/ 1650 w 12064"/>
                <a:gd name="T3" fmla="*/ 5716 h 5714"/>
                <a:gd name="T4" fmla="*/ 11813 w 12064"/>
                <a:gd name="T5" fmla="*/ 0 h 5714"/>
                <a:gd name="T6" fmla="*/ 0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0" y="0"/>
                  </a:moveTo>
                  <a:lnTo>
                    <a:pt x="1650" y="5714"/>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27" name="object 173">
              <a:extLst>
                <a:ext uri="{FF2B5EF4-FFF2-40B4-BE49-F238E27FC236}">
                  <a16:creationId xmlns:a16="http://schemas.microsoft.com/office/drawing/2014/main" id="{B6DAD22F-207B-4A85-AB12-6F01214B9E58}"/>
                </a:ext>
              </a:extLst>
            </p:cNvPr>
            <p:cNvSpPr>
              <a:spLocks/>
            </p:cNvSpPr>
            <p:nvPr/>
          </p:nvSpPr>
          <p:spPr bwMode="auto">
            <a:xfrm>
              <a:off x="1685544" y="4475352"/>
              <a:ext cx="10795" cy="10160"/>
            </a:xfrm>
            <a:custGeom>
              <a:avLst/>
              <a:gdLst>
                <a:gd name="T0" fmla="*/ 10289 w 10794"/>
                <a:gd name="T1" fmla="*/ 0 h 10160"/>
                <a:gd name="T2" fmla="*/ 0 w 10794"/>
                <a:gd name="T3" fmla="*/ 5841 h 10160"/>
                <a:gd name="T4" fmla="*/ 4318 w 10794"/>
                <a:gd name="T5" fmla="*/ 10032 h 10160"/>
                <a:gd name="T6" fmla="*/ 10289 w 10794"/>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0160">
                  <a:moveTo>
                    <a:pt x="10287" y="0"/>
                  </a:moveTo>
                  <a:lnTo>
                    <a:pt x="0" y="5841"/>
                  </a:lnTo>
                  <a:lnTo>
                    <a:pt x="4318" y="10032"/>
                  </a:lnTo>
                  <a:lnTo>
                    <a:pt x="102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28" name="object 174">
              <a:extLst>
                <a:ext uri="{FF2B5EF4-FFF2-40B4-BE49-F238E27FC236}">
                  <a16:creationId xmlns:a16="http://schemas.microsoft.com/office/drawing/2014/main" id="{73A802B2-6213-4747-8456-D51842239414}"/>
                </a:ext>
              </a:extLst>
            </p:cNvPr>
            <p:cNvSpPr>
              <a:spLocks/>
            </p:cNvSpPr>
            <p:nvPr/>
          </p:nvSpPr>
          <p:spPr bwMode="auto">
            <a:xfrm>
              <a:off x="1690751" y="4480432"/>
              <a:ext cx="10160" cy="10160"/>
            </a:xfrm>
            <a:custGeom>
              <a:avLst/>
              <a:gdLst>
                <a:gd name="T0" fmla="*/ 0 w 10160"/>
                <a:gd name="T1" fmla="*/ 5714 h 10160"/>
                <a:gd name="T2" fmla="*/ 4318 w 10160"/>
                <a:gd name="T3" fmla="*/ 10032 h 10160"/>
                <a:gd name="T4" fmla="*/ 10160 w 10160"/>
                <a:gd name="T5" fmla="*/ 0 h 10160"/>
                <a:gd name="T6" fmla="*/ 0 w 10160"/>
                <a:gd name="T7" fmla="*/ 5714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0" y="5714"/>
                  </a:moveTo>
                  <a:lnTo>
                    <a:pt x="4318" y="10032"/>
                  </a:lnTo>
                  <a:lnTo>
                    <a:pt x="10160" y="0"/>
                  </a:lnTo>
                  <a:lnTo>
                    <a:pt x="0" y="571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29" name="object 175">
              <a:extLst>
                <a:ext uri="{FF2B5EF4-FFF2-40B4-BE49-F238E27FC236}">
                  <a16:creationId xmlns:a16="http://schemas.microsoft.com/office/drawing/2014/main" id="{302569FC-512E-4CD5-8E23-4F2AE511CED6}"/>
                </a:ext>
              </a:extLst>
            </p:cNvPr>
            <p:cNvSpPr>
              <a:spLocks/>
            </p:cNvSpPr>
            <p:nvPr/>
          </p:nvSpPr>
          <p:spPr bwMode="auto">
            <a:xfrm>
              <a:off x="1689862" y="4475352"/>
              <a:ext cx="6350" cy="12065"/>
            </a:xfrm>
            <a:custGeom>
              <a:avLst/>
              <a:gdLst>
                <a:gd name="T0" fmla="*/ 5968 w 6350"/>
                <a:gd name="T1" fmla="*/ 0 h 12064"/>
                <a:gd name="T2" fmla="*/ 0 w 6350"/>
                <a:gd name="T3" fmla="*/ 10034 h 12064"/>
                <a:gd name="T4" fmla="*/ 5968 w 6350"/>
                <a:gd name="T5" fmla="*/ 11685 h 12064"/>
                <a:gd name="T6" fmla="*/ 5968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968" y="0"/>
                  </a:moveTo>
                  <a:lnTo>
                    <a:pt x="0" y="10032"/>
                  </a:lnTo>
                  <a:lnTo>
                    <a:pt x="5968" y="11683"/>
                  </a:lnTo>
                  <a:lnTo>
                    <a:pt x="59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30" name="object 176">
              <a:extLst>
                <a:ext uri="{FF2B5EF4-FFF2-40B4-BE49-F238E27FC236}">
                  <a16:creationId xmlns:a16="http://schemas.microsoft.com/office/drawing/2014/main" id="{A2403B2D-CB20-4544-AB5A-EDDFA9ABFAC2}"/>
                </a:ext>
              </a:extLst>
            </p:cNvPr>
            <p:cNvSpPr>
              <a:spLocks/>
            </p:cNvSpPr>
            <p:nvPr/>
          </p:nvSpPr>
          <p:spPr bwMode="auto">
            <a:xfrm>
              <a:off x="1695069" y="4480432"/>
              <a:ext cx="6350" cy="12065"/>
            </a:xfrm>
            <a:custGeom>
              <a:avLst/>
              <a:gdLst>
                <a:gd name="T0" fmla="*/ 0 w 6350"/>
                <a:gd name="T1" fmla="*/ 10034 h 12064"/>
                <a:gd name="T2" fmla="*/ 5842 w 6350"/>
                <a:gd name="T3" fmla="*/ 11558 h 12064"/>
                <a:gd name="T4" fmla="*/ 5842 w 6350"/>
                <a:gd name="T5" fmla="*/ 0 h 12064"/>
                <a:gd name="T6" fmla="*/ 0 w 6350"/>
                <a:gd name="T7" fmla="*/ 1003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10032"/>
                  </a:moveTo>
                  <a:lnTo>
                    <a:pt x="5842" y="11556"/>
                  </a:lnTo>
                  <a:lnTo>
                    <a:pt x="5842" y="0"/>
                  </a:lnTo>
                  <a:lnTo>
                    <a:pt x="0" y="1003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31" name="object 177">
              <a:extLst>
                <a:ext uri="{FF2B5EF4-FFF2-40B4-BE49-F238E27FC236}">
                  <a16:creationId xmlns:a16="http://schemas.microsoft.com/office/drawing/2014/main" id="{EBAC19F8-24C6-4240-8096-A7405981B5E3}"/>
                </a:ext>
              </a:extLst>
            </p:cNvPr>
            <p:cNvSpPr>
              <a:spLocks/>
            </p:cNvSpPr>
            <p:nvPr/>
          </p:nvSpPr>
          <p:spPr bwMode="auto">
            <a:xfrm>
              <a:off x="1695831" y="4475352"/>
              <a:ext cx="6350" cy="12065"/>
            </a:xfrm>
            <a:custGeom>
              <a:avLst/>
              <a:gdLst>
                <a:gd name="T0" fmla="*/ 0 w 6350"/>
                <a:gd name="T1" fmla="*/ 0 h 12064"/>
                <a:gd name="T2" fmla="*/ 0 w 6350"/>
                <a:gd name="T3" fmla="*/ 11685 h 12064"/>
                <a:gd name="T4" fmla="*/ 5842 w 6350"/>
                <a:gd name="T5" fmla="*/ 10034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1683"/>
                  </a:lnTo>
                  <a:lnTo>
                    <a:pt x="5842" y="100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32" name="object 178">
              <a:extLst>
                <a:ext uri="{FF2B5EF4-FFF2-40B4-BE49-F238E27FC236}">
                  <a16:creationId xmlns:a16="http://schemas.microsoft.com/office/drawing/2014/main" id="{055887BD-E6FE-4179-8466-098EDA3D0A0E}"/>
                </a:ext>
              </a:extLst>
            </p:cNvPr>
            <p:cNvSpPr>
              <a:spLocks/>
            </p:cNvSpPr>
            <p:nvPr/>
          </p:nvSpPr>
          <p:spPr bwMode="auto">
            <a:xfrm>
              <a:off x="1700911" y="4480432"/>
              <a:ext cx="6350" cy="12065"/>
            </a:xfrm>
            <a:custGeom>
              <a:avLst/>
              <a:gdLst>
                <a:gd name="T0" fmla="*/ 0 w 6350"/>
                <a:gd name="T1" fmla="*/ 11558 h 12064"/>
                <a:gd name="T2" fmla="*/ 5968 w 6350"/>
                <a:gd name="T3" fmla="*/ 10034 h 12064"/>
                <a:gd name="T4" fmla="*/ 0 w 6350"/>
                <a:gd name="T5" fmla="*/ 0 h 12064"/>
                <a:gd name="T6" fmla="*/ 0 w 6350"/>
                <a:gd name="T7" fmla="*/ 11558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11556"/>
                  </a:moveTo>
                  <a:lnTo>
                    <a:pt x="5968" y="10032"/>
                  </a:lnTo>
                  <a:lnTo>
                    <a:pt x="0" y="0"/>
                  </a:lnTo>
                  <a:lnTo>
                    <a:pt x="0" y="1155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33" name="object 179">
              <a:extLst>
                <a:ext uri="{FF2B5EF4-FFF2-40B4-BE49-F238E27FC236}">
                  <a16:creationId xmlns:a16="http://schemas.microsoft.com/office/drawing/2014/main" id="{51213EFF-CB5F-4605-B961-B5C6A22C1FA6}"/>
                </a:ext>
              </a:extLst>
            </p:cNvPr>
            <p:cNvSpPr>
              <a:spLocks/>
            </p:cNvSpPr>
            <p:nvPr/>
          </p:nvSpPr>
          <p:spPr bwMode="auto">
            <a:xfrm>
              <a:off x="1695831" y="4475352"/>
              <a:ext cx="10160" cy="10160"/>
            </a:xfrm>
            <a:custGeom>
              <a:avLst/>
              <a:gdLst>
                <a:gd name="T0" fmla="*/ 0 w 10160"/>
                <a:gd name="T1" fmla="*/ 0 h 10160"/>
                <a:gd name="T2" fmla="*/ 5842 w 10160"/>
                <a:gd name="T3" fmla="*/ 10032 h 10160"/>
                <a:gd name="T4" fmla="*/ 10160 w 10160"/>
                <a:gd name="T5" fmla="*/ 5841 h 10160"/>
                <a:gd name="T6" fmla="*/ 0 w 10160"/>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0" y="0"/>
                  </a:moveTo>
                  <a:lnTo>
                    <a:pt x="5842" y="10032"/>
                  </a:lnTo>
                  <a:lnTo>
                    <a:pt x="10160" y="584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34" name="object 180">
              <a:extLst>
                <a:ext uri="{FF2B5EF4-FFF2-40B4-BE49-F238E27FC236}">
                  <a16:creationId xmlns:a16="http://schemas.microsoft.com/office/drawing/2014/main" id="{4ABBE6EE-AED4-4A6E-8031-E8460614629B}"/>
                </a:ext>
              </a:extLst>
            </p:cNvPr>
            <p:cNvSpPr>
              <a:spLocks/>
            </p:cNvSpPr>
            <p:nvPr/>
          </p:nvSpPr>
          <p:spPr bwMode="auto">
            <a:xfrm>
              <a:off x="1700911" y="4480432"/>
              <a:ext cx="10795" cy="10160"/>
            </a:xfrm>
            <a:custGeom>
              <a:avLst/>
              <a:gdLst>
                <a:gd name="T0" fmla="*/ 5970 w 10794"/>
                <a:gd name="T1" fmla="*/ 10032 h 10160"/>
                <a:gd name="T2" fmla="*/ 10289 w 10794"/>
                <a:gd name="T3" fmla="*/ 5714 h 10160"/>
                <a:gd name="T4" fmla="*/ 0 w 10794"/>
                <a:gd name="T5" fmla="*/ 0 h 10160"/>
                <a:gd name="T6" fmla="*/ 5970 w 10794"/>
                <a:gd name="T7" fmla="*/ 10032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0160">
                  <a:moveTo>
                    <a:pt x="5968" y="10032"/>
                  </a:moveTo>
                  <a:lnTo>
                    <a:pt x="10287" y="5714"/>
                  </a:lnTo>
                  <a:lnTo>
                    <a:pt x="0" y="0"/>
                  </a:lnTo>
                  <a:lnTo>
                    <a:pt x="5968" y="1003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35" name="object 181">
              <a:extLst>
                <a:ext uri="{FF2B5EF4-FFF2-40B4-BE49-F238E27FC236}">
                  <a16:creationId xmlns:a16="http://schemas.microsoft.com/office/drawing/2014/main" id="{035D0D73-1AC3-4C19-B75A-984E1EDE1F61}"/>
                </a:ext>
              </a:extLst>
            </p:cNvPr>
            <p:cNvSpPr>
              <a:spLocks/>
            </p:cNvSpPr>
            <p:nvPr/>
          </p:nvSpPr>
          <p:spPr bwMode="auto">
            <a:xfrm>
              <a:off x="1695831" y="4475352"/>
              <a:ext cx="12065" cy="6350"/>
            </a:xfrm>
            <a:custGeom>
              <a:avLst/>
              <a:gdLst>
                <a:gd name="T0" fmla="*/ 11813 w 12064"/>
                <a:gd name="T1" fmla="*/ 0 h 6350"/>
                <a:gd name="T2" fmla="*/ 0 w 12064"/>
                <a:gd name="T3" fmla="*/ 0 h 6350"/>
                <a:gd name="T4" fmla="*/ 10162 w 12064"/>
                <a:gd name="T5" fmla="*/ 5841 h 6350"/>
                <a:gd name="T6" fmla="*/ 11813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811" y="0"/>
                  </a:moveTo>
                  <a:lnTo>
                    <a:pt x="0" y="0"/>
                  </a:lnTo>
                  <a:lnTo>
                    <a:pt x="10160" y="5841"/>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36" name="object 182">
              <a:extLst>
                <a:ext uri="{FF2B5EF4-FFF2-40B4-BE49-F238E27FC236}">
                  <a16:creationId xmlns:a16="http://schemas.microsoft.com/office/drawing/2014/main" id="{B88F4103-15D2-402D-A4F3-81DB7146D93F}"/>
                </a:ext>
              </a:extLst>
            </p:cNvPr>
            <p:cNvSpPr>
              <a:spLocks/>
            </p:cNvSpPr>
            <p:nvPr/>
          </p:nvSpPr>
          <p:spPr bwMode="auto">
            <a:xfrm>
              <a:off x="1700911" y="4480432"/>
              <a:ext cx="12065" cy="5715"/>
            </a:xfrm>
            <a:custGeom>
              <a:avLst/>
              <a:gdLst>
                <a:gd name="T0" fmla="*/ 10289 w 12064"/>
                <a:gd name="T1" fmla="*/ 5716 h 5714"/>
                <a:gd name="T2" fmla="*/ 11813 w 12064"/>
                <a:gd name="T3" fmla="*/ 0 h 5714"/>
                <a:gd name="T4" fmla="*/ 0 w 12064"/>
                <a:gd name="T5" fmla="*/ 0 h 5714"/>
                <a:gd name="T6" fmla="*/ 10289 w 12064"/>
                <a:gd name="T7" fmla="*/ 5716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0287" y="5714"/>
                  </a:moveTo>
                  <a:lnTo>
                    <a:pt x="11811" y="0"/>
                  </a:lnTo>
                  <a:lnTo>
                    <a:pt x="0" y="0"/>
                  </a:lnTo>
                  <a:lnTo>
                    <a:pt x="10287" y="571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37" name="object 183">
              <a:extLst>
                <a:ext uri="{FF2B5EF4-FFF2-40B4-BE49-F238E27FC236}">
                  <a16:creationId xmlns:a16="http://schemas.microsoft.com/office/drawing/2014/main" id="{80137EB4-22DC-4624-97B5-30F539D01245}"/>
                </a:ext>
              </a:extLst>
            </p:cNvPr>
            <p:cNvSpPr>
              <a:spLocks/>
            </p:cNvSpPr>
            <p:nvPr/>
          </p:nvSpPr>
          <p:spPr bwMode="auto">
            <a:xfrm>
              <a:off x="1695831" y="4469129"/>
              <a:ext cx="12065" cy="6350"/>
            </a:xfrm>
            <a:custGeom>
              <a:avLst/>
              <a:gdLst>
                <a:gd name="T0" fmla="*/ 10162 w 12064"/>
                <a:gd name="T1" fmla="*/ 0 h 6350"/>
                <a:gd name="T2" fmla="*/ 0 w 12064"/>
                <a:gd name="T3" fmla="*/ 6222 h 6350"/>
                <a:gd name="T4" fmla="*/ 11813 w 12064"/>
                <a:gd name="T5" fmla="*/ 6222 h 6350"/>
                <a:gd name="T6" fmla="*/ 10162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160" y="0"/>
                  </a:moveTo>
                  <a:lnTo>
                    <a:pt x="0" y="6222"/>
                  </a:lnTo>
                  <a:lnTo>
                    <a:pt x="11811" y="6222"/>
                  </a:lnTo>
                  <a:lnTo>
                    <a:pt x="101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38" name="object 184">
              <a:extLst>
                <a:ext uri="{FF2B5EF4-FFF2-40B4-BE49-F238E27FC236}">
                  <a16:creationId xmlns:a16="http://schemas.microsoft.com/office/drawing/2014/main" id="{2FFBB343-1441-4A6F-B5C6-E8B24718E71A}"/>
                </a:ext>
              </a:extLst>
            </p:cNvPr>
            <p:cNvSpPr>
              <a:spLocks/>
            </p:cNvSpPr>
            <p:nvPr/>
          </p:nvSpPr>
          <p:spPr bwMode="auto">
            <a:xfrm>
              <a:off x="1700911" y="4474209"/>
              <a:ext cx="12065" cy="6350"/>
            </a:xfrm>
            <a:custGeom>
              <a:avLst/>
              <a:gdLst>
                <a:gd name="T0" fmla="*/ 11813 w 12064"/>
                <a:gd name="T1" fmla="*/ 6222 h 6350"/>
                <a:gd name="T2" fmla="*/ 10289 w 12064"/>
                <a:gd name="T3" fmla="*/ 0 h 6350"/>
                <a:gd name="T4" fmla="*/ 0 w 12064"/>
                <a:gd name="T5" fmla="*/ 6222 h 6350"/>
                <a:gd name="T6" fmla="*/ 11813 w 12064"/>
                <a:gd name="T7" fmla="*/ 6222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811" y="6222"/>
                  </a:moveTo>
                  <a:lnTo>
                    <a:pt x="10287" y="0"/>
                  </a:lnTo>
                  <a:lnTo>
                    <a:pt x="0" y="6222"/>
                  </a:lnTo>
                  <a:lnTo>
                    <a:pt x="11811" y="622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39" name="object 185">
              <a:extLst>
                <a:ext uri="{FF2B5EF4-FFF2-40B4-BE49-F238E27FC236}">
                  <a16:creationId xmlns:a16="http://schemas.microsoft.com/office/drawing/2014/main" id="{4767CFF3-A6F3-48F4-884A-99A71B13A043}"/>
                </a:ext>
              </a:extLst>
            </p:cNvPr>
            <p:cNvSpPr>
              <a:spLocks/>
            </p:cNvSpPr>
            <p:nvPr/>
          </p:nvSpPr>
          <p:spPr bwMode="auto">
            <a:xfrm>
              <a:off x="1695831" y="4464938"/>
              <a:ext cx="10160" cy="10795"/>
            </a:xfrm>
            <a:custGeom>
              <a:avLst/>
              <a:gdLst>
                <a:gd name="T0" fmla="*/ 5842 w 10160"/>
                <a:gd name="T1" fmla="*/ 0 h 10795"/>
                <a:gd name="T2" fmla="*/ 0 w 10160"/>
                <a:gd name="T3" fmla="*/ 10414 h 10795"/>
                <a:gd name="T4" fmla="*/ 10160 w 10160"/>
                <a:gd name="T5" fmla="*/ 4191 h 10795"/>
                <a:gd name="T6" fmla="*/ 5842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5842" y="0"/>
                  </a:moveTo>
                  <a:lnTo>
                    <a:pt x="0" y="10414"/>
                  </a:lnTo>
                  <a:lnTo>
                    <a:pt x="10160" y="4191"/>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40" name="object 186">
              <a:extLst>
                <a:ext uri="{FF2B5EF4-FFF2-40B4-BE49-F238E27FC236}">
                  <a16:creationId xmlns:a16="http://schemas.microsoft.com/office/drawing/2014/main" id="{8B79DE77-F8F3-4A42-A082-E40C3D640126}"/>
                </a:ext>
              </a:extLst>
            </p:cNvPr>
            <p:cNvSpPr>
              <a:spLocks/>
            </p:cNvSpPr>
            <p:nvPr/>
          </p:nvSpPr>
          <p:spPr bwMode="auto">
            <a:xfrm>
              <a:off x="1700911" y="4469891"/>
              <a:ext cx="10795" cy="10795"/>
            </a:xfrm>
            <a:custGeom>
              <a:avLst/>
              <a:gdLst>
                <a:gd name="T0" fmla="*/ 10289 w 10794"/>
                <a:gd name="T1" fmla="*/ 4318 h 10795"/>
                <a:gd name="T2" fmla="*/ 5970 w 10794"/>
                <a:gd name="T3" fmla="*/ 0 h 10795"/>
                <a:gd name="T4" fmla="*/ 0 w 10794"/>
                <a:gd name="T5" fmla="*/ 10541 h 10795"/>
                <a:gd name="T6" fmla="*/ 10289 w 10794"/>
                <a:gd name="T7" fmla="*/ 4318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0795">
                  <a:moveTo>
                    <a:pt x="10287" y="4318"/>
                  </a:moveTo>
                  <a:lnTo>
                    <a:pt x="5968" y="0"/>
                  </a:lnTo>
                  <a:lnTo>
                    <a:pt x="0" y="10541"/>
                  </a:lnTo>
                  <a:lnTo>
                    <a:pt x="10287" y="431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41" name="object 187">
              <a:extLst>
                <a:ext uri="{FF2B5EF4-FFF2-40B4-BE49-F238E27FC236}">
                  <a16:creationId xmlns:a16="http://schemas.microsoft.com/office/drawing/2014/main" id="{53F2CF7A-3069-4A9D-8301-81068833F0FE}"/>
                </a:ext>
              </a:extLst>
            </p:cNvPr>
            <p:cNvSpPr>
              <a:spLocks/>
            </p:cNvSpPr>
            <p:nvPr/>
          </p:nvSpPr>
          <p:spPr bwMode="auto">
            <a:xfrm>
              <a:off x="1695831" y="4463795"/>
              <a:ext cx="6350" cy="12065"/>
            </a:xfrm>
            <a:custGeom>
              <a:avLst/>
              <a:gdLst>
                <a:gd name="T0" fmla="*/ 0 w 6350"/>
                <a:gd name="T1" fmla="*/ 0 h 12064"/>
                <a:gd name="T2" fmla="*/ 0 w 6350"/>
                <a:gd name="T3" fmla="*/ 11559 h 12064"/>
                <a:gd name="T4" fmla="*/ 5842 w 6350"/>
                <a:gd name="T5" fmla="*/ 1143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1557"/>
                  </a:lnTo>
                  <a:lnTo>
                    <a:pt x="5842" y="1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42" name="object 188">
              <a:extLst>
                <a:ext uri="{FF2B5EF4-FFF2-40B4-BE49-F238E27FC236}">
                  <a16:creationId xmlns:a16="http://schemas.microsoft.com/office/drawing/2014/main" id="{D5DFBF2E-F985-4853-86A5-A92750170171}"/>
                </a:ext>
              </a:extLst>
            </p:cNvPr>
            <p:cNvSpPr>
              <a:spLocks/>
            </p:cNvSpPr>
            <p:nvPr/>
          </p:nvSpPr>
          <p:spPr bwMode="auto">
            <a:xfrm>
              <a:off x="1700911" y="4480432"/>
              <a:ext cx="1270" cy="0"/>
            </a:xfrm>
            <a:custGeom>
              <a:avLst/>
              <a:gdLst>
                <a:gd name="T0" fmla="*/ 0 w 1269"/>
                <a:gd name="T1" fmla="*/ 764 w 1269"/>
                <a:gd name="T2" fmla="*/ 0 60000 65536"/>
                <a:gd name="T3" fmla="*/ 0 60000 65536"/>
              </a:gdLst>
              <a:ahLst/>
              <a:cxnLst>
                <a:cxn ang="T2">
                  <a:pos x="T0" y="0"/>
                </a:cxn>
                <a:cxn ang="T3">
                  <a:pos x="T1" y="0"/>
                </a:cxn>
              </a:cxnLst>
              <a:rect l="0" t="0" r="r" b="b"/>
              <a:pathLst>
                <a:path w="1269">
                  <a:moveTo>
                    <a:pt x="0" y="0"/>
                  </a:moveTo>
                  <a:lnTo>
                    <a:pt x="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43" name="object 189">
              <a:extLst>
                <a:ext uri="{FF2B5EF4-FFF2-40B4-BE49-F238E27FC236}">
                  <a16:creationId xmlns:a16="http://schemas.microsoft.com/office/drawing/2014/main" id="{1F518D9D-E479-4BD7-801D-A472460C1D6B}"/>
                </a:ext>
              </a:extLst>
            </p:cNvPr>
            <p:cNvSpPr>
              <a:spLocks/>
            </p:cNvSpPr>
            <p:nvPr/>
          </p:nvSpPr>
          <p:spPr bwMode="auto">
            <a:xfrm>
              <a:off x="1700911" y="4262754"/>
              <a:ext cx="6350" cy="217804"/>
            </a:xfrm>
            <a:custGeom>
              <a:avLst/>
              <a:gdLst>
                <a:gd name="T0" fmla="*/ 5968 w 6350"/>
                <a:gd name="T1" fmla="*/ 207137 h 217804"/>
                <a:gd name="T2" fmla="*/ 0 w 6350"/>
                <a:gd name="T3" fmla="*/ 205994 h 217804"/>
                <a:gd name="T4" fmla="*/ 0 w 6350"/>
                <a:gd name="T5" fmla="*/ 217678 h 217804"/>
                <a:gd name="T6" fmla="*/ 5968 w 6350"/>
                <a:gd name="T7" fmla="*/ 207137 h 217804"/>
                <a:gd name="T8" fmla="*/ 0 w 6350"/>
                <a:gd name="T9" fmla="*/ 217678 h 217804"/>
                <a:gd name="T10" fmla="*/ 0 w 6350"/>
                <a:gd name="T11" fmla="*/ 0 h 217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0" h="217804">
                  <a:moveTo>
                    <a:pt x="5968" y="207137"/>
                  </a:moveTo>
                  <a:lnTo>
                    <a:pt x="0" y="205994"/>
                  </a:lnTo>
                  <a:lnTo>
                    <a:pt x="0" y="217678"/>
                  </a:lnTo>
                  <a:lnTo>
                    <a:pt x="5968" y="207137"/>
                  </a:lnTo>
                  <a:close/>
                </a:path>
                <a:path w="6350" h="217804">
                  <a:moveTo>
                    <a:pt x="0" y="21767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44" name="object 190">
              <a:extLst>
                <a:ext uri="{FF2B5EF4-FFF2-40B4-BE49-F238E27FC236}">
                  <a16:creationId xmlns:a16="http://schemas.microsoft.com/office/drawing/2014/main" id="{B213FA23-20B6-49B0-AD71-E05C8BD7AFD6}"/>
                </a:ext>
              </a:extLst>
            </p:cNvPr>
            <p:cNvSpPr>
              <a:spLocks/>
            </p:cNvSpPr>
            <p:nvPr/>
          </p:nvSpPr>
          <p:spPr bwMode="auto">
            <a:xfrm>
              <a:off x="1695831" y="4475352"/>
              <a:ext cx="8255" cy="12065"/>
            </a:xfrm>
            <a:custGeom>
              <a:avLst/>
              <a:gdLst>
                <a:gd name="T0" fmla="*/ 0 w 8255"/>
                <a:gd name="T1" fmla="*/ 0 h 12064"/>
                <a:gd name="T2" fmla="*/ 0 w 8255"/>
                <a:gd name="T3" fmla="*/ 11685 h 12064"/>
                <a:gd name="T4" fmla="*/ 8255 w 8255"/>
                <a:gd name="T5" fmla="*/ 8129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683"/>
                  </a:lnTo>
                  <a:lnTo>
                    <a:pt x="8255" y="81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45" name="object 191">
              <a:extLst>
                <a:ext uri="{FF2B5EF4-FFF2-40B4-BE49-F238E27FC236}">
                  <a16:creationId xmlns:a16="http://schemas.microsoft.com/office/drawing/2014/main" id="{E74A1DE5-0947-4E75-AD7D-C6AFF21F11AA}"/>
                </a:ext>
              </a:extLst>
            </p:cNvPr>
            <p:cNvSpPr>
              <a:spLocks/>
            </p:cNvSpPr>
            <p:nvPr/>
          </p:nvSpPr>
          <p:spPr bwMode="auto">
            <a:xfrm>
              <a:off x="1700911" y="4480432"/>
              <a:ext cx="8255" cy="12065"/>
            </a:xfrm>
            <a:custGeom>
              <a:avLst/>
              <a:gdLst>
                <a:gd name="T0" fmla="*/ 0 w 8255"/>
                <a:gd name="T1" fmla="*/ 11558 h 12064"/>
                <a:gd name="T2" fmla="*/ 8255 w 8255"/>
                <a:gd name="T3" fmla="*/ 8129 h 12064"/>
                <a:gd name="T4" fmla="*/ 0 w 8255"/>
                <a:gd name="T5" fmla="*/ 0 h 12064"/>
                <a:gd name="T6" fmla="*/ 0 w 8255"/>
                <a:gd name="T7" fmla="*/ 11558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11556"/>
                  </a:moveTo>
                  <a:lnTo>
                    <a:pt x="8255" y="8127"/>
                  </a:lnTo>
                  <a:lnTo>
                    <a:pt x="0" y="0"/>
                  </a:lnTo>
                  <a:lnTo>
                    <a:pt x="0" y="1155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46" name="object 192">
              <a:extLst>
                <a:ext uri="{FF2B5EF4-FFF2-40B4-BE49-F238E27FC236}">
                  <a16:creationId xmlns:a16="http://schemas.microsoft.com/office/drawing/2014/main" id="{BCB7CDAC-9006-44C3-BCED-6631D16D5BD6}"/>
                </a:ext>
              </a:extLst>
            </p:cNvPr>
            <p:cNvSpPr>
              <a:spLocks/>
            </p:cNvSpPr>
            <p:nvPr/>
          </p:nvSpPr>
          <p:spPr bwMode="auto">
            <a:xfrm>
              <a:off x="1695831" y="4475352"/>
              <a:ext cx="12065" cy="8255"/>
            </a:xfrm>
            <a:custGeom>
              <a:avLst/>
              <a:gdLst>
                <a:gd name="T0" fmla="*/ 11813 w 12064"/>
                <a:gd name="T1" fmla="*/ 0 h 8254"/>
                <a:gd name="T2" fmla="*/ 0 w 12064"/>
                <a:gd name="T3" fmla="*/ 0 h 8254"/>
                <a:gd name="T4" fmla="*/ 8257 w 12064"/>
                <a:gd name="T5" fmla="*/ 8129 h 8254"/>
                <a:gd name="T6" fmla="*/ 11813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0"/>
                  </a:moveTo>
                  <a:lnTo>
                    <a:pt x="0" y="0"/>
                  </a:lnTo>
                  <a:lnTo>
                    <a:pt x="8255" y="8127"/>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47" name="object 193">
              <a:extLst>
                <a:ext uri="{FF2B5EF4-FFF2-40B4-BE49-F238E27FC236}">
                  <a16:creationId xmlns:a16="http://schemas.microsoft.com/office/drawing/2014/main" id="{18EA9C5F-82A5-4545-93CF-B4443AB10AD1}"/>
                </a:ext>
              </a:extLst>
            </p:cNvPr>
            <p:cNvSpPr>
              <a:spLocks/>
            </p:cNvSpPr>
            <p:nvPr/>
          </p:nvSpPr>
          <p:spPr bwMode="auto">
            <a:xfrm>
              <a:off x="1700911" y="4480432"/>
              <a:ext cx="12065" cy="8255"/>
            </a:xfrm>
            <a:custGeom>
              <a:avLst/>
              <a:gdLst>
                <a:gd name="T0" fmla="*/ 8257 w 12064"/>
                <a:gd name="T1" fmla="*/ 8129 h 8254"/>
                <a:gd name="T2" fmla="*/ 11813 w 12064"/>
                <a:gd name="T3" fmla="*/ 0 h 8254"/>
                <a:gd name="T4" fmla="*/ 0 w 12064"/>
                <a:gd name="T5" fmla="*/ 0 h 8254"/>
                <a:gd name="T6" fmla="*/ 8257 w 12064"/>
                <a:gd name="T7" fmla="*/ 8129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8255" y="8127"/>
                  </a:moveTo>
                  <a:lnTo>
                    <a:pt x="11811" y="0"/>
                  </a:lnTo>
                  <a:lnTo>
                    <a:pt x="0" y="0"/>
                  </a:lnTo>
                  <a:lnTo>
                    <a:pt x="8255"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48" name="object 194">
              <a:extLst>
                <a:ext uri="{FF2B5EF4-FFF2-40B4-BE49-F238E27FC236}">
                  <a16:creationId xmlns:a16="http://schemas.microsoft.com/office/drawing/2014/main" id="{8F9762B6-7743-41F4-A1BA-780C07D18834}"/>
                </a:ext>
              </a:extLst>
            </p:cNvPr>
            <p:cNvSpPr>
              <a:spLocks/>
            </p:cNvSpPr>
            <p:nvPr/>
          </p:nvSpPr>
          <p:spPr bwMode="auto">
            <a:xfrm>
              <a:off x="1695831" y="4466843"/>
              <a:ext cx="12065" cy="8890"/>
            </a:xfrm>
            <a:custGeom>
              <a:avLst/>
              <a:gdLst>
                <a:gd name="T0" fmla="*/ 8257 w 12064"/>
                <a:gd name="T1" fmla="*/ 0 h 8889"/>
                <a:gd name="T2" fmla="*/ 0 w 12064"/>
                <a:gd name="T3" fmla="*/ 8511 h 8889"/>
                <a:gd name="T4" fmla="*/ 11813 w 12064"/>
                <a:gd name="T5" fmla="*/ 8511 h 8889"/>
                <a:gd name="T6" fmla="*/ 8257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0"/>
                  </a:moveTo>
                  <a:lnTo>
                    <a:pt x="0" y="8509"/>
                  </a:lnTo>
                  <a:lnTo>
                    <a:pt x="11811" y="8509"/>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49" name="object 195">
              <a:extLst>
                <a:ext uri="{FF2B5EF4-FFF2-40B4-BE49-F238E27FC236}">
                  <a16:creationId xmlns:a16="http://schemas.microsoft.com/office/drawing/2014/main" id="{26489149-4242-41B5-9A2B-5344DD08197B}"/>
                </a:ext>
              </a:extLst>
            </p:cNvPr>
            <p:cNvSpPr>
              <a:spLocks/>
            </p:cNvSpPr>
            <p:nvPr/>
          </p:nvSpPr>
          <p:spPr bwMode="auto">
            <a:xfrm>
              <a:off x="1700911" y="4471923"/>
              <a:ext cx="12065" cy="8890"/>
            </a:xfrm>
            <a:custGeom>
              <a:avLst/>
              <a:gdLst>
                <a:gd name="T0" fmla="*/ 11813 w 12064"/>
                <a:gd name="T1" fmla="*/ 8510 h 8889"/>
                <a:gd name="T2" fmla="*/ 8257 w 12064"/>
                <a:gd name="T3" fmla="*/ 0 h 8889"/>
                <a:gd name="T4" fmla="*/ 0 w 12064"/>
                <a:gd name="T5" fmla="*/ 8510 h 8889"/>
                <a:gd name="T6" fmla="*/ 11813 w 12064"/>
                <a:gd name="T7" fmla="*/ 851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8508"/>
                  </a:moveTo>
                  <a:lnTo>
                    <a:pt x="8255" y="0"/>
                  </a:lnTo>
                  <a:lnTo>
                    <a:pt x="0" y="8508"/>
                  </a:lnTo>
                  <a:lnTo>
                    <a:pt x="11811" y="850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50" name="object 196">
              <a:extLst>
                <a:ext uri="{FF2B5EF4-FFF2-40B4-BE49-F238E27FC236}">
                  <a16:creationId xmlns:a16="http://schemas.microsoft.com/office/drawing/2014/main" id="{3AE2DEB0-5CEC-438A-8397-8CBEADEF089F}"/>
                </a:ext>
              </a:extLst>
            </p:cNvPr>
            <p:cNvSpPr>
              <a:spLocks/>
            </p:cNvSpPr>
            <p:nvPr/>
          </p:nvSpPr>
          <p:spPr bwMode="auto">
            <a:xfrm>
              <a:off x="1695831" y="4463795"/>
              <a:ext cx="8255" cy="12065"/>
            </a:xfrm>
            <a:custGeom>
              <a:avLst/>
              <a:gdLst>
                <a:gd name="T0" fmla="*/ 0 w 8255"/>
                <a:gd name="T1" fmla="*/ 0 h 12064"/>
                <a:gd name="T2" fmla="*/ 0 w 8255"/>
                <a:gd name="T3" fmla="*/ 11559 h 12064"/>
                <a:gd name="T4" fmla="*/ 8255 w 8255"/>
                <a:gd name="T5" fmla="*/ 3048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557"/>
                  </a:lnTo>
                  <a:lnTo>
                    <a:pt x="8255" y="30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51" name="object 197">
              <a:extLst>
                <a:ext uri="{FF2B5EF4-FFF2-40B4-BE49-F238E27FC236}">
                  <a16:creationId xmlns:a16="http://schemas.microsoft.com/office/drawing/2014/main" id="{DC98E4E0-1D27-461F-A589-816F66B18775}"/>
                </a:ext>
              </a:extLst>
            </p:cNvPr>
            <p:cNvSpPr>
              <a:spLocks/>
            </p:cNvSpPr>
            <p:nvPr/>
          </p:nvSpPr>
          <p:spPr bwMode="auto">
            <a:xfrm>
              <a:off x="1700911" y="4468748"/>
              <a:ext cx="8255" cy="12065"/>
            </a:xfrm>
            <a:custGeom>
              <a:avLst/>
              <a:gdLst>
                <a:gd name="T0" fmla="*/ 8255 w 8255"/>
                <a:gd name="T1" fmla="*/ 3175 h 12064"/>
                <a:gd name="T2" fmla="*/ 0 w 8255"/>
                <a:gd name="T3" fmla="*/ 0 h 12064"/>
                <a:gd name="T4" fmla="*/ 0 w 8255"/>
                <a:gd name="T5" fmla="*/ 11685 h 12064"/>
                <a:gd name="T6" fmla="*/ 8255 w 8255"/>
                <a:gd name="T7" fmla="*/ 3175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3175"/>
                  </a:moveTo>
                  <a:lnTo>
                    <a:pt x="0" y="0"/>
                  </a:lnTo>
                  <a:lnTo>
                    <a:pt x="0" y="11683"/>
                  </a:lnTo>
                  <a:lnTo>
                    <a:pt x="8255" y="317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52" name="object 198">
              <a:extLst>
                <a:ext uri="{FF2B5EF4-FFF2-40B4-BE49-F238E27FC236}">
                  <a16:creationId xmlns:a16="http://schemas.microsoft.com/office/drawing/2014/main" id="{D2EDE8E7-C142-4A77-A4E9-EF1F911F6263}"/>
                </a:ext>
              </a:extLst>
            </p:cNvPr>
            <p:cNvSpPr>
              <a:spLocks/>
            </p:cNvSpPr>
            <p:nvPr/>
          </p:nvSpPr>
          <p:spPr bwMode="auto">
            <a:xfrm>
              <a:off x="1687576" y="4463795"/>
              <a:ext cx="8255" cy="12065"/>
            </a:xfrm>
            <a:custGeom>
              <a:avLst/>
              <a:gdLst>
                <a:gd name="T0" fmla="*/ 8255 w 8255"/>
                <a:gd name="T1" fmla="*/ 0 h 12064"/>
                <a:gd name="T2" fmla="*/ 0 w 8255"/>
                <a:gd name="T3" fmla="*/ 3048 h 12064"/>
                <a:gd name="T4" fmla="*/ 8255 w 8255"/>
                <a:gd name="T5" fmla="*/ 1155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048"/>
                  </a:lnTo>
                  <a:lnTo>
                    <a:pt x="8255" y="11557"/>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53" name="object 199">
              <a:extLst>
                <a:ext uri="{FF2B5EF4-FFF2-40B4-BE49-F238E27FC236}">
                  <a16:creationId xmlns:a16="http://schemas.microsoft.com/office/drawing/2014/main" id="{2A9C9C46-C541-4121-8BD5-7FCF40B7E678}"/>
                </a:ext>
              </a:extLst>
            </p:cNvPr>
            <p:cNvSpPr>
              <a:spLocks/>
            </p:cNvSpPr>
            <p:nvPr/>
          </p:nvSpPr>
          <p:spPr bwMode="auto">
            <a:xfrm>
              <a:off x="1692656" y="4468748"/>
              <a:ext cx="8255" cy="12065"/>
            </a:xfrm>
            <a:custGeom>
              <a:avLst/>
              <a:gdLst>
                <a:gd name="T0" fmla="*/ 8255 w 8255"/>
                <a:gd name="T1" fmla="*/ 0 h 12064"/>
                <a:gd name="T2" fmla="*/ 0 w 8255"/>
                <a:gd name="T3" fmla="*/ 3175 h 12064"/>
                <a:gd name="T4" fmla="*/ 8255 w 8255"/>
                <a:gd name="T5" fmla="*/ 11685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175"/>
                  </a:lnTo>
                  <a:lnTo>
                    <a:pt x="8255" y="11683"/>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54" name="object 200">
              <a:extLst>
                <a:ext uri="{FF2B5EF4-FFF2-40B4-BE49-F238E27FC236}">
                  <a16:creationId xmlns:a16="http://schemas.microsoft.com/office/drawing/2014/main" id="{096FCAD3-DD7D-4649-99B9-FA0F7815B38E}"/>
                </a:ext>
              </a:extLst>
            </p:cNvPr>
            <p:cNvSpPr>
              <a:spLocks/>
            </p:cNvSpPr>
            <p:nvPr/>
          </p:nvSpPr>
          <p:spPr bwMode="auto">
            <a:xfrm>
              <a:off x="1684020" y="4466843"/>
              <a:ext cx="12065" cy="8890"/>
            </a:xfrm>
            <a:custGeom>
              <a:avLst/>
              <a:gdLst>
                <a:gd name="T0" fmla="*/ 3556 w 12064"/>
                <a:gd name="T1" fmla="*/ 0 h 8889"/>
                <a:gd name="T2" fmla="*/ 0 w 12064"/>
                <a:gd name="T3" fmla="*/ 8511 h 8889"/>
                <a:gd name="T4" fmla="*/ 11813 w 12064"/>
                <a:gd name="T5" fmla="*/ 8511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509"/>
                  </a:lnTo>
                  <a:lnTo>
                    <a:pt x="11811" y="8509"/>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55" name="object 201">
              <a:extLst>
                <a:ext uri="{FF2B5EF4-FFF2-40B4-BE49-F238E27FC236}">
                  <a16:creationId xmlns:a16="http://schemas.microsoft.com/office/drawing/2014/main" id="{5078E580-92F8-4851-8027-3A21C2481336}"/>
                </a:ext>
              </a:extLst>
            </p:cNvPr>
            <p:cNvSpPr>
              <a:spLocks/>
            </p:cNvSpPr>
            <p:nvPr/>
          </p:nvSpPr>
          <p:spPr bwMode="auto">
            <a:xfrm>
              <a:off x="1689100" y="4471923"/>
              <a:ext cx="12065" cy="8890"/>
            </a:xfrm>
            <a:custGeom>
              <a:avLst/>
              <a:gdLst>
                <a:gd name="T0" fmla="*/ 3556 w 12064"/>
                <a:gd name="T1" fmla="*/ 0 h 8889"/>
                <a:gd name="T2" fmla="*/ 0 w 12064"/>
                <a:gd name="T3" fmla="*/ 8510 h 8889"/>
                <a:gd name="T4" fmla="*/ 11813 w 12064"/>
                <a:gd name="T5" fmla="*/ 8510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508"/>
                  </a:lnTo>
                  <a:lnTo>
                    <a:pt x="11811" y="8508"/>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56" name="object 202">
              <a:extLst>
                <a:ext uri="{FF2B5EF4-FFF2-40B4-BE49-F238E27FC236}">
                  <a16:creationId xmlns:a16="http://schemas.microsoft.com/office/drawing/2014/main" id="{A20751F3-07E7-49E7-B644-36DBCE627498}"/>
                </a:ext>
              </a:extLst>
            </p:cNvPr>
            <p:cNvSpPr>
              <a:spLocks/>
            </p:cNvSpPr>
            <p:nvPr/>
          </p:nvSpPr>
          <p:spPr bwMode="auto">
            <a:xfrm>
              <a:off x="1684020" y="4475352"/>
              <a:ext cx="12065" cy="8255"/>
            </a:xfrm>
            <a:custGeom>
              <a:avLst/>
              <a:gdLst>
                <a:gd name="T0" fmla="*/ 11813 w 12064"/>
                <a:gd name="T1" fmla="*/ 0 h 8254"/>
                <a:gd name="T2" fmla="*/ 0 w 12064"/>
                <a:gd name="T3" fmla="*/ 0 h 8254"/>
                <a:gd name="T4" fmla="*/ 3556 w 12064"/>
                <a:gd name="T5" fmla="*/ 8129 h 8254"/>
                <a:gd name="T6" fmla="*/ 11813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0"/>
                  </a:moveTo>
                  <a:lnTo>
                    <a:pt x="0" y="0"/>
                  </a:lnTo>
                  <a:lnTo>
                    <a:pt x="3556" y="8127"/>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57" name="object 203">
              <a:extLst>
                <a:ext uri="{FF2B5EF4-FFF2-40B4-BE49-F238E27FC236}">
                  <a16:creationId xmlns:a16="http://schemas.microsoft.com/office/drawing/2014/main" id="{AFE9F9F6-3FAE-4FCF-9157-1C681B6DB7E9}"/>
                </a:ext>
              </a:extLst>
            </p:cNvPr>
            <p:cNvSpPr>
              <a:spLocks/>
            </p:cNvSpPr>
            <p:nvPr/>
          </p:nvSpPr>
          <p:spPr bwMode="auto">
            <a:xfrm>
              <a:off x="1689100" y="4480432"/>
              <a:ext cx="12065" cy="8255"/>
            </a:xfrm>
            <a:custGeom>
              <a:avLst/>
              <a:gdLst>
                <a:gd name="T0" fmla="*/ 0 w 12064"/>
                <a:gd name="T1" fmla="*/ 0 h 8254"/>
                <a:gd name="T2" fmla="*/ 3556 w 12064"/>
                <a:gd name="T3" fmla="*/ 8129 h 8254"/>
                <a:gd name="T4" fmla="*/ 11813 w 12064"/>
                <a:gd name="T5" fmla="*/ 0 h 8254"/>
                <a:gd name="T6" fmla="*/ 0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0" y="0"/>
                  </a:moveTo>
                  <a:lnTo>
                    <a:pt x="3556" y="8127"/>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58" name="object 204">
              <a:extLst>
                <a:ext uri="{FF2B5EF4-FFF2-40B4-BE49-F238E27FC236}">
                  <a16:creationId xmlns:a16="http://schemas.microsoft.com/office/drawing/2014/main" id="{73E9B996-911B-4760-8627-26EC62EDB79F}"/>
                </a:ext>
              </a:extLst>
            </p:cNvPr>
            <p:cNvSpPr>
              <a:spLocks/>
            </p:cNvSpPr>
            <p:nvPr/>
          </p:nvSpPr>
          <p:spPr bwMode="auto">
            <a:xfrm>
              <a:off x="1687576" y="4475352"/>
              <a:ext cx="8255" cy="12065"/>
            </a:xfrm>
            <a:custGeom>
              <a:avLst/>
              <a:gdLst>
                <a:gd name="T0" fmla="*/ 8255 w 8255"/>
                <a:gd name="T1" fmla="*/ 0 h 12064"/>
                <a:gd name="T2" fmla="*/ 0 w 8255"/>
                <a:gd name="T3" fmla="*/ 8129 h 12064"/>
                <a:gd name="T4" fmla="*/ 8255 w 8255"/>
                <a:gd name="T5" fmla="*/ 11685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8127"/>
                  </a:lnTo>
                  <a:lnTo>
                    <a:pt x="8255" y="11683"/>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59" name="object 205">
              <a:extLst>
                <a:ext uri="{FF2B5EF4-FFF2-40B4-BE49-F238E27FC236}">
                  <a16:creationId xmlns:a16="http://schemas.microsoft.com/office/drawing/2014/main" id="{C87E5CB0-61A2-4B44-B2DE-74F638CB6035}"/>
                </a:ext>
              </a:extLst>
            </p:cNvPr>
            <p:cNvSpPr>
              <a:spLocks/>
            </p:cNvSpPr>
            <p:nvPr/>
          </p:nvSpPr>
          <p:spPr bwMode="auto">
            <a:xfrm>
              <a:off x="1692656" y="4480432"/>
              <a:ext cx="8255" cy="12065"/>
            </a:xfrm>
            <a:custGeom>
              <a:avLst/>
              <a:gdLst>
                <a:gd name="T0" fmla="*/ 0 w 8255"/>
                <a:gd name="T1" fmla="*/ 8129 h 12064"/>
                <a:gd name="T2" fmla="*/ 8255 w 8255"/>
                <a:gd name="T3" fmla="*/ 11558 h 12064"/>
                <a:gd name="T4" fmla="*/ 8255 w 8255"/>
                <a:gd name="T5" fmla="*/ 0 h 12064"/>
                <a:gd name="T6" fmla="*/ 0 w 8255"/>
                <a:gd name="T7" fmla="*/ 8129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8127"/>
                  </a:moveTo>
                  <a:lnTo>
                    <a:pt x="8255" y="11556"/>
                  </a:lnTo>
                  <a:lnTo>
                    <a:pt x="8255" y="0"/>
                  </a:lnTo>
                  <a:lnTo>
                    <a:pt x="0"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51" name="object 206">
            <a:extLst>
              <a:ext uri="{FF2B5EF4-FFF2-40B4-BE49-F238E27FC236}">
                <a16:creationId xmlns:a16="http://schemas.microsoft.com/office/drawing/2014/main" id="{5B2B717D-5A96-4C1D-9283-3BC697C92525}"/>
              </a:ext>
            </a:extLst>
          </p:cNvPr>
          <p:cNvGrpSpPr>
            <a:grpSpLocks/>
          </p:cNvGrpSpPr>
          <p:nvPr/>
        </p:nvGrpSpPr>
        <p:grpSpPr bwMode="auto">
          <a:xfrm>
            <a:off x="1684338" y="3508375"/>
            <a:ext cx="30162" cy="434975"/>
            <a:chOff x="1684020" y="3507866"/>
            <a:chExt cx="29845" cy="434975"/>
          </a:xfrm>
        </p:grpSpPr>
        <p:sp>
          <p:nvSpPr>
            <p:cNvPr id="95384" name="object 207">
              <a:extLst>
                <a:ext uri="{FF2B5EF4-FFF2-40B4-BE49-F238E27FC236}">
                  <a16:creationId xmlns:a16="http://schemas.microsoft.com/office/drawing/2014/main" id="{C6406E6B-A7BB-432E-9471-51B5D87631D9}"/>
                </a:ext>
              </a:extLst>
            </p:cNvPr>
            <p:cNvSpPr>
              <a:spLocks/>
            </p:cNvSpPr>
            <p:nvPr/>
          </p:nvSpPr>
          <p:spPr bwMode="auto">
            <a:xfrm>
              <a:off x="1700911" y="3725417"/>
              <a:ext cx="0" cy="217170"/>
            </a:xfrm>
            <a:custGeom>
              <a:avLst/>
              <a:gdLst>
                <a:gd name="T0" fmla="*/ 0 h 217170"/>
                <a:gd name="T1" fmla="*/ 217043 h 217170"/>
                <a:gd name="T2" fmla="*/ 0 60000 65536"/>
                <a:gd name="T3" fmla="*/ 0 60000 65536"/>
              </a:gdLst>
              <a:ahLst/>
              <a:cxnLst>
                <a:cxn ang="T2">
                  <a:pos x="0" y="T0"/>
                </a:cxn>
                <a:cxn ang="T3">
                  <a:pos x="0" y="T1"/>
                </a:cxn>
              </a:cxnLst>
              <a:rect l="0" t="0" r="r" b="b"/>
              <a:pathLst>
                <a:path h="217170">
                  <a:moveTo>
                    <a:pt x="0" y="0"/>
                  </a:moveTo>
                  <a:lnTo>
                    <a:pt x="0" y="2170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85" name="object 208">
              <a:extLst>
                <a:ext uri="{FF2B5EF4-FFF2-40B4-BE49-F238E27FC236}">
                  <a16:creationId xmlns:a16="http://schemas.microsoft.com/office/drawing/2014/main" id="{A5383FE3-750E-479A-B1CF-BCC83B8BFD5C}"/>
                </a:ext>
              </a:extLst>
            </p:cNvPr>
            <p:cNvSpPr>
              <a:spLocks/>
            </p:cNvSpPr>
            <p:nvPr/>
          </p:nvSpPr>
          <p:spPr bwMode="auto">
            <a:xfrm>
              <a:off x="1687576" y="3708780"/>
              <a:ext cx="8255" cy="12065"/>
            </a:xfrm>
            <a:custGeom>
              <a:avLst/>
              <a:gdLst>
                <a:gd name="T0" fmla="*/ 8255 w 8255"/>
                <a:gd name="T1" fmla="*/ 0 h 12064"/>
                <a:gd name="T2" fmla="*/ 0 w 8255"/>
                <a:gd name="T3" fmla="*/ 2920 h 12064"/>
                <a:gd name="T4" fmla="*/ 8255 w 8255"/>
                <a:gd name="T5" fmla="*/ 11558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2920"/>
                  </a:lnTo>
                  <a:lnTo>
                    <a:pt x="8255" y="11556"/>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86" name="object 209">
              <a:extLst>
                <a:ext uri="{FF2B5EF4-FFF2-40B4-BE49-F238E27FC236}">
                  <a16:creationId xmlns:a16="http://schemas.microsoft.com/office/drawing/2014/main" id="{41BCC356-7743-41C5-9454-93147C376895}"/>
                </a:ext>
              </a:extLst>
            </p:cNvPr>
            <p:cNvSpPr>
              <a:spLocks/>
            </p:cNvSpPr>
            <p:nvPr/>
          </p:nvSpPr>
          <p:spPr bwMode="auto">
            <a:xfrm>
              <a:off x="1692656" y="3713860"/>
              <a:ext cx="8255" cy="12065"/>
            </a:xfrm>
            <a:custGeom>
              <a:avLst/>
              <a:gdLst>
                <a:gd name="T0" fmla="*/ 8255 w 8255"/>
                <a:gd name="T1" fmla="*/ 0 h 12064"/>
                <a:gd name="T2" fmla="*/ 0 w 8255"/>
                <a:gd name="T3" fmla="*/ 2921 h 12064"/>
                <a:gd name="T4" fmla="*/ 8255 w 8255"/>
                <a:gd name="T5" fmla="*/ 11558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2921"/>
                  </a:lnTo>
                  <a:lnTo>
                    <a:pt x="8255" y="11556"/>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87" name="object 210">
              <a:extLst>
                <a:ext uri="{FF2B5EF4-FFF2-40B4-BE49-F238E27FC236}">
                  <a16:creationId xmlns:a16="http://schemas.microsoft.com/office/drawing/2014/main" id="{C1CC15C9-F33C-409F-94BC-4ECDB2EC0982}"/>
                </a:ext>
              </a:extLst>
            </p:cNvPr>
            <p:cNvSpPr>
              <a:spLocks/>
            </p:cNvSpPr>
            <p:nvPr/>
          </p:nvSpPr>
          <p:spPr bwMode="auto">
            <a:xfrm>
              <a:off x="1684020" y="3711701"/>
              <a:ext cx="12065" cy="8890"/>
            </a:xfrm>
            <a:custGeom>
              <a:avLst/>
              <a:gdLst>
                <a:gd name="T0" fmla="*/ 3556 w 12064"/>
                <a:gd name="T1" fmla="*/ 0 h 8889"/>
                <a:gd name="T2" fmla="*/ 0 w 12064"/>
                <a:gd name="T3" fmla="*/ 8638 h 8889"/>
                <a:gd name="T4" fmla="*/ 11813 w 12064"/>
                <a:gd name="T5" fmla="*/ 8638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636"/>
                  </a:lnTo>
                  <a:lnTo>
                    <a:pt x="11811" y="8636"/>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88" name="object 211">
              <a:extLst>
                <a:ext uri="{FF2B5EF4-FFF2-40B4-BE49-F238E27FC236}">
                  <a16:creationId xmlns:a16="http://schemas.microsoft.com/office/drawing/2014/main" id="{8F5DFEDA-2652-432C-8EFD-5D3BFD581DC6}"/>
                </a:ext>
              </a:extLst>
            </p:cNvPr>
            <p:cNvSpPr>
              <a:spLocks/>
            </p:cNvSpPr>
            <p:nvPr/>
          </p:nvSpPr>
          <p:spPr bwMode="auto">
            <a:xfrm>
              <a:off x="1689100" y="3716781"/>
              <a:ext cx="12065" cy="8890"/>
            </a:xfrm>
            <a:custGeom>
              <a:avLst/>
              <a:gdLst>
                <a:gd name="T0" fmla="*/ 3556 w 12064"/>
                <a:gd name="T1" fmla="*/ 0 h 8889"/>
                <a:gd name="T2" fmla="*/ 0 w 12064"/>
                <a:gd name="T3" fmla="*/ 8637 h 8889"/>
                <a:gd name="T4" fmla="*/ 11813 w 12064"/>
                <a:gd name="T5" fmla="*/ 8637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635"/>
                  </a:lnTo>
                  <a:lnTo>
                    <a:pt x="11811" y="8635"/>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89" name="object 212">
              <a:extLst>
                <a:ext uri="{FF2B5EF4-FFF2-40B4-BE49-F238E27FC236}">
                  <a16:creationId xmlns:a16="http://schemas.microsoft.com/office/drawing/2014/main" id="{E38780CD-B188-4BCD-AD05-12CAEDCE5152}"/>
                </a:ext>
              </a:extLst>
            </p:cNvPr>
            <p:cNvSpPr>
              <a:spLocks/>
            </p:cNvSpPr>
            <p:nvPr/>
          </p:nvSpPr>
          <p:spPr bwMode="auto">
            <a:xfrm>
              <a:off x="1684020" y="3720337"/>
              <a:ext cx="12065" cy="8255"/>
            </a:xfrm>
            <a:custGeom>
              <a:avLst/>
              <a:gdLst>
                <a:gd name="T0" fmla="*/ 11813 w 12064"/>
                <a:gd name="T1" fmla="*/ 0 h 8254"/>
                <a:gd name="T2" fmla="*/ 0 w 12064"/>
                <a:gd name="T3" fmla="*/ 0 h 8254"/>
                <a:gd name="T4" fmla="*/ 3556 w 12064"/>
                <a:gd name="T5" fmla="*/ 8002 h 8254"/>
                <a:gd name="T6" fmla="*/ 11813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0"/>
                  </a:moveTo>
                  <a:lnTo>
                    <a:pt x="0" y="0"/>
                  </a:lnTo>
                  <a:lnTo>
                    <a:pt x="3556" y="8000"/>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90" name="object 213">
              <a:extLst>
                <a:ext uri="{FF2B5EF4-FFF2-40B4-BE49-F238E27FC236}">
                  <a16:creationId xmlns:a16="http://schemas.microsoft.com/office/drawing/2014/main" id="{C66F82A0-B571-48E5-9235-B166564BF71E}"/>
                </a:ext>
              </a:extLst>
            </p:cNvPr>
            <p:cNvSpPr>
              <a:spLocks/>
            </p:cNvSpPr>
            <p:nvPr/>
          </p:nvSpPr>
          <p:spPr bwMode="auto">
            <a:xfrm>
              <a:off x="1689100" y="3725417"/>
              <a:ext cx="12065" cy="8255"/>
            </a:xfrm>
            <a:custGeom>
              <a:avLst/>
              <a:gdLst>
                <a:gd name="T0" fmla="*/ 0 w 12064"/>
                <a:gd name="T1" fmla="*/ 0 h 8254"/>
                <a:gd name="T2" fmla="*/ 3556 w 12064"/>
                <a:gd name="T3" fmla="*/ 8130 h 8254"/>
                <a:gd name="T4" fmla="*/ 11813 w 12064"/>
                <a:gd name="T5" fmla="*/ 0 h 8254"/>
                <a:gd name="T6" fmla="*/ 0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0" y="0"/>
                  </a:moveTo>
                  <a:lnTo>
                    <a:pt x="3556" y="8128"/>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91" name="object 214">
              <a:extLst>
                <a:ext uri="{FF2B5EF4-FFF2-40B4-BE49-F238E27FC236}">
                  <a16:creationId xmlns:a16="http://schemas.microsoft.com/office/drawing/2014/main" id="{9050EBD8-AD49-4AF2-857B-85870409DAB5}"/>
                </a:ext>
              </a:extLst>
            </p:cNvPr>
            <p:cNvSpPr>
              <a:spLocks/>
            </p:cNvSpPr>
            <p:nvPr/>
          </p:nvSpPr>
          <p:spPr bwMode="auto">
            <a:xfrm>
              <a:off x="1687576" y="3720337"/>
              <a:ext cx="8255" cy="12065"/>
            </a:xfrm>
            <a:custGeom>
              <a:avLst/>
              <a:gdLst>
                <a:gd name="T0" fmla="*/ 8255 w 8255"/>
                <a:gd name="T1" fmla="*/ 0 h 12064"/>
                <a:gd name="T2" fmla="*/ 0 w 8255"/>
                <a:gd name="T3" fmla="*/ 8002 h 12064"/>
                <a:gd name="T4" fmla="*/ 8255 w 8255"/>
                <a:gd name="T5" fmla="*/ 11686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8000"/>
                  </a:lnTo>
                  <a:lnTo>
                    <a:pt x="8255" y="11684"/>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92" name="object 215">
              <a:extLst>
                <a:ext uri="{FF2B5EF4-FFF2-40B4-BE49-F238E27FC236}">
                  <a16:creationId xmlns:a16="http://schemas.microsoft.com/office/drawing/2014/main" id="{EB58DCB5-9289-40A7-8027-59B05670BC4B}"/>
                </a:ext>
              </a:extLst>
            </p:cNvPr>
            <p:cNvSpPr>
              <a:spLocks/>
            </p:cNvSpPr>
            <p:nvPr/>
          </p:nvSpPr>
          <p:spPr bwMode="auto">
            <a:xfrm>
              <a:off x="1692656" y="3725417"/>
              <a:ext cx="8255" cy="12065"/>
            </a:xfrm>
            <a:custGeom>
              <a:avLst/>
              <a:gdLst>
                <a:gd name="T0" fmla="*/ 0 w 8255"/>
                <a:gd name="T1" fmla="*/ 8130 h 12064"/>
                <a:gd name="T2" fmla="*/ 8255 w 8255"/>
                <a:gd name="T3" fmla="*/ 11559 h 12064"/>
                <a:gd name="T4" fmla="*/ 8255 w 8255"/>
                <a:gd name="T5" fmla="*/ 0 h 12064"/>
                <a:gd name="T6" fmla="*/ 0 w 8255"/>
                <a:gd name="T7" fmla="*/ 813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8128"/>
                  </a:moveTo>
                  <a:lnTo>
                    <a:pt x="8255" y="11557"/>
                  </a:lnTo>
                  <a:lnTo>
                    <a:pt x="8255" y="0"/>
                  </a:lnTo>
                  <a:lnTo>
                    <a:pt x="0" y="812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93" name="object 216">
              <a:extLst>
                <a:ext uri="{FF2B5EF4-FFF2-40B4-BE49-F238E27FC236}">
                  <a16:creationId xmlns:a16="http://schemas.microsoft.com/office/drawing/2014/main" id="{EA6AFCA0-92BC-4AB8-BC58-A04C785132D5}"/>
                </a:ext>
              </a:extLst>
            </p:cNvPr>
            <p:cNvSpPr>
              <a:spLocks/>
            </p:cNvSpPr>
            <p:nvPr/>
          </p:nvSpPr>
          <p:spPr bwMode="auto">
            <a:xfrm>
              <a:off x="1695831" y="3720337"/>
              <a:ext cx="8255" cy="12065"/>
            </a:xfrm>
            <a:custGeom>
              <a:avLst/>
              <a:gdLst>
                <a:gd name="T0" fmla="*/ 0 w 8255"/>
                <a:gd name="T1" fmla="*/ 0 h 12064"/>
                <a:gd name="T2" fmla="*/ 0 w 8255"/>
                <a:gd name="T3" fmla="*/ 11686 h 12064"/>
                <a:gd name="T4" fmla="*/ 8255 w 8255"/>
                <a:gd name="T5" fmla="*/ 8002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684"/>
                  </a:lnTo>
                  <a:lnTo>
                    <a:pt x="8255" y="800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94" name="object 217">
              <a:extLst>
                <a:ext uri="{FF2B5EF4-FFF2-40B4-BE49-F238E27FC236}">
                  <a16:creationId xmlns:a16="http://schemas.microsoft.com/office/drawing/2014/main" id="{7A60F28F-6C08-4301-A916-038D894ECA4F}"/>
                </a:ext>
              </a:extLst>
            </p:cNvPr>
            <p:cNvSpPr>
              <a:spLocks/>
            </p:cNvSpPr>
            <p:nvPr/>
          </p:nvSpPr>
          <p:spPr bwMode="auto">
            <a:xfrm>
              <a:off x="1700911" y="3725417"/>
              <a:ext cx="8255" cy="12065"/>
            </a:xfrm>
            <a:custGeom>
              <a:avLst/>
              <a:gdLst>
                <a:gd name="T0" fmla="*/ 0 w 8255"/>
                <a:gd name="T1" fmla="*/ 11559 h 12064"/>
                <a:gd name="T2" fmla="*/ 8255 w 8255"/>
                <a:gd name="T3" fmla="*/ 8130 h 12064"/>
                <a:gd name="T4" fmla="*/ 0 w 8255"/>
                <a:gd name="T5" fmla="*/ 0 h 12064"/>
                <a:gd name="T6" fmla="*/ 0 w 8255"/>
                <a:gd name="T7" fmla="*/ 11559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11557"/>
                  </a:moveTo>
                  <a:lnTo>
                    <a:pt x="8255" y="8128"/>
                  </a:lnTo>
                  <a:lnTo>
                    <a:pt x="0" y="0"/>
                  </a:lnTo>
                  <a:lnTo>
                    <a:pt x="0" y="1155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95" name="object 218">
              <a:extLst>
                <a:ext uri="{FF2B5EF4-FFF2-40B4-BE49-F238E27FC236}">
                  <a16:creationId xmlns:a16="http://schemas.microsoft.com/office/drawing/2014/main" id="{F75DFFE9-E354-4126-85A3-FD6C325F175E}"/>
                </a:ext>
              </a:extLst>
            </p:cNvPr>
            <p:cNvSpPr>
              <a:spLocks/>
            </p:cNvSpPr>
            <p:nvPr/>
          </p:nvSpPr>
          <p:spPr bwMode="auto">
            <a:xfrm>
              <a:off x="1695831" y="3720337"/>
              <a:ext cx="12065" cy="8255"/>
            </a:xfrm>
            <a:custGeom>
              <a:avLst/>
              <a:gdLst>
                <a:gd name="T0" fmla="*/ 11813 w 12064"/>
                <a:gd name="T1" fmla="*/ 0 h 8254"/>
                <a:gd name="T2" fmla="*/ 0 w 12064"/>
                <a:gd name="T3" fmla="*/ 0 h 8254"/>
                <a:gd name="T4" fmla="*/ 8257 w 12064"/>
                <a:gd name="T5" fmla="*/ 8002 h 8254"/>
                <a:gd name="T6" fmla="*/ 11813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0"/>
                  </a:moveTo>
                  <a:lnTo>
                    <a:pt x="0" y="0"/>
                  </a:lnTo>
                  <a:lnTo>
                    <a:pt x="8255" y="8000"/>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96" name="object 219">
              <a:extLst>
                <a:ext uri="{FF2B5EF4-FFF2-40B4-BE49-F238E27FC236}">
                  <a16:creationId xmlns:a16="http://schemas.microsoft.com/office/drawing/2014/main" id="{9497789B-DED4-4BE7-9EF8-98375CB646B9}"/>
                </a:ext>
              </a:extLst>
            </p:cNvPr>
            <p:cNvSpPr>
              <a:spLocks/>
            </p:cNvSpPr>
            <p:nvPr/>
          </p:nvSpPr>
          <p:spPr bwMode="auto">
            <a:xfrm>
              <a:off x="1700911" y="3725417"/>
              <a:ext cx="12065" cy="8255"/>
            </a:xfrm>
            <a:custGeom>
              <a:avLst/>
              <a:gdLst>
                <a:gd name="T0" fmla="*/ 8257 w 12064"/>
                <a:gd name="T1" fmla="*/ 8130 h 8254"/>
                <a:gd name="T2" fmla="*/ 11813 w 12064"/>
                <a:gd name="T3" fmla="*/ 0 h 8254"/>
                <a:gd name="T4" fmla="*/ 0 w 12064"/>
                <a:gd name="T5" fmla="*/ 0 h 8254"/>
                <a:gd name="T6" fmla="*/ 8257 w 12064"/>
                <a:gd name="T7" fmla="*/ 813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8255" y="8128"/>
                  </a:moveTo>
                  <a:lnTo>
                    <a:pt x="11811" y="0"/>
                  </a:lnTo>
                  <a:lnTo>
                    <a:pt x="0" y="0"/>
                  </a:lnTo>
                  <a:lnTo>
                    <a:pt x="8255" y="812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97" name="object 220">
              <a:extLst>
                <a:ext uri="{FF2B5EF4-FFF2-40B4-BE49-F238E27FC236}">
                  <a16:creationId xmlns:a16="http://schemas.microsoft.com/office/drawing/2014/main" id="{E3237A09-E833-454C-93EE-372C6D00592A}"/>
                </a:ext>
              </a:extLst>
            </p:cNvPr>
            <p:cNvSpPr>
              <a:spLocks/>
            </p:cNvSpPr>
            <p:nvPr/>
          </p:nvSpPr>
          <p:spPr bwMode="auto">
            <a:xfrm>
              <a:off x="1695831" y="3711701"/>
              <a:ext cx="12065" cy="8890"/>
            </a:xfrm>
            <a:custGeom>
              <a:avLst/>
              <a:gdLst>
                <a:gd name="T0" fmla="*/ 8257 w 12064"/>
                <a:gd name="T1" fmla="*/ 0 h 8889"/>
                <a:gd name="T2" fmla="*/ 0 w 12064"/>
                <a:gd name="T3" fmla="*/ 8638 h 8889"/>
                <a:gd name="T4" fmla="*/ 11813 w 12064"/>
                <a:gd name="T5" fmla="*/ 8638 h 8889"/>
                <a:gd name="T6" fmla="*/ 8257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0"/>
                  </a:moveTo>
                  <a:lnTo>
                    <a:pt x="0" y="8636"/>
                  </a:lnTo>
                  <a:lnTo>
                    <a:pt x="11811" y="8636"/>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98" name="object 221">
              <a:extLst>
                <a:ext uri="{FF2B5EF4-FFF2-40B4-BE49-F238E27FC236}">
                  <a16:creationId xmlns:a16="http://schemas.microsoft.com/office/drawing/2014/main" id="{12D03431-A596-4ADF-B88D-F369DDD894D1}"/>
                </a:ext>
              </a:extLst>
            </p:cNvPr>
            <p:cNvSpPr>
              <a:spLocks/>
            </p:cNvSpPr>
            <p:nvPr/>
          </p:nvSpPr>
          <p:spPr bwMode="auto">
            <a:xfrm>
              <a:off x="1700911" y="3716781"/>
              <a:ext cx="12065" cy="8890"/>
            </a:xfrm>
            <a:custGeom>
              <a:avLst/>
              <a:gdLst>
                <a:gd name="T0" fmla="*/ 11813 w 12064"/>
                <a:gd name="T1" fmla="*/ 8637 h 8889"/>
                <a:gd name="T2" fmla="*/ 8257 w 12064"/>
                <a:gd name="T3" fmla="*/ 0 h 8889"/>
                <a:gd name="T4" fmla="*/ 0 w 12064"/>
                <a:gd name="T5" fmla="*/ 8637 h 8889"/>
                <a:gd name="T6" fmla="*/ 11813 w 12064"/>
                <a:gd name="T7" fmla="*/ 8637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8635"/>
                  </a:moveTo>
                  <a:lnTo>
                    <a:pt x="8255" y="0"/>
                  </a:lnTo>
                  <a:lnTo>
                    <a:pt x="0" y="8635"/>
                  </a:lnTo>
                  <a:lnTo>
                    <a:pt x="11811" y="863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99" name="object 222">
              <a:extLst>
                <a:ext uri="{FF2B5EF4-FFF2-40B4-BE49-F238E27FC236}">
                  <a16:creationId xmlns:a16="http://schemas.microsoft.com/office/drawing/2014/main" id="{B9A36C71-6BA5-4386-9A0F-4B375F9F32F6}"/>
                </a:ext>
              </a:extLst>
            </p:cNvPr>
            <p:cNvSpPr>
              <a:spLocks/>
            </p:cNvSpPr>
            <p:nvPr/>
          </p:nvSpPr>
          <p:spPr bwMode="auto">
            <a:xfrm>
              <a:off x="1695831" y="3708780"/>
              <a:ext cx="8255" cy="12065"/>
            </a:xfrm>
            <a:custGeom>
              <a:avLst/>
              <a:gdLst>
                <a:gd name="T0" fmla="*/ 0 w 8255"/>
                <a:gd name="T1" fmla="*/ 0 h 12064"/>
                <a:gd name="T2" fmla="*/ 0 w 8255"/>
                <a:gd name="T3" fmla="*/ 11558 h 12064"/>
                <a:gd name="T4" fmla="*/ 8255 w 8255"/>
                <a:gd name="T5" fmla="*/ 2920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556"/>
                  </a:lnTo>
                  <a:lnTo>
                    <a:pt x="8255" y="29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00" name="object 223">
              <a:extLst>
                <a:ext uri="{FF2B5EF4-FFF2-40B4-BE49-F238E27FC236}">
                  <a16:creationId xmlns:a16="http://schemas.microsoft.com/office/drawing/2014/main" id="{478FF6DF-61D6-40AF-A993-6FF68F4C7880}"/>
                </a:ext>
              </a:extLst>
            </p:cNvPr>
            <p:cNvSpPr>
              <a:spLocks/>
            </p:cNvSpPr>
            <p:nvPr/>
          </p:nvSpPr>
          <p:spPr bwMode="auto">
            <a:xfrm>
              <a:off x="1700911" y="3725417"/>
              <a:ext cx="1270" cy="0"/>
            </a:xfrm>
            <a:custGeom>
              <a:avLst/>
              <a:gdLst>
                <a:gd name="T0" fmla="*/ 0 w 1269"/>
                <a:gd name="T1" fmla="*/ 764 w 1269"/>
                <a:gd name="T2" fmla="*/ 0 60000 65536"/>
                <a:gd name="T3" fmla="*/ 0 60000 65536"/>
              </a:gdLst>
              <a:ahLst/>
              <a:cxnLst>
                <a:cxn ang="T2">
                  <a:pos x="T0" y="0"/>
                </a:cxn>
                <a:cxn ang="T3">
                  <a:pos x="T1" y="0"/>
                </a:cxn>
              </a:cxnLst>
              <a:rect l="0" t="0" r="r" b="b"/>
              <a:pathLst>
                <a:path w="1269">
                  <a:moveTo>
                    <a:pt x="0" y="0"/>
                  </a:moveTo>
                  <a:lnTo>
                    <a:pt x="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01" name="object 224">
              <a:extLst>
                <a:ext uri="{FF2B5EF4-FFF2-40B4-BE49-F238E27FC236}">
                  <a16:creationId xmlns:a16="http://schemas.microsoft.com/office/drawing/2014/main" id="{6E65615B-A0F6-442E-8A50-C120D5EFB783}"/>
                </a:ext>
              </a:extLst>
            </p:cNvPr>
            <p:cNvSpPr>
              <a:spLocks/>
            </p:cNvSpPr>
            <p:nvPr/>
          </p:nvSpPr>
          <p:spPr bwMode="auto">
            <a:xfrm>
              <a:off x="1700911" y="3507866"/>
              <a:ext cx="8255" cy="217804"/>
            </a:xfrm>
            <a:custGeom>
              <a:avLst/>
              <a:gdLst>
                <a:gd name="T0" fmla="*/ 8255 w 8255"/>
                <a:gd name="T1" fmla="*/ 208915 h 217804"/>
                <a:gd name="T2" fmla="*/ 0 w 8255"/>
                <a:gd name="T3" fmla="*/ 205994 h 217804"/>
                <a:gd name="T4" fmla="*/ 0 w 8255"/>
                <a:gd name="T5" fmla="*/ 217550 h 217804"/>
                <a:gd name="T6" fmla="*/ 8255 w 8255"/>
                <a:gd name="T7" fmla="*/ 208915 h 217804"/>
                <a:gd name="T8" fmla="*/ 0 w 8255"/>
                <a:gd name="T9" fmla="*/ 217550 h 217804"/>
                <a:gd name="T10" fmla="*/ 0 w 8255"/>
                <a:gd name="T11" fmla="*/ 0 h 2178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55" h="217804">
                  <a:moveTo>
                    <a:pt x="8255" y="208915"/>
                  </a:moveTo>
                  <a:lnTo>
                    <a:pt x="0" y="205994"/>
                  </a:lnTo>
                  <a:lnTo>
                    <a:pt x="0" y="217550"/>
                  </a:lnTo>
                  <a:lnTo>
                    <a:pt x="8255" y="208915"/>
                  </a:lnTo>
                  <a:close/>
                </a:path>
                <a:path w="8255" h="217804">
                  <a:moveTo>
                    <a:pt x="0" y="21755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02" name="object 225">
              <a:extLst>
                <a:ext uri="{FF2B5EF4-FFF2-40B4-BE49-F238E27FC236}">
                  <a16:creationId xmlns:a16="http://schemas.microsoft.com/office/drawing/2014/main" id="{46A986BE-7D65-4B59-BC82-9D5BAC1F117D}"/>
                </a:ext>
              </a:extLst>
            </p:cNvPr>
            <p:cNvSpPr>
              <a:spLocks/>
            </p:cNvSpPr>
            <p:nvPr/>
          </p:nvSpPr>
          <p:spPr bwMode="auto">
            <a:xfrm>
              <a:off x="1695831" y="3720337"/>
              <a:ext cx="8255" cy="12065"/>
            </a:xfrm>
            <a:custGeom>
              <a:avLst/>
              <a:gdLst>
                <a:gd name="T0" fmla="*/ 0 w 8255"/>
                <a:gd name="T1" fmla="*/ 0 h 12064"/>
                <a:gd name="T2" fmla="*/ 0 w 8255"/>
                <a:gd name="T3" fmla="*/ 11686 h 12064"/>
                <a:gd name="T4" fmla="*/ 8255 w 8255"/>
                <a:gd name="T5" fmla="*/ 8002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684"/>
                  </a:lnTo>
                  <a:lnTo>
                    <a:pt x="8255" y="800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03" name="object 226">
              <a:extLst>
                <a:ext uri="{FF2B5EF4-FFF2-40B4-BE49-F238E27FC236}">
                  <a16:creationId xmlns:a16="http://schemas.microsoft.com/office/drawing/2014/main" id="{B290C9F9-6C95-42D9-AD5C-269977B6F439}"/>
                </a:ext>
              </a:extLst>
            </p:cNvPr>
            <p:cNvSpPr>
              <a:spLocks/>
            </p:cNvSpPr>
            <p:nvPr/>
          </p:nvSpPr>
          <p:spPr bwMode="auto">
            <a:xfrm>
              <a:off x="1700911" y="3725417"/>
              <a:ext cx="8255" cy="12065"/>
            </a:xfrm>
            <a:custGeom>
              <a:avLst/>
              <a:gdLst>
                <a:gd name="T0" fmla="*/ 0 w 8255"/>
                <a:gd name="T1" fmla="*/ 11559 h 12064"/>
                <a:gd name="T2" fmla="*/ 8255 w 8255"/>
                <a:gd name="T3" fmla="*/ 8130 h 12064"/>
                <a:gd name="T4" fmla="*/ 0 w 8255"/>
                <a:gd name="T5" fmla="*/ 0 h 12064"/>
                <a:gd name="T6" fmla="*/ 0 w 8255"/>
                <a:gd name="T7" fmla="*/ 11559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11557"/>
                  </a:moveTo>
                  <a:lnTo>
                    <a:pt x="8255" y="8128"/>
                  </a:lnTo>
                  <a:lnTo>
                    <a:pt x="0" y="0"/>
                  </a:lnTo>
                  <a:lnTo>
                    <a:pt x="0" y="1155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04" name="object 227">
              <a:extLst>
                <a:ext uri="{FF2B5EF4-FFF2-40B4-BE49-F238E27FC236}">
                  <a16:creationId xmlns:a16="http://schemas.microsoft.com/office/drawing/2014/main" id="{BF68A142-4B2E-4130-94A3-0D09400AA3C1}"/>
                </a:ext>
              </a:extLst>
            </p:cNvPr>
            <p:cNvSpPr>
              <a:spLocks/>
            </p:cNvSpPr>
            <p:nvPr/>
          </p:nvSpPr>
          <p:spPr bwMode="auto">
            <a:xfrm>
              <a:off x="1695831" y="3720337"/>
              <a:ext cx="12065" cy="8255"/>
            </a:xfrm>
            <a:custGeom>
              <a:avLst/>
              <a:gdLst>
                <a:gd name="T0" fmla="*/ 11813 w 12064"/>
                <a:gd name="T1" fmla="*/ 0 h 8254"/>
                <a:gd name="T2" fmla="*/ 0 w 12064"/>
                <a:gd name="T3" fmla="*/ 0 h 8254"/>
                <a:gd name="T4" fmla="*/ 8257 w 12064"/>
                <a:gd name="T5" fmla="*/ 8002 h 8254"/>
                <a:gd name="T6" fmla="*/ 11813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0"/>
                  </a:moveTo>
                  <a:lnTo>
                    <a:pt x="0" y="0"/>
                  </a:lnTo>
                  <a:lnTo>
                    <a:pt x="8255" y="8000"/>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05" name="object 228">
              <a:extLst>
                <a:ext uri="{FF2B5EF4-FFF2-40B4-BE49-F238E27FC236}">
                  <a16:creationId xmlns:a16="http://schemas.microsoft.com/office/drawing/2014/main" id="{ACDB4855-B291-4A71-BE0C-27B0C97D06B9}"/>
                </a:ext>
              </a:extLst>
            </p:cNvPr>
            <p:cNvSpPr>
              <a:spLocks/>
            </p:cNvSpPr>
            <p:nvPr/>
          </p:nvSpPr>
          <p:spPr bwMode="auto">
            <a:xfrm>
              <a:off x="1700911" y="3725417"/>
              <a:ext cx="12065" cy="8255"/>
            </a:xfrm>
            <a:custGeom>
              <a:avLst/>
              <a:gdLst>
                <a:gd name="T0" fmla="*/ 8257 w 12064"/>
                <a:gd name="T1" fmla="*/ 8130 h 8254"/>
                <a:gd name="T2" fmla="*/ 11813 w 12064"/>
                <a:gd name="T3" fmla="*/ 0 h 8254"/>
                <a:gd name="T4" fmla="*/ 0 w 12064"/>
                <a:gd name="T5" fmla="*/ 0 h 8254"/>
                <a:gd name="T6" fmla="*/ 8257 w 12064"/>
                <a:gd name="T7" fmla="*/ 813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8255" y="8128"/>
                  </a:moveTo>
                  <a:lnTo>
                    <a:pt x="11811" y="0"/>
                  </a:lnTo>
                  <a:lnTo>
                    <a:pt x="0" y="0"/>
                  </a:lnTo>
                  <a:lnTo>
                    <a:pt x="8255" y="812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06" name="object 229">
              <a:extLst>
                <a:ext uri="{FF2B5EF4-FFF2-40B4-BE49-F238E27FC236}">
                  <a16:creationId xmlns:a16="http://schemas.microsoft.com/office/drawing/2014/main" id="{C4F1D5A4-0D9F-4845-AEF4-35782B90D84F}"/>
                </a:ext>
              </a:extLst>
            </p:cNvPr>
            <p:cNvSpPr>
              <a:spLocks/>
            </p:cNvSpPr>
            <p:nvPr/>
          </p:nvSpPr>
          <p:spPr bwMode="auto">
            <a:xfrm>
              <a:off x="1695831" y="3711701"/>
              <a:ext cx="12065" cy="8890"/>
            </a:xfrm>
            <a:custGeom>
              <a:avLst/>
              <a:gdLst>
                <a:gd name="T0" fmla="*/ 8257 w 12064"/>
                <a:gd name="T1" fmla="*/ 0 h 8889"/>
                <a:gd name="T2" fmla="*/ 0 w 12064"/>
                <a:gd name="T3" fmla="*/ 8638 h 8889"/>
                <a:gd name="T4" fmla="*/ 11813 w 12064"/>
                <a:gd name="T5" fmla="*/ 8638 h 8889"/>
                <a:gd name="T6" fmla="*/ 8257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0"/>
                  </a:moveTo>
                  <a:lnTo>
                    <a:pt x="0" y="8636"/>
                  </a:lnTo>
                  <a:lnTo>
                    <a:pt x="11811" y="8636"/>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07" name="object 230">
              <a:extLst>
                <a:ext uri="{FF2B5EF4-FFF2-40B4-BE49-F238E27FC236}">
                  <a16:creationId xmlns:a16="http://schemas.microsoft.com/office/drawing/2014/main" id="{242AFA20-25D2-4A76-8AC1-973CEC8081BD}"/>
                </a:ext>
              </a:extLst>
            </p:cNvPr>
            <p:cNvSpPr>
              <a:spLocks/>
            </p:cNvSpPr>
            <p:nvPr/>
          </p:nvSpPr>
          <p:spPr bwMode="auto">
            <a:xfrm>
              <a:off x="1700911" y="3716781"/>
              <a:ext cx="12065" cy="8890"/>
            </a:xfrm>
            <a:custGeom>
              <a:avLst/>
              <a:gdLst>
                <a:gd name="T0" fmla="*/ 11813 w 12064"/>
                <a:gd name="T1" fmla="*/ 8637 h 8889"/>
                <a:gd name="T2" fmla="*/ 8257 w 12064"/>
                <a:gd name="T3" fmla="*/ 0 h 8889"/>
                <a:gd name="T4" fmla="*/ 0 w 12064"/>
                <a:gd name="T5" fmla="*/ 8637 h 8889"/>
                <a:gd name="T6" fmla="*/ 11813 w 12064"/>
                <a:gd name="T7" fmla="*/ 8637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8635"/>
                  </a:moveTo>
                  <a:lnTo>
                    <a:pt x="8255" y="0"/>
                  </a:lnTo>
                  <a:lnTo>
                    <a:pt x="0" y="8635"/>
                  </a:lnTo>
                  <a:lnTo>
                    <a:pt x="11811" y="863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08" name="object 231">
              <a:extLst>
                <a:ext uri="{FF2B5EF4-FFF2-40B4-BE49-F238E27FC236}">
                  <a16:creationId xmlns:a16="http://schemas.microsoft.com/office/drawing/2014/main" id="{A49701B1-ED6F-433B-98DB-05FF9A13DB7B}"/>
                </a:ext>
              </a:extLst>
            </p:cNvPr>
            <p:cNvSpPr>
              <a:spLocks/>
            </p:cNvSpPr>
            <p:nvPr/>
          </p:nvSpPr>
          <p:spPr bwMode="auto">
            <a:xfrm>
              <a:off x="1695831" y="3708780"/>
              <a:ext cx="8255" cy="12065"/>
            </a:xfrm>
            <a:custGeom>
              <a:avLst/>
              <a:gdLst>
                <a:gd name="T0" fmla="*/ 0 w 8255"/>
                <a:gd name="T1" fmla="*/ 0 h 12064"/>
                <a:gd name="T2" fmla="*/ 0 w 8255"/>
                <a:gd name="T3" fmla="*/ 11558 h 12064"/>
                <a:gd name="T4" fmla="*/ 8255 w 8255"/>
                <a:gd name="T5" fmla="*/ 2920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556"/>
                  </a:lnTo>
                  <a:lnTo>
                    <a:pt x="8255" y="29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09" name="object 232">
              <a:extLst>
                <a:ext uri="{FF2B5EF4-FFF2-40B4-BE49-F238E27FC236}">
                  <a16:creationId xmlns:a16="http://schemas.microsoft.com/office/drawing/2014/main" id="{665F3C20-74F3-4D20-9C06-ADF36F643B96}"/>
                </a:ext>
              </a:extLst>
            </p:cNvPr>
            <p:cNvSpPr>
              <a:spLocks/>
            </p:cNvSpPr>
            <p:nvPr/>
          </p:nvSpPr>
          <p:spPr bwMode="auto">
            <a:xfrm>
              <a:off x="1700911" y="3713860"/>
              <a:ext cx="8255" cy="12065"/>
            </a:xfrm>
            <a:custGeom>
              <a:avLst/>
              <a:gdLst>
                <a:gd name="T0" fmla="*/ 8255 w 8255"/>
                <a:gd name="T1" fmla="*/ 2921 h 12064"/>
                <a:gd name="T2" fmla="*/ 0 w 8255"/>
                <a:gd name="T3" fmla="*/ 0 h 12064"/>
                <a:gd name="T4" fmla="*/ 0 w 8255"/>
                <a:gd name="T5" fmla="*/ 11558 h 12064"/>
                <a:gd name="T6" fmla="*/ 8255 w 8255"/>
                <a:gd name="T7" fmla="*/ 2921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2921"/>
                  </a:moveTo>
                  <a:lnTo>
                    <a:pt x="0" y="0"/>
                  </a:lnTo>
                  <a:lnTo>
                    <a:pt x="0" y="11556"/>
                  </a:lnTo>
                  <a:lnTo>
                    <a:pt x="8255" y="292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10" name="object 233">
              <a:extLst>
                <a:ext uri="{FF2B5EF4-FFF2-40B4-BE49-F238E27FC236}">
                  <a16:creationId xmlns:a16="http://schemas.microsoft.com/office/drawing/2014/main" id="{4ABC95C4-0107-43CE-9575-1E0015F022E9}"/>
                </a:ext>
              </a:extLst>
            </p:cNvPr>
            <p:cNvSpPr>
              <a:spLocks/>
            </p:cNvSpPr>
            <p:nvPr/>
          </p:nvSpPr>
          <p:spPr bwMode="auto">
            <a:xfrm>
              <a:off x="1687576" y="3708780"/>
              <a:ext cx="8255" cy="12065"/>
            </a:xfrm>
            <a:custGeom>
              <a:avLst/>
              <a:gdLst>
                <a:gd name="T0" fmla="*/ 8255 w 8255"/>
                <a:gd name="T1" fmla="*/ 0 h 12064"/>
                <a:gd name="T2" fmla="*/ 0 w 8255"/>
                <a:gd name="T3" fmla="*/ 2920 h 12064"/>
                <a:gd name="T4" fmla="*/ 8255 w 8255"/>
                <a:gd name="T5" fmla="*/ 11558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2920"/>
                  </a:lnTo>
                  <a:lnTo>
                    <a:pt x="8255" y="11556"/>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11" name="object 234">
              <a:extLst>
                <a:ext uri="{FF2B5EF4-FFF2-40B4-BE49-F238E27FC236}">
                  <a16:creationId xmlns:a16="http://schemas.microsoft.com/office/drawing/2014/main" id="{3B032202-A5D4-46CD-9213-C2EDDAECFF7C}"/>
                </a:ext>
              </a:extLst>
            </p:cNvPr>
            <p:cNvSpPr>
              <a:spLocks/>
            </p:cNvSpPr>
            <p:nvPr/>
          </p:nvSpPr>
          <p:spPr bwMode="auto">
            <a:xfrm>
              <a:off x="1692656" y="3713860"/>
              <a:ext cx="8255" cy="12065"/>
            </a:xfrm>
            <a:custGeom>
              <a:avLst/>
              <a:gdLst>
                <a:gd name="T0" fmla="*/ 8255 w 8255"/>
                <a:gd name="T1" fmla="*/ 0 h 12064"/>
                <a:gd name="T2" fmla="*/ 0 w 8255"/>
                <a:gd name="T3" fmla="*/ 2921 h 12064"/>
                <a:gd name="T4" fmla="*/ 8255 w 8255"/>
                <a:gd name="T5" fmla="*/ 11558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2921"/>
                  </a:lnTo>
                  <a:lnTo>
                    <a:pt x="8255" y="11556"/>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12" name="object 235">
              <a:extLst>
                <a:ext uri="{FF2B5EF4-FFF2-40B4-BE49-F238E27FC236}">
                  <a16:creationId xmlns:a16="http://schemas.microsoft.com/office/drawing/2014/main" id="{55EC4AED-C5EB-410E-83FD-BA74716ECCF8}"/>
                </a:ext>
              </a:extLst>
            </p:cNvPr>
            <p:cNvSpPr>
              <a:spLocks/>
            </p:cNvSpPr>
            <p:nvPr/>
          </p:nvSpPr>
          <p:spPr bwMode="auto">
            <a:xfrm>
              <a:off x="1684020" y="3711701"/>
              <a:ext cx="12065" cy="8890"/>
            </a:xfrm>
            <a:custGeom>
              <a:avLst/>
              <a:gdLst>
                <a:gd name="T0" fmla="*/ 3556 w 12064"/>
                <a:gd name="T1" fmla="*/ 0 h 8889"/>
                <a:gd name="T2" fmla="*/ 0 w 12064"/>
                <a:gd name="T3" fmla="*/ 8638 h 8889"/>
                <a:gd name="T4" fmla="*/ 11813 w 12064"/>
                <a:gd name="T5" fmla="*/ 8638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636"/>
                  </a:lnTo>
                  <a:lnTo>
                    <a:pt x="11811" y="8636"/>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13" name="object 236">
              <a:extLst>
                <a:ext uri="{FF2B5EF4-FFF2-40B4-BE49-F238E27FC236}">
                  <a16:creationId xmlns:a16="http://schemas.microsoft.com/office/drawing/2014/main" id="{A87A5874-73D3-4C60-A770-2A3687A6D178}"/>
                </a:ext>
              </a:extLst>
            </p:cNvPr>
            <p:cNvSpPr>
              <a:spLocks/>
            </p:cNvSpPr>
            <p:nvPr/>
          </p:nvSpPr>
          <p:spPr bwMode="auto">
            <a:xfrm>
              <a:off x="1689100" y="3716781"/>
              <a:ext cx="12065" cy="8890"/>
            </a:xfrm>
            <a:custGeom>
              <a:avLst/>
              <a:gdLst>
                <a:gd name="T0" fmla="*/ 3556 w 12064"/>
                <a:gd name="T1" fmla="*/ 0 h 8889"/>
                <a:gd name="T2" fmla="*/ 0 w 12064"/>
                <a:gd name="T3" fmla="*/ 8637 h 8889"/>
                <a:gd name="T4" fmla="*/ 11813 w 12064"/>
                <a:gd name="T5" fmla="*/ 8637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635"/>
                  </a:lnTo>
                  <a:lnTo>
                    <a:pt x="11811" y="8635"/>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14" name="object 237">
              <a:extLst>
                <a:ext uri="{FF2B5EF4-FFF2-40B4-BE49-F238E27FC236}">
                  <a16:creationId xmlns:a16="http://schemas.microsoft.com/office/drawing/2014/main" id="{E42BDE9D-6DBE-46F0-85A1-D9B099733469}"/>
                </a:ext>
              </a:extLst>
            </p:cNvPr>
            <p:cNvSpPr>
              <a:spLocks/>
            </p:cNvSpPr>
            <p:nvPr/>
          </p:nvSpPr>
          <p:spPr bwMode="auto">
            <a:xfrm>
              <a:off x="1684020" y="3720337"/>
              <a:ext cx="12065" cy="8255"/>
            </a:xfrm>
            <a:custGeom>
              <a:avLst/>
              <a:gdLst>
                <a:gd name="T0" fmla="*/ 11813 w 12064"/>
                <a:gd name="T1" fmla="*/ 0 h 8254"/>
                <a:gd name="T2" fmla="*/ 0 w 12064"/>
                <a:gd name="T3" fmla="*/ 0 h 8254"/>
                <a:gd name="T4" fmla="*/ 3556 w 12064"/>
                <a:gd name="T5" fmla="*/ 8002 h 8254"/>
                <a:gd name="T6" fmla="*/ 11813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11811" y="0"/>
                  </a:moveTo>
                  <a:lnTo>
                    <a:pt x="0" y="0"/>
                  </a:lnTo>
                  <a:lnTo>
                    <a:pt x="3556" y="8000"/>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15" name="object 238">
              <a:extLst>
                <a:ext uri="{FF2B5EF4-FFF2-40B4-BE49-F238E27FC236}">
                  <a16:creationId xmlns:a16="http://schemas.microsoft.com/office/drawing/2014/main" id="{8B53EB07-2598-4943-9898-AC8D0C5DB23F}"/>
                </a:ext>
              </a:extLst>
            </p:cNvPr>
            <p:cNvSpPr>
              <a:spLocks/>
            </p:cNvSpPr>
            <p:nvPr/>
          </p:nvSpPr>
          <p:spPr bwMode="auto">
            <a:xfrm>
              <a:off x="1689100" y="3725417"/>
              <a:ext cx="12065" cy="8255"/>
            </a:xfrm>
            <a:custGeom>
              <a:avLst/>
              <a:gdLst>
                <a:gd name="T0" fmla="*/ 0 w 12064"/>
                <a:gd name="T1" fmla="*/ 0 h 8254"/>
                <a:gd name="T2" fmla="*/ 3556 w 12064"/>
                <a:gd name="T3" fmla="*/ 8130 h 8254"/>
                <a:gd name="T4" fmla="*/ 11813 w 12064"/>
                <a:gd name="T5" fmla="*/ 0 h 8254"/>
                <a:gd name="T6" fmla="*/ 0 w 12064"/>
                <a:gd name="T7" fmla="*/ 0 h 82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4">
                  <a:moveTo>
                    <a:pt x="0" y="0"/>
                  </a:moveTo>
                  <a:lnTo>
                    <a:pt x="3556" y="8128"/>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416" name="object 239">
              <a:extLst>
                <a:ext uri="{FF2B5EF4-FFF2-40B4-BE49-F238E27FC236}">
                  <a16:creationId xmlns:a16="http://schemas.microsoft.com/office/drawing/2014/main" id="{83E0BE54-98B1-4C01-BE04-54B262D09369}"/>
                </a:ext>
              </a:extLst>
            </p:cNvPr>
            <p:cNvSpPr>
              <a:spLocks/>
            </p:cNvSpPr>
            <p:nvPr/>
          </p:nvSpPr>
          <p:spPr bwMode="auto">
            <a:xfrm>
              <a:off x="1687576" y="3720337"/>
              <a:ext cx="8255" cy="12065"/>
            </a:xfrm>
            <a:custGeom>
              <a:avLst/>
              <a:gdLst>
                <a:gd name="T0" fmla="*/ 8255 w 8255"/>
                <a:gd name="T1" fmla="*/ 0 h 12064"/>
                <a:gd name="T2" fmla="*/ 0 w 8255"/>
                <a:gd name="T3" fmla="*/ 8002 h 12064"/>
                <a:gd name="T4" fmla="*/ 8255 w 8255"/>
                <a:gd name="T5" fmla="*/ 11686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8000"/>
                  </a:lnTo>
                  <a:lnTo>
                    <a:pt x="8255" y="11684"/>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417" name="object 240">
              <a:extLst>
                <a:ext uri="{FF2B5EF4-FFF2-40B4-BE49-F238E27FC236}">
                  <a16:creationId xmlns:a16="http://schemas.microsoft.com/office/drawing/2014/main" id="{75312F85-B599-4761-BBDA-0067C72006D1}"/>
                </a:ext>
              </a:extLst>
            </p:cNvPr>
            <p:cNvSpPr>
              <a:spLocks/>
            </p:cNvSpPr>
            <p:nvPr/>
          </p:nvSpPr>
          <p:spPr bwMode="auto">
            <a:xfrm>
              <a:off x="1692656" y="3725417"/>
              <a:ext cx="8255" cy="12065"/>
            </a:xfrm>
            <a:custGeom>
              <a:avLst/>
              <a:gdLst>
                <a:gd name="T0" fmla="*/ 0 w 8255"/>
                <a:gd name="T1" fmla="*/ 8130 h 12064"/>
                <a:gd name="T2" fmla="*/ 8255 w 8255"/>
                <a:gd name="T3" fmla="*/ 11559 h 12064"/>
                <a:gd name="T4" fmla="*/ 8255 w 8255"/>
                <a:gd name="T5" fmla="*/ 0 h 12064"/>
                <a:gd name="T6" fmla="*/ 0 w 8255"/>
                <a:gd name="T7" fmla="*/ 813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8128"/>
                  </a:moveTo>
                  <a:lnTo>
                    <a:pt x="8255" y="11557"/>
                  </a:lnTo>
                  <a:lnTo>
                    <a:pt x="8255" y="0"/>
                  </a:lnTo>
                  <a:lnTo>
                    <a:pt x="0" y="812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52" name="object 241">
            <a:extLst>
              <a:ext uri="{FF2B5EF4-FFF2-40B4-BE49-F238E27FC236}">
                <a16:creationId xmlns:a16="http://schemas.microsoft.com/office/drawing/2014/main" id="{46320CFD-93CE-43BF-A014-FF3DA2AE91F1}"/>
              </a:ext>
            </a:extLst>
          </p:cNvPr>
          <p:cNvGrpSpPr>
            <a:grpSpLocks/>
          </p:cNvGrpSpPr>
          <p:nvPr/>
        </p:nvGrpSpPr>
        <p:grpSpPr bwMode="auto">
          <a:xfrm>
            <a:off x="1684338" y="2752725"/>
            <a:ext cx="30162" cy="434975"/>
            <a:chOff x="1684020" y="2752851"/>
            <a:chExt cx="29845" cy="434975"/>
          </a:xfrm>
        </p:grpSpPr>
        <p:sp>
          <p:nvSpPr>
            <p:cNvPr id="95350" name="object 242">
              <a:extLst>
                <a:ext uri="{FF2B5EF4-FFF2-40B4-BE49-F238E27FC236}">
                  <a16:creationId xmlns:a16="http://schemas.microsoft.com/office/drawing/2014/main" id="{E5ED4239-A35B-4A60-A7A2-30232EEBC00D}"/>
                </a:ext>
              </a:extLst>
            </p:cNvPr>
            <p:cNvSpPr>
              <a:spLocks/>
            </p:cNvSpPr>
            <p:nvPr/>
          </p:nvSpPr>
          <p:spPr bwMode="auto">
            <a:xfrm>
              <a:off x="1700911" y="2970148"/>
              <a:ext cx="0" cy="217804"/>
            </a:xfrm>
            <a:custGeom>
              <a:avLst/>
              <a:gdLst>
                <a:gd name="T0" fmla="*/ 0 h 217805"/>
                <a:gd name="T1" fmla="*/ 217295 h 217805"/>
                <a:gd name="T2" fmla="*/ 0 60000 65536"/>
                <a:gd name="T3" fmla="*/ 0 60000 65536"/>
              </a:gdLst>
              <a:ahLst/>
              <a:cxnLst>
                <a:cxn ang="T2">
                  <a:pos x="0" y="T0"/>
                </a:cxn>
                <a:cxn ang="T3">
                  <a:pos x="0" y="T1"/>
                </a:cxn>
              </a:cxnLst>
              <a:rect l="0" t="0" r="r" b="b"/>
              <a:pathLst>
                <a:path h="217805">
                  <a:moveTo>
                    <a:pt x="0" y="0"/>
                  </a:moveTo>
                  <a:lnTo>
                    <a:pt x="0" y="21729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51" name="object 243">
              <a:extLst>
                <a:ext uri="{FF2B5EF4-FFF2-40B4-BE49-F238E27FC236}">
                  <a16:creationId xmlns:a16="http://schemas.microsoft.com/office/drawing/2014/main" id="{E9AD2A91-B651-4F6E-BEFD-5FA3978D31D5}"/>
                </a:ext>
              </a:extLst>
            </p:cNvPr>
            <p:cNvSpPr>
              <a:spLocks/>
            </p:cNvSpPr>
            <p:nvPr/>
          </p:nvSpPr>
          <p:spPr bwMode="auto">
            <a:xfrm>
              <a:off x="1687576" y="2953511"/>
              <a:ext cx="8255" cy="12065"/>
            </a:xfrm>
            <a:custGeom>
              <a:avLst/>
              <a:gdLst>
                <a:gd name="T0" fmla="*/ 8255 w 8255"/>
                <a:gd name="T1" fmla="*/ 0 h 12064"/>
                <a:gd name="T2" fmla="*/ 0 w 8255"/>
                <a:gd name="T3" fmla="*/ 3048 h 12064"/>
                <a:gd name="T4" fmla="*/ 8255 w 8255"/>
                <a:gd name="T5" fmla="*/ 1155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048"/>
                  </a:lnTo>
                  <a:lnTo>
                    <a:pt x="8255" y="11557"/>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52" name="object 244">
              <a:extLst>
                <a:ext uri="{FF2B5EF4-FFF2-40B4-BE49-F238E27FC236}">
                  <a16:creationId xmlns:a16="http://schemas.microsoft.com/office/drawing/2014/main" id="{0E774679-27AF-4A37-97C7-CB7A71F186BF}"/>
                </a:ext>
              </a:extLst>
            </p:cNvPr>
            <p:cNvSpPr>
              <a:spLocks/>
            </p:cNvSpPr>
            <p:nvPr/>
          </p:nvSpPr>
          <p:spPr bwMode="auto">
            <a:xfrm>
              <a:off x="1692656" y="2958591"/>
              <a:ext cx="8255" cy="12065"/>
            </a:xfrm>
            <a:custGeom>
              <a:avLst/>
              <a:gdLst>
                <a:gd name="T0" fmla="*/ 8255 w 8255"/>
                <a:gd name="T1" fmla="*/ 0 h 12064"/>
                <a:gd name="T2" fmla="*/ 0 w 8255"/>
                <a:gd name="T3" fmla="*/ 3048 h 12064"/>
                <a:gd name="T4" fmla="*/ 8255 w 8255"/>
                <a:gd name="T5" fmla="*/ 1155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048"/>
                  </a:lnTo>
                  <a:lnTo>
                    <a:pt x="8255" y="11557"/>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53" name="object 245">
              <a:extLst>
                <a:ext uri="{FF2B5EF4-FFF2-40B4-BE49-F238E27FC236}">
                  <a16:creationId xmlns:a16="http://schemas.microsoft.com/office/drawing/2014/main" id="{B966EB69-253B-4665-B006-17135DC340A5}"/>
                </a:ext>
              </a:extLst>
            </p:cNvPr>
            <p:cNvSpPr>
              <a:spLocks/>
            </p:cNvSpPr>
            <p:nvPr/>
          </p:nvSpPr>
          <p:spPr bwMode="auto">
            <a:xfrm>
              <a:off x="1684020" y="2956559"/>
              <a:ext cx="12065" cy="8890"/>
            </a:xfrm>
            <a:custGeom>
              <a:avLst/>
              <a:gdLst>
                <a:gd name="T0" fmla="*/ 3556 w 12064"/>
                <a:gd name="T1" fmla="*/ 0 h 8889"/>
                <a:gd name="T2" fmla="*/ 0 w 12064"/>
                <a:gd name="T3" fmla="*/ 8511 h 8889"/>
                <a:gd name="T4" fmla="*/ 11813 w 12064"/>
                <a:gd name="T5" fmla="*/ 8511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509"/>
                  </a:lnTo>
                  <a:lnTo>
                    <a:pt x="11811" y="8509"/>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54" name="object 246">
              <a:extLst>
                <a:ext uri="{FF2B5EF4-FFF2-40B4-BE49-F238E27FC236}">
                  <a16:creationId xmlns:a16="http://schemas.microsoft.com/office/drawing/2014/main" id="{46666E12-9235-4F8F-8CD7-C0D709366421}"/>
                </a:ext>
              </a:extLst>
            </p:cNvPr>
            <p:cNvSpPr>
              <a:spLocks/>
            </p:cNvSpPr>
            <p:nvPr/>
          </p:nvSpPr>
          <p:spPr bwMode="auto">
            <a:xfrm>
              <a:off x="1689100" y="2961639"/>
              <a:ext cx="12065" cy="8890"/>
            </a:xfrm>
            <a:custGeom>
              <a:avLst/>
              <a:gdLst>
                <a:gd name="T0" fmla="*/ 3556 w 12064"/>
                <a:gd name="T1" fmla="*/ 0 h 8889"/>
                <a:gd name="T2" fmla="*/ 0 w 12064"/>
                <a:gd name="T3" fmla="*/ 8511 h 8889"/>
                <a:gd name="T4" fmla="*/ 11813 w 12064"/>
                <a:gd name="T5" fmla="*/ 8511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509"/>
                  </a:lnTo>
                  <a:lnTo>
                    <a:pt x="11811" y="8509"/>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55" name="object 247">
              <a:extLst>
                <a:ext uri="{FF2B5EF4-FFF2-40B4-BE49-F238E27FC236}">
                  <a16:creationId xmlns:a16="http://schemas.microsoft.com/office/drawing/2014/main" id="{E8C95360-AACE-4B41-9FB0-2B4FFC86A5E2}"/>
                </a:ext>
              </a:extLst>
            </p:cNvPr>
            <p:cNvSpPr>
              <a:spLocks/>
            </p:cNvSpPr>
            <p:nvPr/>
          </p:nvSpPr>
          <p:spPr bwMode="auto">
            <a:xfrm>
              <a:off x="1684020" y="2965068"/>
              <a:ext cx="12065" cy="8890"/>
            </a:xfrm>
            <a:custGeom>
              <a:avLst/>
              <a:gdLst>
                <a:gd name="T0" fmla="*/ 11813 w 12064"/>
                <a:gd name="T1" fmla="*/ 0 h 8889"/>
                <a:gd name="T2" fmla="*/ 0 w 12064"/>
                <a:gd name="T3" fmla="*/ 0 h 8889"/>
                <a:gd name="T4" fmla="*/ 3556 w 12064"/>
                <a:gd name="T5" fmla="*/ 8510 h 8889"/>
                <a:gd name="T6" fmla="*/ 11813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0"/>
                  </a:moveTo>
                  <a:lnTo>
                    <a:pt x="0" y="0"/>
                  </a:lnTo>
                  <a:lnTo>
                    <a:pt x="3556" y="8508"/>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56" name="object 248">
              <a:extLst>
                <a:ext uri="{FF2B5EF4-FFF2-40B4-BE49-F238E27FC236}">
                  <a16:creationId xmlns:a16="http://schemas.microsoft.com/office/drawing/2014/main" id="{29BA1C45-54B0-4060-8836-E248B4CD40C9}"/>
                </a:ext>
              </a:extLst>
            </p:cNvPr>
            <p:cNvSpPr>
              <a:spLocks/>
            </p:cNvSpPr>
            <p:nvPr/>
          </p:nvSpPr>
          <p:spPr bwMode="auto">
            <a:xfrm>
              <a:off x="1689100" y="2970148"/>
              <a:ext cx="12065" cy="8890"/>
            </a:xfrm>
            <a:custGeom>
              <a:avLst/>
              <a:gdLst>
                <a:gd name="T0" fmla="*/ 0 w 12064"/>
                <a:gd name="T1" fmla="*/ 0 h 8889"/>
                <a:gd name="T2" fmla="*/ 3556 w 12064"/>
                <a:gd name="T3" fmla="*/ 8384 h 8889"/>
                <a:gd name="T4" fmla="*/ 11813 w 12064"/>
                <a:gd name="T5" fmla="*/ 0 h 8889"/>
                <a:gd name="T6" fmla="*/ 0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0" y="0"/>
                  </a:moveTo>
                  <a:lnTo>
                    <a:pt x="3556" y="8382"/>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57" name="object 249">
              <a:extLst>
                <a:ext uri="{FF2B5EF4-FFF2-40B4-BE49-F238E27FC236}">
                  <a16:creationId xmlns:a16="http://schemas.microsoft.com/office/drawing/2014/main" id="{74DEFCCC-ED65-4704-B5EC-E308C8B496F4}"/>
                </a:ext>
              </a:extLst>
            </p:cNvPr>
            <p:cNvSpPr>
              <a:spLocks/>
            </p:cNvSpPr>
            <p:nvPr/>
          </p:nvSpPr>
          <p:spPr bwMode="auto">
            <a:xfrm>
              <a:off x="1687576" y="2965068"/>
              <a:ext cx="8255" cy="12065"/>
            </a:xfrm>
            <a:custGeom>
              <a:avLst/>
              <a:gdLst>
                <a:gd name="T0" fmla="*/ 8255 w 8255"/>
                <a:gd name="T1" fmla="*/ 0 h 12064"/>
                <a:gd name="T2" fmla="*/ 0 w 8255"/>
                <a:gd name="T3" fmla="*/ 8510 h 12064"/>
                <a:gd name="T4" fmla="*/ 8255 w 8255"/>
                <a:gd name="T5" fmla="*/ 11685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8508"/>
                  </a:lnTo>
                  <a:lnTo>
                    <a:pt x="8255" y="11683"/>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58" name="object 250">
              <a:extLst>
                <a:ext uri="{FF2B5EF4-FFF2-40B4-BE49-F238E27FC236}">
                  <a16:creationId xmlns:a16="http://schemas.microsoft.com/office/drawing/2014/main" id="{3FCBCF28-A47A-4DBC-A916-55DB424D4458}"/>
                </a:ext>
              </a:extLst>
            </p:cNvPr>
            <p:cNvSpPr>
              <a:spLocks/>
            </p:cNvSpPr>
            <p:nvPr/>
          </p:nvSpPr>
          <p:spPr bwMode="auto">
            <a:xfrm>
              <a:off x="1692656" y="2970148"/>
              <a:ext cx="8255" cy="12065"/>
            </a:xfrm>
            <a:custGeom>
              <a:avLst/>
              <a:gdLst>
                <a:gd name="T0" fmla="*/ 0 w 8255"/>
                <a:gd name="T1" fmla="*/ 8384 h 12064"/>
                <a:gd name="T2" fmla="*/ 8255 w 8255"/>
                <a:gd name="T3" fmla="*/ 11559 h 12064"/>
                <a:gd name="T4" fmla="*/ 8255 w 8255"/>
                <a:gd name="T5" fmla="*/ 0 h 12064"/>
                <a:gd name="T6" fmla="*/ 0 w 8255"/>
                <a:gd name="T7" fmla="*/ 838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8382"/>
                  </a:moveTo>
                  <a:lnTo>
                    <a:pt x="8255" y="11557"/>
                  </a:lnTo>
                  <a:lnTo>
                    <a:pt x="8255" y="0"/>
                  </a:lnTo>
                  <a:lnTo>
                    <a:pt x="0" y="838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59" name="object 251">
              <a:extLst>
                <a:ext uri="{FF2B5EF4-FFF2-40B4-BE49-F238E27FC236}">
                  <a16:creationId xmlns:a16="http://schemas.microsoft.com/office/drawing/2014/main" id="{EBDA67E2-8392-4A45-A1F1-8BAF89E5CB53}"/>
                </a:ext>
              </a:extLst>
            </p:cNvPr>
            <p:cNvSpPr>
              <a:spLocks/>
            </p:cNvSpPr>
            <p:nvPr/>
          </p:nvSpPr>
          <p:spPr bwMode="auto">
            <a:xfrm>
              <a:off x="1695831" y="2965068"/>
              <a:ext cx="8255" cy="12065"/>
            </a:xfrm>
            <a:custGeom>
              <a:avLst/>
              <a:gdLst>
                <a:gd name="T0" fmla="*/ 0 w 8255"/>
                <a:gd name="T1" fmla="*/ 0 h 12064"/>
                <a:gd name="T2" fmla="*/ 0 w 8255"/>
                <a:gd name="T3" fmla="*/ 11685 h 12064"/>
                <a:gd name="T4" fmla="*/ 8255 w 8255"/>
                <a:gd name="T5" fmla="*/ 8510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683"/>
                  </a:lnTo>
                  <a:lnTo>
                    <a:pt x="8255" y="85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60" name="object 252">
              <a:extLst>
                <a:ext uri="{FF2B5EF4-FFF2-40B4-BE49-F238E27FC236}">
                  <a16:creationId xmlns:a16="http://schemas.microsoft.com/office/drawing/2014/main" id="{81733DAA-ED2B-4136-831B-55E2CEED24D3}"/>
                </a:ext>
              </a:extLst>
            </p:cNvPr>
            <p:cNvSpPr>
              <a:spLocks/>
            </p:cNvSpPr>
            <p:nvPr/>
          </p:nvSpPr>
          <p:spPr bwMode="auto">
            <a:xfrm>
              <a:off x="1700911" y="2970148"/>
              <a:ext cx="8255" cy="12065"/>
            </a:xfrm>
            <a:custGeom>
              <a:avLst/>
              <a:gdLst>
                <a:gd name="T0" fmla="*/ 0 w 8255"/>
                <a:gd name="T1" fmla="*/ 11559 h 12064"/>
                <a:gd name="T2" fmla="*/ 8255 w 8255"/>
                <a:gd name="T3" fmla="*/ 8384 h 12064"/>
                <a:gd name="T4" fmla="*/ 0 w 8255"/>
                <a:gd name="T5" fmla="*/ 0 h 12064"/>
                <a:gd name="T6" fmla="*/ 0 w 8255"/>
                <a:gd name="T7" fmla="*/ 11559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11557"/>
                  </a:moveTo>
                  <a:lnTo>
                    <a:pt x="8255" y="8382"/>
                  </a:lnTo>
                  <a:lnTo>
                    <a:pt x="0" y="0"/>
                  </a:lnTo>
                  <a:lnTo>
                    <a:pt x="0" y="1155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61" name="object 253">
              <a:extLst>
                <a:ext uri="{FF2B5EF4-FFF2-40B4-BE49-F238E27FC236}">
                  <a16:creationId xmlns:a16="http://schemas.microsoft.com/office/drawing/2014/main" id="{40190D41-2BF9-4473-AC68-197D5C7C3744}"/>
                </a:ext>
              </a:extLst>
            </p:cNvPr>
            <p:cNvSpPr>
              <a:spLocks/>
            </p:cNvSpPr>
            <p:nvPr/>
          </p:nvSpPr>
          <p:spPr bwMode="auto">
            <a:xfrm>
              <a:off x="1695831" y="2965068"/>
              <a:ext cx="12065" cy="8890"/>
            </a:xfrm>
            <a:custGeom>
              <a:avLst/>
              <a:gdLst>
                <a:gd name="T0" fmla="*/ 11813 w 12064"/>
                <a:gd name="T1" fmla="*/ 0 h 8889"/>
                <a:gd name="T2" fmla="*/ 0 w 12064"/>
                <a:gd name="T3" fmla="*/ 0 h 8889"/>
                <a:gd name="T4" fmla="*/ 8257 w 12064"/>
                <a:gd name="T5" fmla="*/ 8510 h 8889"/>
                <a:gd name="T6" fmla="*/ 11813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0"/>
                  </a:moveTo>
                  <a:lnTo>
                    <a:pt x="0" y="0"/>
                  </a:lnTo>
                  <a:lnTo>
                    <a:pt x="8255" y="8508"/>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62" name="object 254">
              <a:extLst>
                <a:ext uri="{FF2B5EF4-FFF2-40B4-BE49-F238E27FC236}">
                  <a16:creationId xmlns:a16="http://schemas.microsoft.com/office/drawing/2014/main" id="{0A0D044B-BE36-4DA4-BEBF-BCD80F3E8480}"/>
                </a:ext>
              </a:extLst>
            </p:cNvPr>
            <p:cNvSpPr>
              <a:spLocks/>
            </p:cNvSpPr>
            <p:nvPr/>
          </p:nvSpPr>
          <p:spPr bwMode="auto">
            <a:xfrm>
              <a:off x="1700911" y="2970148"/>
              <a:ext cx="12065" cy="8890"/>
            </a:xfrm>
            <a:custGeom>
              <a:avLst/>
              <a:gdLst>
                <a:gd name="T0" fmla="*/ 8257 w 12064"/>
                <a:gd name="T1" fmla="*/ 8384 h 8889"/>
                <a:gd name="T2" fmla="*/ 11813 w 12064"/>
                <a:gd name="T3" fmla="*/ 0 h 8889"/>
                <a:gd name="T4" fmla="*/ 0 w 12064"/>
                <a:gd name="T5" fmla="*/ 0 h 8889"/>
                <a:gd name="T6" fmla="*/ 8257 w 12064"/>
                <a:gd name="T7" fmla="*/ 8384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8382"/>
                  </a:moveTo>
                  <a:lnTo>
                    <a:pt x="11811" y="0"/>
                  </a:lnTo>
                  <a:lnTo>
                    <a:pt x="0" y="0"/>
                  </a:lnTo>
                  <a:lnTo>
                    <a:pt x="8255" y="838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63" name="object 255">
              <a:extLst>
                <a:ext uri="{FF2B5EF4-FFF2-40B4-BE49-F238E27FC236}">
                  <a16:creationId xmlns:a16="http://schemas.microsoft.com/office/drawing/2014/main" id="{D2CBBE3E-1E56-4DBE-BCCA-75B9654C7721}"/>
                </a:ext>
              </a:extLst>
            </p:cNvPr>
            <p:cNvSpPr>
              <a:spLocks/>
            </p:cNvSpPr>
            <p:nvPr/>
          </p:nvSpPr>
          <p:spPr bwMode="auto">
            <a:xfrm>
              <a:off x="1695831" y="2956559"/>
              <a:ext cx="12065" cy="8890"/>
            </a:xfrm>
            <a:custGeom>
              <a:avLst/>
              <a:gdLst>
                <a:gd name="T0" fmla="*/ 8257 w 12064"/>
                <a:gd name="T1" fmla="*/ 0 h 8889"/>
                <a:gd name="T2" fmla="*/ 0 w 12064"/>
                <a:gd name="T3" fmla="*/ 8511 h 8889"/>
                <a:gd name="T4" fmla="*/ 11813 w 12064"/>
                <a:gd name="T5" fmla="*/ 8511 h 8889"/>
                <a:gd name="T6" fmla="*/ 8257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0"/>
                  </a:moveTo>
                  <a:lnTo>
                    <a:pt x="0" y="8509"/>
                  </a:lnTo>
                  <a:lnTo>
                    <a:pt x="11811" y="8509"/>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64" name="object 256">
              <a:extLst>
                <a:ext uri="{FF2B5EF4-FFF2-40B4-BE49-F238E27FC236}">
                  <a16:creationId xmlns:a16="http://schemas.microsoft.com/office/drawing/2014/main" id="{152C4F8D-CFBA-4938-B445-49461230FD5C}"/>
                </a:ext>
              </a:extLst>
            </p:cNvPr>
            <p:cNvSpPr>
              <a:spLocks/>
            </p:cNvSpPr>
            <p:nvPr/>
          </p:nvSpPr>
          <p:spPr bwMode="auto">
            <a:xfrm>
              <a:off x="1700911" y="2961639"/>
              <a:ext cx="12065" cy="8890"/>
            </a:xfrm>
            <a:custGeom>
              <a:avLst/>
              <a:gdLst>
                <a:gd name="T0" fmla="*/ 11813 w 12064"/>
                <a:gd name="T1" fmla="*/ 8511 h 8889"/>
                <a:gd name="T2" fmla="*/ 8257 w 12064"/>
                <a:gd name="T3" fmla="*/ 0 h 8889"/>
                <a:gd name="T4" fmla="*/ 0 w 12064"/>
                <a:gd name="T5" fmla="*/ 8511 h 8889"/>
                <a:gd name="T6" fmla="*/ 11813 w 12064"/>
                <a:gd name="T7" fmla="*/ 8511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8509"/>
                  </a:moveTo>
                  <a:lnTo>
                    <a:pt x="8255" y="0"/>
                  </a:lnTo>
                  <a:lnTo>
                    <a:pt x="0" y="8509"/>
                  </a:lnTo>
                  <a:lnTo>
                    <a:pt x="11811" y="850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65" name="object 257">
              <a:extLst>
                <a:ext uri="{FF2B5EF4-FFF2-40B4-BE49-F238E27FC236}">
                  <a16:creationId xmlns:a16="http://schemas.microsoft.com/office/drawing/2014/main" id="{8DC4C8E8-E45B-4AC8-82D1-A7DE33654ECD}"/>
                </a:ext>
              </a:extLst>
            </p:cNvPr>
            <p:cNvSpPr>
              <a:spLocks/>
            </p:cNvSpPr>
            <p:nvPr/>
          </p:nvSpPr>
          <p:spPr bwMode="auto">
            <a:xfrm>
              <a:off x="1695831" y="2953511"/>
              <a:ext cx="8255" cy="12065"/>
            </a:xfrm>
            <a:custGeom>
              <a:avLst/>
              <a:gdLst>
                <a:gd name="T0" fmla="*/ 0 w 8255"/>
                <a:gd name="T1" fmla="*/ 0 h 12064"/>
                <a:gd name="T2" fmla="*/ 0 w 8255"/>
                <a:gd name="T3" fmla="*/ 11559 h 12064"/>
                <a:gd name="T4" fmla="*/ 8255 w 8255"/>
                <a:gd name="T5" fmla="*/ 3048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557"/>
                  </a:lnTo>
                  <a:lnTo>
                    <a:pt x="8255" y="30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66" name="object 258">
              <a:extLst>
                <a:ext uri="{FF2B5EF4-FFF2-40B4-BE49-F238E27FC236}">
                  <a16:creationId xmlns:a16="http://schemas.microsoft.com/office/drawing/2014/main" id="{73CEEF2E-4967-4C73-8E9A-B50A66F890F2}"/>
                </a:ext>
              </a:extLst>
            </p:cNvPr>
            <p:cNvSpPr>
              <a:spLocks/>
            </p:cNvSpPr>
            <p:nvPr/>
          </p:nvSpPr>
          <p:spPr bwMode="auto">
            <a:xfrm>
              <a:off x="1700911" y="2970148"/>
              <a:ext cx="1270" cy="0"/>
            </a:xfrm>
            <a:custGeom>
              <a:avLst/>
              <a:gdLst>
                <a:gd name="T0" fmla="*/ 0 w 1269"/>
                <a:gd name="T1" fmla="*/ 764 w 1269"/>
                <a:gd name="T2" fmla="*/ 0 60000 65536"/>
                <a:gd name="T3" fmla="*/ 0 60000 65536"/>
              </a:gdLst>
              <a:ahLst/>
              <a:cxnLst>
                <a:cxn ang="T2">
                  <a:pos x="T0" y="0"/>
                </a:cxn>
                <a:cxn ang="T3">
                  <a:pos x="T1" y="0"/>
                </a:cxn>
              </a:cxnLst>
              <a:rect l="0" t="0" r="r" b="b"/>
              <a:pathLst>
                <a:path w="1269">
                  <a:moveTo>
                    <a:pt x="0" y="0"/>
                  </a:moveTo>
                  <a:lnTo>
                    <a:pt x="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67" name="object 259">
              <a:extLst>
                <a:ext uri="{FF2B5EF4-FFF2-40B4-BE49-F238E27FC236}">
                  <a16:creationId xmlns:a16="http://schemas.microsoft.com/office/drawing/2014/main" id="{7DB107C4-987B-413C-8174-8DABFBD6D15E}"/>
                </a:ext>
              </a:extLst>
            </p:cNvPr>
            <p:cNvSpPr>
              <a:spLocks/>
            </p:cNvSpPr>
            <p:nvPr/>
          </p:nvSpPr>
          <p:spPr bwMode="auto">
            <a:xfrm>
              <a:off x="1700911" y="2752851"/>
              <a:ext cx="8255" cy="217804"/>
            </a:xfrm>
            <a:custGeom>
              <a:avLst/>
              <a:gdLst>
                <a:gd name="T0" fmla="*/ 8255 w 8255"/>
                <a:gd name="T1" fmla="*/ 208785 h 217805"/>
                <a:gd name="T2" fmla="*/ 0 w 8255"/>
                <a:gd name="T3" fmla="*/ 205737 h 217805"/>
                <a:gd name="T4" fmla="*/ 0 w 8255"/>
                <a:gd name="T5" fmla="*/ 217295 h 217805"/>
                <a:gd name="T6" fmla="*/ 8255 w 8255"/>
                <a:gd name="T7" fmla="*/ 208785 h 217805"/>
                <a:gd name="T8" fmla="*/ 0 w 8255"/>
                <a:gd name="T9" fmla="*/ 217295 h 217805"/>
                <a:gd name="T10" fmla="*/ 0 w 8255"/>
                <a:gd name="T11" fmla="*/ 0 h 2178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55" h="217805">
                  <a:moveTo>
                    <a:pt x="8255" y="208787"/>
                  </a:moveTo>
                  <a:lnTo>
                    <a:pt x="0" y="205739"/>
                  </a:lnTo>
                  <a:lnTo>
                    <a:pt x="0" y="217297"/>
                  </a:lnTo>
                  <a:lnTo>
                    <a:pt x="8255" y="208787"/>
                  </a:lnTo>
                  <a:close/>
                </a:path>
                <a:path w="8255" h="217805">
                  <a:moveTo>
                    <a:pt x="0" y="217297"/>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68" name="object 260">
              <a:extLst>
                <a:ext uri="{FF2B5EF4-FFF2-40B4-BE49-F238E27FC236}">
                  <a16:creationId xmlns:a16="http://schemas.microsoft.com/office/drawing/2014/main" id="{1943ECF7-E6FD-45DD-82AC-61607806AE87}"/>
                </a:ext>
              </a:extLst>
            </p:cNvPr>
            <p:cNvSpPr>
              <a:spLocks/>
            </p:cNvSpPr>
            <p:nvPr/>
          </p:nvSpPr>
          <p:spPr bwMode="auto">
            <a:xfrm>
              <a:off x="1695831" y="2965068"/>
              <a:ext cx="8255" cy="12065"/>
            </a:xfrm>
            <a:custGeom>
              <a:avLst/>
              <a:gdLst>
                <a:gd name="T0" fmla="*/ 0 w 8255"/>
                <a:gd name="T1" fmla="*/ 0 h 12064"/>
                <a:gd name="T2" fmla="*/ 0 w 8255"/>
                <a:gd name="T3" fmla="*/ 11685 h 12064"/>
                <a:gd name="T4" fmla="*/ 8255 w 8255"/>
                <a:gd name="T5" fmla="*/ 8510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683"/>
                  </a:lnTo>
                  <a:lnTo>
                    <a:pt x="8255" y="850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69" name="object 261">
              <a:extLst>
                <a:ext uri="{FF2B5EF4-FFF2-40B4-BE49-F238E27FC236}">
                  <a16:creationId xmlns:a16="http://schemas.microsoft.com/office/drawing/2014/main" id="{1117D2F4-E600-405E-AF04-386800330550}"/>
                </a:ext>
              </a:extLst>
            </p:cNvPr>
            <p:cNvSpPr>
              <a:spLocks/>
            </p:cNvSpPr>
            <p:nvPr/>
          </p:nvSpPr>
          <p:spPr bwMode="auto">
            <a:xfrm>
              <a:off x="1700911" y="2970148"/>
              <a:ext cx="8255" cy="12065"/>
            </a:xfrm>
            <a:custGeom>
              <a:avLst/>
              <a:gdLst>
                <a:gd name="T0" fmla="*/ 0 w 8255"/>
                <a:gd name="T1" fmla="*/ 11559 h 12064"/>
                <a:gd name="T2" fmla="*/ 8255 w 8255"/>
                <a:gd name="T3" fmla="*/ 8384 h 12064"/>
                <a:gd name="T4" fmla="*/ 0 w 8255"/>
                <a:gd name="T5" fmla="*/ 0 h 12064"/>
                <a:gd name="T6" fmla="*/ 0 w 8255"/>
                <a:gd name="T7" fmla="*/ 11559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11557"/>
                  </a:moveTo>
                  <a:lnTo>
                    <a:pt x="8255" y="8382"/>
                  </a:lnTo>
                  <a:lnTo>
                    <a:pt x="0" y="0"/>
                  </a:lnTo>
                  <a:lnTo>
                    <a:pt x="0" y="1155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70" name="object 262">
              <a:extLst>
                <a:ext uri="{FF2B5EF4-FFF2-40B4-BE49-F238E27FC236}">
                  <a16:creationId xmlns:a16="http://schemas.microsoft.com/office/drawing/2014/main" id="{AB0FF34A-6E26-4D55-9F8C-BF816FB8688D}"/>
                </a:ext>
              </a:extLst>
            </p:cNvPr>
            <p:cNvSpPr>
              <a:spLocks/>
            </p:cNvSpPr>
            <p:nvPr/>
          </p:nvSpPr>
          <p:spPr bwMode="auto">
            <a:xfrm>
              <a:off x="1695831" y="2965068"/>
              <a:ext cx="12065" cy="8890"/>
            </a:xfrm>
            <a:custGeom>
              <a:avLst/>
              <a:gdLst>
                <a:gd name="T0" fmla="*/ 11813 w 12064"/>
                <a:gd name="T1" fmla="*/ 0 h 8889"/>
                <a:gd name="T2" fmla="*/ 0 w 12064"/>
                <a:gd name="T3" fmla="*/ 0 h 8889"/>
                <a:gd name="T4" fmla="*/ 8257 w 12064"/>
                <a:gd name="T5" fmla="*/ 8510 h 8889"/>
                <a:gd name="T6" fmla="*/ 11813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0"/>
                  </a:moveTo>
                  <a:lnTo>
                    <a:pt x="0" y="0"/>
                  </a:lnTo>
                  <a:lnTo>
                    <a:pt x="8255" y="8508"/>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71" name="object 263">
              <a:extLst>
                <a:ext uri="{FF2B5EF4-FFF2-40B4-BE49-F238E27FC236}">
                  <a16:creationId xmlns:a16="http://schemas.microsoft.com/office/drawing/2014/main" id="{24918207-9478-4912-8FCD-3D5AFC9FC16D}"/>
                </a:ext>
              </a:extLst>
            </p:cNvPr>
            <p:cNvSpPr>
              <a:spLocks/>
            </p:cNvSpPr>
            <p:nvPr/>
          </p:nvSpPr>
          <p:spPr bwMode="auto">
            <a:xfrm>
              <a:off x="1700911" y="2970148"/>
              <a:ext cx="12065" cy="8890"/>
            </a:xfrm>
            <a:custGeom>
              <a:avLst/>
              <a:gdLst>
                <a:gd name="T0" fmla="*/ 8257 w 12064"/>
                <a:gd name="T1" fmla="*/ 8384 h 8889"/>
                <a:gd name="T2" fmla="*/ 11813 w 12064"/>
                <a:gd name="T3" fmla="*/ 0 h 8889"/>
                <a:gd name="T4" fmla="*/ 0 w 12064"/>
                <a:gd name="T5" fmla="*/ 0 h 8889"/>
                <a:gd name="T6" fmla="*/ 8257 w 12064"/>
                <a:gd name="T7" fmla="*/ 8384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8382"/>
                  </a:moveTo>
                  <a:lnTo>
                    <a:pt x="11811" y="0"/>
                  </a:lnTo>
                  <a:lnTo>
                    <a:pt x="0" y="0"/>
                  </a:lnTo>
                  <a:lnTo>
                    <a:pt x="8255" y="838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72" name="object 264">
              <a:extLst>
                <a:ext uri="{FF2B5EF4-FFF2-40B4-BE49-F238E27FC236}">
                  <a16:creationId xmlns:a16="http://schemas.microsoft.com/office/drawing/2014/main" id="{7B5C8763-4E65-4F86-9C06-1D5FC272A513}"/>
                </a:ext>
              </a:extLst>
            </p:cNvPr>
            <p:cNvSpPr>
              <a:spLocks/>
            </p:cNvSpPr>
            <p:nvPr/>
          </p:nvSpPr>
          <p:spPr bwMode="auto">
            <a:xfrm>
              <a:off x="1695831" y="2956559"/>
              <a:ext cx="12065" cy="8890"/>
            </a:xfrm>
            <a:custGeom>
              <a:avLst/>
              <a:gdLst>
                <a:gd name="T0" fmla="*/ 8257 w 12064"/>
                <a:gd name="T1" fmla="*/ 0 h 8889"/>
                <a:gd name="T2" fmla="*/ 0 w 12064"/>
                <a:gd name="T3" fmla="*/ 8511 h 8889"/>
                <a:gd name="T4" fmla="*/ 11813 w 12064"/>
                <a:gd name="T5" fmla="*/ 8511 h 8889"/>
                <a:gd name="T6" fmla="*/ 8257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0"/>
                  </a:moveTo>
                  <a:lnTo>
                    <a:pt x="0" y="8509"/>
                  </a:lnTo>
                  <a:lnTo>
                    <a:pt x="11811" y="8509"/>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73" name="object 265">
              <a:extLst>
                <a:ext uri="{FF2B5EF4-FFF2-40B4-BE49-F238E27FC236}">
                  <a16:creationId xmlns:a16="http://schemas.microsoft.com/office/drawing/2014/main" id="{F8BE173F-D09D-4B34-BDDF-68B40F5A734E}"/>
                </a:ext>
              </a:extLst>
            </p:cNvPr>
            <p:cNvSpPr>
              <a:spLocks/>
            </p:cNvSpPr>
            <p:nvPr/>
          </p:nvSpPr>
          <p:spPr bwMode="auto">
            <a:xfrm>
              <a:off x="1700911" y="2961639"/>
              <a:ext cx="12065" cy="8890"/>
            </a:xfrm>
            <a:custGeom>
              <a:avLst/>
              <a:gdLst>
                <a:gd name="T0" fmla="*/ 11813 w 12064"/>
                <a:gd name="T1" fmla="*/ 8511 h 8889"/>
                <a:gd name="T2" fmla="*/ 8257 w 12064"/>
                <a:gd name="T3" fmla="*/ 0 h 8889"/>
                <a:gd name="T4" fmla="*/ 0 w 12064"/>
                <a:gd name="T5" fmla="*/ 8511 h 8889"/>
                <a:gd name="T6" fmla="*/ 11813 w 12064"/>
                <a:gd name="T7" fmla="*/ 8511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8509"/>
                  </a:moveTo>
                  <a:lnTo>
                    <a:pt x="8255" y="0"/>
                  </a:lnTo>
                  <a:lnTo>
                    <a:pt x="0" y="8509"/>
                  </a:lnTo>
                  <a:lnTo>
                    <a:pt x="11811" y="850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74" name="object 266">
              <a:extLst>
                <a:ext uri="{FF2B5EF4-FFF2-40B4-BE49-F238E27FC236}">
                  <a16:creationId xmlns:a16="http://schemas.microsoft.com/office/drawing/2014/main" id="{FBC662E3-1EB6-472A-B682-A7EFD6C6DB34}"/>
                </a:ext>
              </a:extLst>
            </p:cNvPr>
            <p:cNvSpPr>
              <a:spLocks/>
            </p:cNvSpPr>
            <p:nvPr/>
          </p:nvSpPr>
          <p:spPr bwMode="auto">
            <a:xfrm>
              <a:off x="1695831" y="2953511"/>
              <a:ext cx="8255" cy="12065"/>
            </a:xfrm>
            <a:custGeom>
              <a:avLst/>
              <a:gdLst>
                <a:gd name="T0" fmla="*/ 0 w 8255"/>
                <a:gd name="T1" fmla="*/ 0 h 12064"/>
                <a:gd name="T2" fmla="*/ 0 w 8255"/>
                <a:gd name="T3" fmla="*/ 11559 h 12064"/>
                <a:gd name="T4" fmla="*/ 8255 w 8255"/>
                <a:gd name="T5" fmla="*/ 3048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557"/>
                  </a:lnTo>
                  <a:lnTo>
                    <a:pt x="8255" y="30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75" name="object 267">
              <a:extLst>
                <a:ext uri="{FF2B5EF4-FFF2-40B4-BE49-F238E27FC236}">
                  <a16:creationId xmlns:a16="http://schemas.microsoft.com/office/drawing/2014/main" id="{A318A8BD-902A-41BC-96F3-B0575A3C2E68}"/>
                </a:ext>
              </a:extLst>
            </p:cNvPr>
            <p:cNvSpPr>
              <a:spLocks/>
            </p:cNvSpPr>
            <p:nvPr/>
          </p:nvSpPr>
          <p:spPr bwMode="auto">
            <a:xfrm>
              <a:off x="1700911" y="2958591"/>
              <a:ext cx="8255" cy="12065"/>
            </a:xfrm>
            <a:custGeom>
              <a:avLst/>
              <a:gdLst>
                <a:gd name="T0" fmla="*/ 8255 w 8255"/>
                <a:gd name="T1" fmla="*/ 3048 h 12064"/>
                <a:gd name="T2" fmla="*/ 0 w 8255"/>
                <a:gd name="T3" fmla="*/ 0 h 12064"/>
                <a:gd name="T4" fmla="*/ 0 w 8255"/>
                <a:gd name="T5" fmla="*/ 11559 h 12064"/>
                <a:gd name="T6" fmla="*/ 8255 w 8255"/>
                <a:gd name="T7" fmla="*/ 3048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3048"/>
                  </a:moveTo>
                  <a:lnTo>
                    <a:pt x="0" y="0"/>
                  </a:lnTo>
                  <a:lnTo>
                    <a:pt x="0" y="11557"/>
                  </a:lnTo>
                  <a:lnTo>
                    <a:pt x="8255" y="304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76" name="object 268">
              <a:extLst>
                <a:ext uri="{FF2B5EF4-FFF2-40B4-BE49-F238E27FC236}">
                  <a16:creationId xmlns:a16="http://schemas.microsoft.com/office/drawing/2014/main" id="{D04C4F6D-A87C-447A-9C86-D6F34FD834AA}"/>
                </a:ext>
              </a:extLst>
            </p:cNvPr>
            <p:cNvSpPr>
              <a:spLocks/>
            </p:cNvSpPr>
            <p:nvPr/>
          </p:nvSpPr>
          <p:spPr bwMode="auto">
            <a:xfrm>
              <a:off x="1687576" y="2953511"/>
              <a:ext cx="8255" cy="12065"/>
            </a:xfrm>
            <a:custGeom>
              <a:avLst/>
              <a:gdLst>
                <a:gd name="T0" fmla="*/ 8255 w 8255"/>
                <a:gd name="T1" fmla="*/ 0 h 12064"/>
                <a:gd name="T2" fmla="*/ 0 w 8255"/>
                <a:gd name="T3" fmla="*/ 3048 h 12064"/>
                <a:gd name="T4" fmla="*/ 8255 w 8255"/>
                <a:gd name="T5" fmla="*/ 1155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048"/>
                  </a:lnTo>
                  <a:lnTo>
                    <a:pt x="8255" y="11557"/>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77" name="object 269">
              <a:extLst>
                <a:ext uri="{FF2B5EF4-FFF2-40B4-BE49-F238E27FC236}">
                  <a16:creationId xmlns:a16="http://schemas.microsoft.com/office/drawing/2014/main" id="{9494CF6E-FD2B-4A71-BEAE-BAD65720AB2A}"/>
                </a:ext>
              </a:extLst>
            </p:cNvPr>
            <p:cNvSpPr>
              <a:spLocks/>
            </p:cNvSpPr>
            <p:nvPr/>
          </p:nvSpPr>
          <p:spPr bwMode="auto">
            <a:xfrm>
              <a:off x="1692656" y="2958591"/>
              <a:ext cx="8255" cy="12065"/>
            </a:xfrm>
            <a:custGeom>
              <a:avLst/>
              <a:gdLst>
                <a:gd name="T0" fmla="*/ 8255 w 8255"/>
                <a:gd name="T1" fmla="*/ 0 h 12064"/>
                <a:gd name="T2" fmla="*/ 0 w 8255"/>
                <a:gd name="T3" fmla="*/ 3048 h 12064"/>
                <a:gd name="T4" fmla="*/ 8255 w 8255"/>
                <a:gd name="T5" fmla="*/ 1155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048"/>
                  </a:lnTo>
                  <a:lnTo>
                    <a:pt x="8255" y="11557"/>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78" name="object 270">
              <a:extLst>
                <a:ext uri="{FF2B5EF4-FFF2-40B4-BE49-F238E27FC236}">
                  <a16:creationId xmlns:a16="http://schemas.microsoft.com/office/drawing/2014/main" id="{B9951805-C5D8-410F-9AC0-EEE28781E24F}"/>
                </a:ext>
              </a:extLst>
            </p:cNvPr>
            <p:cNvSpPr>
              <a:spLocks/>
            </p:cNvSpPr>
            <p:nvPr/>
          </p:nvSpPr>
          <p:spPr bwMode="auto">
            <a:xfrm>
              <a:off x="1684020" y="2956559"/>
              <a:ext cx="12065" cy="8890"/>
            </a:xfrm>
            <a:custGeom>
              <a:avLst/>
              <a:gdLst>
                <a:gd name="T0" fmla="*/ 3556 w 12064"/>
                <a:gd name="T1" fmla="*/ 0 h 8889"/>
                <a:gd name="T2" fmla="*/ 0 w 12064"/>
                <a:gd name="T3" fmla="*/ 8511 h 8889"/>
                <a:gd name="T4" fmla="*/ 11813 w 12064"/>
                <a:gd name="T5" fmla="*/ 8511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509"/>
                  </a:lnTo>
                  <a:lnTo>
                    <a:pt x="11811" y="8509"/>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79" name="object 271">
              <a:extLst>
                <a:ext uri="{FF2B5EF4-FFF2-40B4-BE49-F238E27FC236}">
                  <a16:creationId xmlns:a16="http://schemas.microsoft.com/office/drawing/2014/main" id="{99A6BEB2-70B6-4F63-B756-066A47E9CC1C}"/>
                </a:ext>
              </a:extLst>
            </p:cNvPr>
            <p:cNvSpPr>
              <a:spLocks/>
            </p:cNvSpPr>
            <p:nvPr/>
          </p:nvSpPr>
          <p:spPr bwMode="auto">
            <a:xfrm>
              <a:off x="1689100" y="2961639"/>
              <a:ext cx="12065" cy="8890"/>
            </a:xfrm>
            <a:custGeom>
              <a:avLst/>
              <a:gdLst>
                <a:gd name="T0" fmla="*/ 3556 w 12064"/>
                <a:gd name="T1" fmla="*/ 0 h 8889"/>
                <a:gd name="T2" fmla="*/ 0 w 12064"/>
                <a:gd name="T3" fmla="*/ 8511 h 8889"/>
                <a:gd name="T4" fmla="*/ 11813 w 12064"/>
                <a:gd name="T5" fmla="*/ 8511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509"/>
                  </a:lnTo>
                  <a:lnTo>
                    <a:pt x="11811" y="8509"/>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80" name="object 272">
              <a:extLst>
                <a:ext uri="{FF2B5EF4-FFF2-40B4-BE49-F238E27FC236}">
                  <a16:creationId xmlns:a16="http://schemas.microsoft.com/office/drawing/2014/main" id="{4A22209D-BA90-48BC-A4AF-6618F088D536}"/>
                </a:ext>
              </a:extLst>
            </p:cNvPr>
            <p:cNvSpPr>
              <a:spLocks/>
            </p:cNvSpPr>
            <p:nvPr/>
          </p:nvSpPr>
          <p:spPr bwMode="auto">
            <a:xfrm>
              <a:off x="1684020" y="2965068"/>
              <a:ext cx="12065" cy="8890"/>
            </a:xfrm>
            <a:custGeom>
              <a:avLst/>
              <a:gdLst>
                <a:gd name="T0" fmla="*/ 11813 w 12064"/>
                <a:gd name="T1" fmla="*/ 0 h 8889"/>
                <a:gd name="T2" fmla="*/ 0 w 12064"/>
                <a:gd name="T3" fmla="*/ 0 h 8889"/>
                <a:gd name="T4" fmla="*/ 3556 w 12064"/>
                <a:gd name="T5" fmla="*/ 8510 h 8889"/>
                <a:gd name="T6" fmla="*/ 11813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0"/>
                  </a:moveTo>
                  <a:lnTo>
                    <a:pt x="0" y="0"/>
                  </a:lnTo>
                  <a:lnTo>
                    <a:pt x="3556" y="8508"/>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81" name="object 273">
              <a:extLst>
                <a:ext uri="{FF2B5EF4-FFF2-40B4-BE49-F238E27FC236}">
                  <a16:creationId xmlns:a16="http://schemas.microsoft.com/office/drawing/2014/main" id="{0F4F76FC-85D4-431A-8DB6-DC79DFB96F87}"/>
                </a:ext>
              </a:extLst>
            </p:cNvPr>
            <p:cNvSpPr>
              <a:spLocks/>
            </p:cNvSpPr>
            <p:nvPr/>
          </p:nvSpPr>
          <p:spPr bwMode="auto">
            <a:xfrm>
              <a:off x="1689100" y="2970148"/>
              <a:ext cx="12065" cy="8890"/>
            </a:xfrm>
            <a:custGeom>
              <a:avLst/>
              <a:gdLst>
                <a:gd name="T0" fmla="*/ 0 w 12064"/>
                <a:gd name="T1" fmla="*/ 0 h 8889"/>
                <a:gd name="T2" fmla="*/ 3556 w 12064"/>
                <a:gd name="T3" fmla="*/ 8384 h 8889"/>
                <a:gd name="T4" fmla="*/ 11813 w 12064"/>
                <a:gd name="T5" fmla="*/ 0 h 8889"/>
                <a:gd name="T6" fmla="*/ 0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0" y="0"/>
                  </a:moveTo>
                  <a:lnTo>
                    <a:pt x="3556" y="8382"/>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82" name="object 274">
              <a:extLst>
                <a:ext uri="{FF2B5EF4-FFF2-40B4-BE49-F238E27FC236}">
                  <a16:creationId xmlns:a16="http://schemas.microsoft.com/office/drawing/2014/main" id="{812798DC-0BF9-4344-8CD6-51B0F2B3B126}"/>
                </a:ext>
              </a:extLst>
            </p:cNvPr>
            <p:cNvSpPr>
              <a:spLocks/>
            </p:cNvSpPr>
            <p:nvPr/>
          </p:nvSpPr>
          <p:spPr bwMode="auto">
            <a:xfrm>
              <a:off x="1687576" y="2965068"/>
              <a:ext cx="8255" cy="12065"/>
            </a:xfrm>
            <a:custGeom>
              <a:avLst/>
              <a:gdLst>
                <a:gd name="T0" fmla="*/ 8255 w 8255"/>
                <a:gd name="T1" fmla="*/ 0 h 12064"/>
                <a:gd name="T2" fmla="*/ 0 w 8255"/>
                <a:gd name="T3" fmla="*/ 8510 h 12064"/>
                <a:gd name="T4" fmla="*/ 8255 w 8255"/>
                <a:gd name="T5" fmla="*/ 11685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8508"/>
                  </a:lnTo>
                  <a:lnTo>
                    <a:pt x="8255" y="11683"/>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83" name="object 275">
              <a:extLst>
                <a:ext uri="{FF2B5EF4-FFF2-40B4-BE49-F238E27FC236}">
                  <a16:creationId xmlns:a16="http://schemas.microsoft.com/office/drawing/2014/main" id="{23EBB60B-7CDD-4653-BB85-8C59372EF1E4}"/>
                </a:ext>
              </a:extLst>
            </p:cNvPr>
            <p:cNvSpPr>
              <a:spLocks/>
            </p:cNvSpPr>
            <p:nvPr/>
          </p:nvSpPr>
          <p:spPr bwMode="auto">
            <a:xfrm>
              <a:off x="1692656" y="2970148"/>
              <a:ext cx="8255" cy="12065"/>
            </a:xfrm>
            <a:custGeom>
              <a:avLst/>
              <a:gdLst>
                <a:gd name="T0" fmla="*/ 0 w 8255"/>
                <a:gd name="T1" fmla="*/ 8384 h 12064"/>
                <a:gd name="T2" fmla="*/ 8255 w 8255"/>
                <a:gd name="T3" fmla="*/ 11559 h 12064"/>
                <a:gd name="T4" fmla="*/ 8255 w 8255"/>
                <a:gd name="T5" fmla="*/ 0 h 12064"/>
                <a:gd name="T6" fmla="*/ 0 w 8255"/>
                <a:gd name="T7" fmla="*/ 838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8382"/>
                  </a:moveTo>
                  <a:lnTo>
                    <a:pt x="8255" y="11557"/>
                  </a:lnTo>
                  <a:lnTo>
                    <a:pt x="8255" y="0"/>
                  </a:lnTo>
                  <a:lnTo>
                    <a:pt x="0" y="838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53" name="object 276">
            <a:extLst>
              <a:ext uri="{FF2B5EF4-FFF2-40B4-BE49-F238E27FC236}">
                <a16:creationId xmlns:a16="http://schemas.microsoft.com/office/drawing/2014/main" id="{6BA15C5A-5D6B-4B33-94B1-BD8B223D97E3}"/>
              </a:ext>
            </a:extLst>
          </p:cNvPr>
          <p:cNvGrpSpPr>
            <a:grpSpLocks/>
          </p:cNvGrpSpPr>
          <p:nvPr/>
        </p:nvGrpSpPr>
        <p:grpSpPr bwMode="auto">
          <a:xfrm>
            <a:off x="1684338" y="1998663"/>
            <a:ext cx="30162" cy="434975"/>
            <a:chOff x="1684020" y="1998472"/>
            <a:chExt cx="29845" cy="434975"/>
          </a:xfrm>
        </p:grpSpPr>
        <p:sp>
          <p:nvSpPr>
            <p:cNvPr id="95316" name="object 277">
              <a:extLst>
                <a:ext uri="{FF2B5EF4-FFF2-40B4-BE49-F238E27FC236}">
                  <a16:creationId xmlns:a16="http://schemas.microsoft.com/office/drawing/2014/main" id="{704F239E-D8A4-48FC-98CD-15E0F1AB04A9}"/>
                </a:ext>
              </a:extLst>
            </p:cNvPr>
            <p:cNvSpPr>
              <a:spLocks/>
            </p:cNvSpPr>
            <p:nvPr/>
          </p:nvSpPr>
          <p:spPr bwMode="auto">
            <a:xfrm>
              <a:off x="1700911" y="2216150"/>
              <a:ext cx="0" cy="217170"/>
            </a:xfrm>
            <a:custGeom>
              <a:avLst/>
              <a:gdLst>
                <a:gd name="T0" fmla="*/ 0 h 217169"/>
                <a:gd name="T1" fmla="*/ 217172 h 217169"/>
                <a:gd name="T2" fmla="*/ 0 60000 65536"/>
                <a:gd name="T3" fmla="*/ 0 60000 65536"/>
              </a:gdLst>
              <a:ahLst/>
              <a:cxnLst>
                <a:cxn ang="T2">
                  <a:pos x="0" y="T0"/>
                </a:cxn>
                <a:cxn ang="T3">
                  <a:pos x="0" y="T1"/>
                </a:cxn>
              </a:cxnLst>
              <a:rect l="0" t="0" r="r" b="b"/>
              <a:pathLst>
                <a:path h="217169">
                  <a:moveTo>
                    <a:pt x="0" y="0"/>
                  </a:moveTo>
                  <a:lnTo>
                    <a:pt x="0" y="21717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17" name="object 278">
              <a:extLst>
                <a:ext uri="{FF2B5EF4-FFF2-40B4-BE49-F238E27FC236}">
                  <a16:creationId xmlns:a16="http://schemas.microsoft.com/office/drawing/2014/main" id="{7DA49CB4-23A8-4942-BCF2-808ABA35551D}"/>
                </a:ext>
              </a:extLst>
            </p:cNvPr>
            <p:cNvSpPr>
              <a:spLocks/>
            </p:cNvSpPr>
            <p:nvPr/>
          </p:nvSpPr>
          <p:spPr bwMode="auto">
            <a:xfrm>
              <a:off x="1687576" y="2199132"/>
              <a:ext cx="8255" cy="12065"/>
            </a:xfrm>
            <a:custGeom>
              <a:avLst/>
              <a:gdLst>
                <a:gd name="T0" fmla="*/ 8255 w 8255"/>
                <a:gd name="T1" fmla="*/ 0 h 12064"/>
                <a:gd name="T2" fmla="*/ 0 w 8255"/>
                <a:gd name="T3" fmla="*/ 3175 h 12064"/>
                <a:gd name="T4" fmla="*/ 8255 w 8255"/>
                <a:gd name="T5" fmla="*/ 1193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175"/>
                  </a:lnTo>
                  <a:lnTo>
                    <a:pt x="8255" y="11937"/>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18" name="object 279">
              <a:extLst>
                <a:ext uri="{FF2B5EF4-FFF2-40B4-BE49-F238E27FC236}">
                  <a16:creationId xmlns:a16="http://schemas.microsoft.com/office/drawing/2014/main" id="{3EAB6F10-F6E0-447A-B384-8C447859D2C4}"/>
                </a:ext>
              </a:extLst>
            </p:cNvPr>
            <p:cNvSpPr>
              <a:spLocks/>
            </p:cNvSpPr>
            <p:nvPr/>
          </p:nvSpPr>
          <p:spPr bwMode="auto">
            <a:xfrm>
              <a:off x="1692656" y="2204212"/>
              <a:ext cx="8255" cy="12065"/>
            </a:xfrm>
            <a:custGeom>
              <a:avLst/>
              <a:gdLst>
                <a:gd name="T0" fmla="*/ 8255 w 8255"/>
                <a:gd name="T1" fmla="*/ 0 h 12064"/>
                <a:gd name="T2" fmla="*/ 0 w 8255"/>
                <a:gd name="T3" fmla="*/ 3175 h 12064"/>
                <a:gd name="T4" fmla="*/ 8255 w 8255"/>
                <a:gd name="T5" fmla="*/ 1193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175"/>
                  </a:lnTo>
                  <a:lnTo>
                    <a:pt x="8255" y="11937"/>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19" name="object 280">
              <a:extLst>
                <a:ext uri="{FF2B5EF4-FFF2-40B4-BE49-F238E27FC236}">
                  <a16:creationId xmlns:a16="http://schemas.microsoft.com/office/drawing/2014/main" id="{6EF38DF6-43E3-430D-979D-2CD84E23E149}"/>
                </a:ext>
              </a:extLst>
            </p:cNvPr>
            <p:cNvSpPr>
              <a:spLocks/>
            </p:cNvSpPr>
            <p:nvPr/>
          </p:nvSpPr>
          <p:spPr bwMode="auto">
            <a:xfrm>
              <a:off x="1684020" y="2202306"/>
              <a:ext cx="12065" cy="8890"/>
            </a:xfrm>
            <a:custGeom>
              <a:avLst/>
              <a:gdLst>
                <a:gd name="T0" fmla="*/ 3556 w 12064"/>
                <a:gd name="T1" fmla="*/ 0 h 8889"/>
                <a:gd name="T2" fmla="*/ 0 w 12064"/>
                <a:gd name="T3" fmla="*/ 8764 h 8889"/>
                <a:gd name="T4" fmla="*/ 11813 w 12064"/>
                <a:gd name="T5" fmla="*/ 8764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762"/>
                  </a:lnTo>
                  <a:lnTo>
                    <a:pt x="11811" y="8762"/>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20" name="object 281">
              <a:extLst>
                <a:ext uri="{FF2B5EF4-FFF2-40B4-BE49-F238E27FC236}">
                  <a16:creationId xmlns:a16="http://schemas.microsoft.com/office/drawing/2014/main" id="{63CBCEDB-4BCC-4029-9487-4C53DA8C2D2A}"/>
                </a:ext>
              </a:extLst>
            </p:cNvPr>
            <p:cNvSpPr>
              <a:spLocks/>
            </p:cNvSpPr>
            <p:nvPr/>
          </p:nvSpPr>
          <p:spPr bwMode="auto">
            <a:xfrm>
              <a:off x="1689100" y="2207387"/>
              <a:ext cx="12065" cy="8890"/>
            </a:xfrm>
            <a:custGeom>
              <a:avLst/>
              <a:gdLst>
                <a:gd name="T0" fmla="*/ 3556 w 12064"/>
                <a:gd name="T1" fmla="*/ 0 h 8889"/>
                <a:gd name="T2" fmla="*/ 0 w 12064"/>
                <a:gd name="T3" fmla="*/ 8764 h 8889"/>
                <a:gd name="T4" fmla="*/ 11813 w 12064"/>
                <a:gd name="T5" fmla="*/ 8764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762"/>
                  </a:lnTo>
                  <a:lnTo>
                    <a:pt x="11811" y="8762"/>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21" name="object 282">
              <a:extLst>
                <a:ext uri="{FF2B5EF4-FFF2-40B4-BE49-F238E27FC236}">
                  <a16:creationId xmlns:a16="http://schemas.microsoft.com/office/drawing/2014/main" id="{05F124CC-8887-4883-ADC5-447C4E6D3DB4}"/>
                </a:ext>
              </a:extLst>
            </p:cNvPr>
            <p:cNvSpPr>
              <a:spLocks/>
            </p:cNvSpPr>
            <p:nvPr/>
          </p:nvSpPr>
          <p:spPr bwMode="auto">
            <a:xfrm>
              <a:off x="1684020" y="2211070"/>
              <a:ext cx="12065" cy="8255"/>
            </a:xfrm>
            <a:custGeom>
              <a:avLst/>
              <a:gdLst>
                <a:gd name="T0" fmla="*/ 11813 w 12064"/>
                <a:gd name="T1" fmla="*/ 0 h 8255"/>
                <a:gd name="T2" fmla="*/ 0 w 12064"/>
                <a:gd name="T3" fmla="*/ 0 h 8255"/>
                <a:gd name="T4" fmla="*/ 3556 w 12064"/>
                <a:gd name="T5" fmla="*/ 8127 h 8255"/>
                <a:gd name="T6" fmla="*/ 11813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11811" y="0"/>
                  </a:moveTo>
                  <a:lnTo>
                    <a:pt x="0" y="0"/>
                  </a:lnTo>
                  <a:lnTo>
                    <a:pt x="3556" y="8127"/>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22" name="object 283">
              <a:extLst>
                <a:ext uri="{FF2B5EF4-FFF2-40B4-BE49-F238E27FC236}">
                  <a16:creationId xmlns:a16="http://schemas.microsoft.com/office/drawing/2014/main" id="{6A787652-2DF7-4ACE-AC15-1375028EC331}"/>
                </a:ext>
              </a:extLst>
            </p:cNvPr>
            <p:cNvSpPr>
              <a:spLocks/>
            </p:cNvSpPr>
            <p:nvPr/>
          </p:nvSpPr>
          <p:spPr bwMode="auto">
            <a:xfrm>
              <a:off x="1689100" y="2216150"/>
              <a:ext cx="12065" cy="8255"/>
            </a:xfrm>
            <a:custGeom>
              <a:avLst/>
              <a:gdLst>
                <a:gd name="T0" fmla="*/ 0 w 12064"/>
                <a:gd name="T1" fmla="*/ 0 h 8255"/>
                <a:gd name="T2" fmla="*/ 3556 w 12064"/>
                <a:gd name="T3" fmla="*/ 8127 h 8255"/>
                <a:gd name="T4" fmla="*/ 11813 w 12064"/>
                <a:gd name="T5" fmla="*/ 0 h 8255"/>
                <a:gd name="T6" fmla="*/ 0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0" y="0"/>
                  </a:moveTo>
                  <a:lnTo>
                    <a:pt x="3556" y="8127"/>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23" name="object 284">
              <a:extLst>
                <a:ext uri="{FF2B5EF4-FFF2-40B4-BE49-F238E27FC236}">
                  <a16:creationId xmlns:a16="http://schemas.microsoft.com/office/drawing/2014/main" id="{A67C4C02-DE37-498A-ADEC-80F4BBC1157A}"/>
                </a:ext>
              </a:extLst>
            </p:cNvPr>
            <p:cNvSpPr>
              <a:spLocks/>
            </p:cNvSpPr>
            <p:nvPr/>
          </p:nvSpPr>
          <p:spPr bwMode="auto">
            <a:xfrm>
              <a:off x="1687576" y="2211070"/>
              <a:ext cx="8255" cy="11430"/>
            </a:xfrm>
            <a:custGeom>
              <a:avLst/>
              <a:gdLst>
                <a:gd name="T0" fmla="*/ 8255 w 8255"/>
                <a:gd name="T1" fmla="*/ 0 h 11430"/>
                <a:gd name="T2" fmla="*/ 0 w 8255"/>
                <a:gd name="T3" fmla="*/ 8127 h 11430"/>
                <a:gd name="T4" fmla="*/ 8255 w 8255"/>
                <a:gd name="T5" fmla="*/ 11302 h 11430"/>
                <a:gd name="T6" fmla="*/ 8255 w 825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8255" y="0"/>
                  </a:moveTo>
                  <a:lnTo>
                    <a:pt x="0" y="8127"/>
                  </a:lnTo>
                  <a:lnTo>
                    <a:pt x="8255" y="11302"/>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24" name="object 285">
              <a:extLst>
                <a:ext uri="{FF2B5EF4-FFF2-40B4-BE49-F238E27FC236}">
                  <a16:creationId xmlns:a16="http://schemas.microsoft.com/office/drawing/2014/main" id="{6FE63E59-3169-429B-8E89-753CB9853D39}"/>
                </a:ext>
              </a:extLst>
            </p:cNvPr>
            <p:cNvSpPr>
              <a:spLocks/>
            </p:cNvSpPr>
            <p:nvPr/>
          </p:nvSpPr>
          <p:spPr bwMode="auto">
            <a:xfrm>
              <a:off x="1692656" y="2216150"/>
              <a:ext cx="8255" cy="11430"/>
            </a:xfrm>
            <a:custGeom>
              <a:avLst/>
              <a:gdLst>
                <a:gd name="T0" fmla="*/ 0 w 8255"/>
                <a:gd name="T1" fmla="*/ 8127 h 11430"/>
                <a:gd name="T2" fmla="*/ 8255 w 8255"/>
                <a:gd name="T3" fmla="*/ 11302 h 11430"/>
                <a:gd name="T4" fmla="*/ 8255 w 8255"/>
                <a:gd name="T5" fmla="*/ 0 h 11430"/>
                <a:gd name="T6" fmla="*/ 0 w 8255"/>
                <a:gd name="T7" fmla="*/ 8127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8127"/>
                  </a:moveTo>
                  <a:lnTo>
                    <a:pt x="8255" y="11302"/>
                  </a:lnTo>
                  <a:lnTo>
                    <a:pt x="8255" y="0"/>
                  </a:lnTo>
                  <a:lnTo>
                    <a:pt x="0"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25" name="object 286">
              <a:extLst>
                <a:ext uri="{FF2B5EF4-FFF2-40B4-BE49-F238E27FC236}">
                  <a16:creationId xmlns:a16="http://schemas.microsoft.com/office/drawing/2014/main" id="{EDF0DE94-7CE3-4600-B13E-2A1CE876DA04}"/>
                </a:ext>
              </a:extLst>
            </p:cNvPr>
            <p:cNvSpPr>
              <a:spLocks/>
            </p:cNvSpPr>
            <p:nvPr/>
          </p:nvSpPr>
          <p:spPr bwMode="auto">
            <a:xfrm>
              <a:off x="1695831" y="2211070"/>
              <a:ext cx="8255" cy="11430"/>
            </a:xfrm>
            <a:custGeom>
              <a:avLst/>
              <a:gdLst>
                <a:gd name="T0" fmla="*/ 0 w 8255"/>
                <a:gd name="T1" fmla="*/ 0 h 11430"/>
                <a:gd name="T2" fmla="*/ 0 w 8255"/>
                <a:gd name="T3" fmla="*/ 11302 h 11430"/>
                <a:gd name="T4" fmla="*/ 8255 w 8255"/>
                <a:gd name="T5" fmla="*/ 8127 h 11430"/>
                <a:gd name="T6" fmla="*/ 0 w 825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0"/>
                  </a:moveTo>
                  <a:lnTo>
                    <a:pt x="0" y="11302"/>
                  </a:lnTo>
                  <a:lnTo>
                    <a:pt x="8255" y="81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26" name="object 287">
              <a:extLst>
                <a:ext uri="{FF2B5EF4-FFF2-40B4-BE49-F238E27FC236}">
                  <a16:creationId xmlns:a16="http://schemas.microsoft.com/office/drawing/2014/main" id="{CA840820-0686-4F39-87C0-33E64B899E3D}"/>
                </a:ext>
              </a:extLst>
            </p:cNvPr>
            <p:cNvSpPr>
              <a:spLocks/>
            </p:cNvSpPr>
            <p:nvPr/>
          </p:nvSpPr>
          <p:spPr bwMode="auto">
            <a:xfrm>
              <a:off x="1700911" y="2216150"/>
              <a:ext cx="8255" cy="11430"/>
            </a:xfrm>
            <a:custGeom>
              <a:avLst/>
              <a:gdLst>
                <a:gd name="T0" fmla="*/ 0 w 8255"/>
                <a:gd name="T1" fmla="*/ 11302 h 11430"/>
                <a:gd name="T2" fmla="*/ 8255 w 8255"/>
                <a:gd name="T3" fmla="*/ 8127 h 11430"/>
                <a:gd name="T4" fmla="*/ 0 w 8255"/>
                <a:gd name="T5" fmla="*/ 0 h 11430"/>
                <a:gd name="T6" fmla="*/ 0 w 8255"/>
                <a:gd name="T7" fmla="*/ 11302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11302"/>
                  </a:moveTo>
                  <a:lnTo>
                    <a:pt x="8255" y="8127"/>
                  </a:lnTo>
                  <a:lnTo>
                    <a:pt x="0" y="0"/>
                  </a:lnTo>
                  <a:lnTo>
                    <a:pt x="0" y="1130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27" name="object 288">
              <a:extLst>
                <a:ext uri="{FF2B5EF4-FFF2-40B4-BE49-F238E27FC236}">
                  <a16:creationId xmlns:a16="http://schemas.microsoft.com/office/drawing/2014/main" id="{15E497A3-C04E-4654-A201-0FF6DB81A98E}"/>
                </a:ext>
              </a:extLst>
            </p:cNvPr>
            <p:cNvSpPr>
              <a:spLocks/>
            </p:cNvSpPr>
            <p:nvPr/>
          </p:nvSpPr>
          <p:spPr bwMode="auto">
            <a:xfrm>
              <a:off x="1695831" y="2211070"/>
              <a:ext cx="12065" cy="8255"/>
            </a:xfrm>
            <a:custGeom>
              <a:avLst/>
              <a:gdLst>
                <a:gd name="T0" fmla="*/ 11813 w 12064"/>
                <a:gd name="T1" fmla="*/ 0 h 8255"/>
                <a:gd name="T2" fmla="*/ 0 w 12064"/>
                <a:gd name="T3" fmla="*/ 0 h 8255"/>
                <a:gd name="T4" fmla="*/ 8257 w 12064"/>
                <a:gd name="T5" fmla="*/ 8127 h 8255"/>
                <a:gd name="T6" fmla="*/ 11813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11811" y="0"/>
                  </a:moveTo>
                  <a:lnTo>
                    <a:pt x="0" y="0"/>
                  </a:lnTo>
                  <a:lnTo>
                    <a:pt x="8255" y="8127"/>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28" name="object 289">
              <a:extLst>
                <a:ext uri="{FF2B5EF4-FFF2-40B4-BE49-F238E27FC236}">
                  <a16:creationId xmlns:a16="http://schemas.microsoft.com/office/drawing/2014/main" id="{554FA6B9-C69A-48B6-B709-EA841A4C627B}"/>
                </a:ext>
              </a:extLst>
            </p:cNvPr>
            <p:cNvSpPr>
              <a:spLocks/>
            </p:cNvSpPr>
            <p:nvPr/>
          </p:nvSpPr>
          <p:spPr bwMode="auto">
            <a:xfrm>
              <a:off x="1700911" y="2216150"/>
              <a:ext cx="12065" cy="8255"/>
            </a:xfrm>
            <a:custGeom>
              <a:avLst/>
              <a:gdLst>
                <a:gd name="T0" fmla="*/ 8257 w 12064"/>
                <a:gd name="T1" fmla="*/ 8127 h 8255"/>
                <a:gd name="T2" fmla="*/ 11813 w 12064"/>
                <a:gd name="T3" fmla="*/ 0 h 8255"/>
                <a:gd name="T4" fmla="*/ 0 w 12064"/>
                <a:gd name="T5" fmla="*/ 0 h 8255"/>
                <a:gd name="T6" fmla="*/ 8257 w 12064"/>
                <a:gd name="T7" fmla="*/ 8127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8255" y="8127"/>
                  </a:moveTo>
                  <a:lnTo>
                    <a:pt x="11811" y="0"/>
                  </a:lnTo>
                  <a:lnTo>
                    <a:pt x="0" y="0"/>
                  </a:lnTo>
                  <a:lnTo>
                    <a:pt x="8255"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29" name="object 290">
              <a:extLst>
                <a:ext uri="{FF2B5EF4-FFF2-40B4-BE49-F238E27FC236}">
                  <a16:creationId xmlns:a16="http://schemas.microsoft.com/office/drawing/2014/main" id="{AFE170B0-663F-43D4-B7BE-628B04CAF0D1}"/>
                </a:ext>
              </a:extLst>
            </p:cNvPr>
            <p:cNvSpPr>
              <a:spLocks/>
            </p:cNvSpPr>
            <p:nvPr/>
          </p:nvSpPr>
          <p:spPr bwMode="auto">
            <a:xfrm>
              <a:off x="1695831" y="2202306"/>
              <a:ext cx="12065" cy="8890"/>
            </a:xfrm>
            <a:custGeom>
              <a:avLst/>
              <a:gdLst>
                <a:gd name="T0" fmla="*/ 8257 w 12064"/>
                <a:gd name="T1" fmla="*/ 0 h 8889"/>
                <a:gd name="T2" fmla="*/ 0 w 12064"/>
                <a:gd name="T3" fmla="*/ 8764 h 8889"/>
                <a:gd name="T4" fmla="*/ 11813 w 12064"/>
                <a:gd name="T5" fmla="*/ 8764 h 8889"/>
                <a:gd name="T6" fmla="*/ 8257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0"/>
                  </a:moveTo>
                  <a:lnTo>
                    <a:pt x="0" y="8762"/>
                  </a:lnTo>
                  <a:lnTo>
                    <a:pt x="11811" y="8762"/>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30" name="object 291">
              <a:extLst>
                <a:ext uri="{FF2B5EF4-FFF2-40B4-BE49-F238E27FC236}">
                  <a16:creationId xmlns:a16="http://schemas.microsoft.com/office/drawing/2014/main" id="{CEDB8253-5FF5-4FCE-A38D-455B249B0C64}"/>
                </a:ext>
              </a:extLst>
            </p:cNvPr>
            <p:cNvSpPr>
              <a:spLocks/>
            </p:cNvSpPr>
            <p:nvPr/>
          </p:nvSpPr>
          <p:spPr bwMode="auto">
            <a:xfrm>
              <a:off x="1700911" y="2207387"/>
              <a:ext cx="12065" cy="8890"/>
            </a:xfrm>
            <a:custGeom>
              <a:avLst/>
              <a:gdLst>
                <a:gd name="T0" fmla="*/ 11813 w 12064"/>
                <a:gd name="T1" fmla="*/ 8764 h 8889"/>
                <a:gd name="T2" fmla="*/ 8257 w 12064"/>
                <a:gd name="T3" fmla="*/ 0 h 8889"/>
                <a:gd name="T4" fmla="*/ 0 w 12064"/>
                <a:gd name="T5" fmla="*/ 8764 h 8889"/>
                <a:gd name="T6" fmla="*/ 11813 w 12064"/>
                <a:gd name="T7" fmla="*/ 8764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8762"/>
                  </a:moveTo>
                  <a:lnTo>
                    <a:pt x="8255" y="0"/>
                  </a:lnTo>
                  <a:lnTo>
                    <a:pt x="0" y="8762"/>
                  </a:lnTo>
                  <a:lnTo>
                    <a:pt x="11811" y="876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31" name="object 292">
              <a:extLst>
                <a:ext uri="{FF2B5EF4-FFF2-40B4-BE49-F238E27FC236}">
                  <a16:creationId xmlns:a16="http://schemas.microsoft.com/office/drawing/2014/main" id="{728B5471-47B9-475A-8B93-4E6743AB02A9}"/>
                </a:ext>
              </a:extLst>
            </p:cNvPr>
            <p:cNvSpPr>
              <a:spLocks/>
            </p:cNvSpPr>
            <p:nvPr/>
          </p:nvSpPr>
          <p:spPr bwMode="auto">
            <a:xfrm>
              <a:off x="1695831" y="2199132"/>
              <a:ext cx="8255" cy="12065"/>
            </a:xfrm>
            <a:custGeom>
              <a:avLst/>
              <a:gdLst>
                <a:gd name="T0" fmla="*/ 0 w 8255"/>
                <a:gd name="T1" fmla="*/ 0 h 12064"/>
                <a:gd name="T2" fmla="*/ 0 w 8255"/>
                <a:gd name="T3" fmla="*/ 11939 h 12064"/>
                <a:gd name="T4" fmla="*/ 8255 w 8255"/>
                <a:gd name="T5" fmla="*/ 3175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937"/>
                  </a:lnTo>
                  <a:lnTo>
                    <a:pt x="8255" y="31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32" name="object 293">
              <a:extLst>
                <a:ext uri="{FF2B5EF4-FFF2-40B4-BE49-F238E27FC236}">
                  <a16:creationId xmlns:a16="http://schemas.microsoft.com/office/drawing/2014/main" id="{98888472-2A90-480E-A621-B3F682AFB090}"/>
                </a:ext>
              </a:extLst>
            </p:cNvPr>
            <p:cNvSpPr>
              <a:spLocks/>
            </p:cNvSpPr>
            <p:nvPr/>
          </p:nvSpPr>
          <p:spPr bwMode="auto">
            <a:xfrm>
              <a:off x="1700911" y="2216150"/>
              <a:ext cx="1270" cy="0"/>
            </a:xfrm>
            <a:custGeom>
              <a:avLst/>
              <a:gdLst>
                <a:gd name="T0" fmla="*/ 0 w 1269"/>
                <a:gd name="T1" fmla="*/ 764 w 1269"/>
                <a:gd name="T2" fmla="*/ 0 60000 65536"/>
                <a:gd name="T3" fmla="*/ 0 60000 65536"/>
              </a:gdLst>
              <a:ahLst/>
              <a:cxnLst>
                <a:cxn ang="T2">
                  <a:pos x="T0" y="0"/>
                </a:cxn>
                <a:cxn ang="T3">
                  <a:pos x="T1" y="0"/>
                </a:cxn>
              </a:cxnLst>
              <a:rect l="0" t="0" r="r" b="b"/>
              <a:pathLst>
                <a:path w="1269">
                  <a:moveTo>
                    <a:pt x="0" y="0"/>
                  </a:moveTo>
                  <a:lnTo>
                    <a:pt x="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33" name="object 294">
              <a:extLst>
                <a:ext uri="{FF2B5EF4-FFF2-40B4-BE49-F238E27FC236}">
                  <a16:creationId xmlns:a16="http://schemas.microsoft.com/office/drawing/2014/main" id="{CC71C38B-4A95-4820-A1AC-00A7DC56BDEB}"/>
                </a:ext>
              </a:extLst>
            </p:cNvPr>
            <p:cNvSpPr>
              <a:spLocks/>
            </p:cNvSpPr>
            <p:nvPr/>
          </p:nvSpPr>
          <p:spPr bwMode="auto">
            <a:xfrm>
              <a:off x="1700911" y="1998472"/>
              <a:ext cx="8255" cy="217804"/>
            </a:xfrm>
            <a:custGeom>
              <a:avLst/>
              <a:gdLst>
                <a:gd name="T0" fmla="*/ 8255 w 8255"/>
                <a:gd name="T1" fmla="*/ 208912 h 217805"/>
                <a:gd name="T2" fmla="*/ 0 w 8255"/>
                <a:gd name="T3" fmla="*/ 205737 h 217805"/>
                <a:gd name="T4" fmla="*/ 0 w 8255"/>
                <a:gd name="T5" fmla="*/ 217675 h 217805"/>
                <a:gd name="T6" fmla="*/ 8255 w 8255"/>
                <a:gd name="T7" fmla="*/ 208912 h 217805"/>
                <a:gd name="T8" fmla="*/ 0 w 8255"/>
                <a:gd name="T9" fmla="*/ 217675 h 217805"/>
                <a:gd name="T10" fmla="*/ 0 w 8255"/>
                <a:gd name="T11" fmla="*/ 0 h 2178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55" h="217805">
                  <a:moveTo>
                    <a:pt x="8255" y="208914"/>
                  </a:moveTo>
                  <a:lnTo>
                    <a:pt x="0" y="205739"/>
                  </a:lnTo>
                  <a:lnTo>
                    <a:pt x="0" y="217677"/>
                  </a:lnTo>
                  <a:lnTo>
                    <a:pt x="8255" y="208914"/>
                  </a:lnTo>
                  <a:close/>
                </a:path>
                <a:path w="8255" h="217805">
                  <a:moveTo>
                    <a:pt x="0" y="217677"/>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34" name="object 295">
              <a:extLst>
                <a:ext uri="{FF2B5EF4-FFF2-40B4-BE49-F238E27FC236}">
                  <a16:creationId xmlns:a16="http://schemas.microsoft.com/office/drawing/2014/main" id="{54C583CA-2AD5-4799-BD05-799AE0E26FE1}"/>
                </a:ext>
              </a:extLst>
            </p:cNvPr>
            <p:cNvSpPr>
              <a:spLocks/>
            </p:cNvSpPr>
            <p:nvPr/>
          </p:nvSpPr>
          <p:spPr bwMode="auto">
            <a:xfrm>
              <a:off x="1695831" y="2211070"/>
              <a:ext cx="8255" cy="11430"/>
            </a:xfrm>
            <a:custGeom>
              <a:avLst/>
              <a:gdLst>
                <a:gd name="T0" fmla="*/ 0 w 8255"/>
                <a:gd name="T1" fmla="*/ 0 h 11430"/>
                <a:gd name="T2" fmla="*/ 0 w 8255"/>
                <a:gd name="T3" fmla="*/ 11302 h 11430"/>
                <a:gd name="T4" fmla="*/ 8255 w 8255"/>
                <a:gd name="T5" fmla="*/ 8127 h 11430"/>
                <a:gd name="T6" fmla="*/ 0 w 825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0"/>
                  </a:moveTo>
                  <a:lnTo>
                    <a:pt x="0" y="11302"/>
                  </a:lnTo>
                  <a:lnTo>
                    <a:pt x="8255" y="81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35" name="object 296">
              <a:extLst>
                <a:ext uri="{FF2B5EF4-FFF2-40B4-BE49-F238E27FC236}">
                  <a16:creationId xmlns:a16="http://schemas.microsoft.com/office/drawing/2014/main" id="{1AC0E792-CD96-4270-A89A-851CBAB78555}"/>
                </a:ext>
              </a:extLst>
            </p:cNvPr>
            <p:cNvSpPr>
              <a:spLocks/>
            </p:cNvSpPr>
            <p:nvPr/>
          </p:nvSpPr>
          <p:spPr bwMode="auto">
            <a:xfrm>
              <a:off x="1700911" y="2216150"/>
              <a:ext cx="8255" cy="11430"/>
            </a:xfrm>
            <a:custGeom>
              <a:avLst/>
              <a:gdLst>
                <a:gd name="T0" fmla="*/ 0 w 8255"/>
                <a:gd name="T1" fmla="*/ 11302 h 11430"/>
                <a:gd name="T2" fmla="*/ 8255 w 8255"/>
                <a:gd name="T3" fmla="*/ 8127 h 11430"/>
                <a:gd name="T4" fmla="*/ 0 w 8255"/>
                <a:gd name="T5" fmla="*/ 0 h 11430"/>
                <a:gd name="T6" fmla="*/ 0 w 8255"/>
                <a:gd name="T7" fmla="*/ 11302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11302"/>
                  </a:moveTo>
                  <a:lnTo>
                    <a:pt x="8255" y="8127"/>
                  </a:lnTo>
                  <a:lnTo>
                    <a:pt x="0" y="0"/>
                  </a:lnTo>
                  <a:lnTo>
                    <a:pt x="0" y="1130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36" name="object 297">
              <a:extLst>
                <a:ext uri="{FF2B5EF4-FFF2-40B4-BE49-F238E27FC236}">
                  <a16:creationId xmlns:a16="http://schemas.microsoft.com/office/drawing/2014/main" id="{E1C25D5D-69D9-4F6A-89F1-5E245909DB95}"/>
                </a:ext>
              </a:extLst>
            </p:cNvPr>
            <p:cNvSpPr>
              <a:spLocks/>
            </p:cNvSpPr>
            <p:nvPr/>
          </p:nvSpPr>
          <p:spPr bwMode="auto">
            <a:xfrm>
              <a:off x="1695831" y="2211070"/>
              <a:ext cx="12065" cy="8255"/>
            </a:xfrm>
            <a:custGeom>
              <a:avLst/>
              <a:gdLst>
                <a:gd name="T0" fmla="*/ 11813 w 12064"/>
                <a:gd name="T1" fmla="*/ 0 h 8255"/>
                <a:gd name="T2" fmla="*/ 0 w 12064"/>
                <a:gd name="T3" fmla="*/ 0 h 8255"/>
                <a:gd name="T4" fmla="*/ 8257 w 12064"/>
                <a:gd name="T5" fmla="*/ 8127 h 8255"/>
                <a:gd name="T6" fmla="*/ 11813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11811" y="0"/>
                  </a:moveTo>
                  <a:lnTo>
                    <a:pt x="0" y="0"/>
                  </a:lnTo>
                  <a:lnTo>
                    <a:pt x="8255" y="8127"/>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37" name="object 298">
              <a:extLst>
                <a:ext uri="{FF2B5EF4-FFF2-40B4-BE49-F238E27FC236}">
                  <a16:creationId xmlns:a16="http://schemas.microsoft.com/office/drawing/2014/main" id="{3E580972-6DD1-4572-9810-DE08FAD2467C}"/>
                </a:ext>
              </a:extLst>
            </p:cNvPr>
            <p:cNvSpPr>
              <a:spLocks/>
            </p:cNvSpPr>
            <p:nvPr/>
          </p:nvSpPr>
          <p:spPr bwMode="auto">
            <a:xfrm>
              <a:off x="1700911" y="2216150"/>
              <a:ext cx="12065" cy="8255"/>
            </a:xfrm>
            <a:custGeom>
              <a:avLst/>
              <a:gdLst>
                <a:gd name="T0" fmla="*/ 8257 w 12064"/>
                <a:gd name="T1" fmla="*/ 8127 h 8255"/>
                <a:gd name="T2" fmla="*/ 11813 w 12064"/>
                <a:gd name="T3" fmla="*/ 0 h 8255"/>
                <a:gd name="T4" fmla="*/ 0 w 12064"/>
                <a:gd name="T5" fmla="*/ 0 h 8255"/>
                <a:gd name="T6" fmla="*/ 8257 w 12064"/>
                <a:gd name="T7" fmla="*/ 8127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8255" y="8127"/>
                  </a:moveTo>
                  <a:lnTo>
                    <a:pt x="11811" y="0"/>
                  </a:lnTo>
                  <a:lnTo>
                    <a:pt x="0" y="0"/>
                  </a:lnTo>
                  <a:lnTo>
                    <a:pt x="8255"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38" name="object 299">
              <a:extLst>
                <a:ext uri="{FF2B5EF4-FFF2-40B4-BE49-F238E27FC236}">
                  <a16:creationId xmlns:a16="http://schemas.microsoft.com/office/drawing/2014/main" id="{0A327CCB-7A14-4C7D-A9B5-0ECB3181A720}"/>
                </a:ext>
              </a:extLst>
            </p:cNvPr>
            <p:cNvSpPr>
              <a:spLocks/>
            </p:cNvSpPr>
            <p:nvPr/>
          </p:nvSpPr>
          <p:spPr bwMode="auto">
            <a:xfrm>
              <a:off x="1695831" y="2202306"/>
              <a:ext cx="12065" cy="8890"/>
            </a:xfrm>
            <a:custGeom>
              <a:avLst/>
              <a:gdLst>
                <a:gd name="T0" fmla="*/ 8257 w 12064"/>
                <a:gd name="T1" fmla="*/ 0 h 8889"/>
                <a:gd name="T2" fmla="*/ 0 w 12064"/>
                <a:gd name="T3" fmla="*/ 8764 h 8889"/>
                <a:gd name="T4" fmla="*/ 11813 w 12064"/>
                <a:gd name="T5" fmla="*/ 8764 h 8889"/>
                <a:gd name="T6" fmla="*/ 8257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8255" y="0"/>
                  </a:moveTo>
                  <a:lnTo>
                    <a:pt x="0" y="8762"/>
                  </a:lnTo>
                  <a:lnTo>
                    <a:pt x="11811" y="8762"/>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39" name="object 300">
              <a:extLst>
                <a:ext uri="{FF2B5EF4-FFF2-40B4-BE49-F238E27FC236}">
                  <a16:creationId xmlns:a16="http://schemas.microsoft.com/office/drawing/2014/main" id="{ED7CDF5A-1E6B-4BD6-87E9-DEDA3AD44A47}"/>
                </a:ext>
              </a:extLst>
            </p:cNvPr>
            <p:cNvSpPr>
              <a:spLocks/>
            </p:cNvSpPr>
            <p:nvPr/>
          </p:nvSpPr>
          <p:spPr bwMode="auto">
            <a:xfrm>
              <a:off x="1700911" y="2207387"/>
              <a:ext cx="12065" cy="8890"/>
            </a:xfrm>
            <a:custGeom>
              <a:avLst/>
              <a:gdLst>
                <a:gd name="T0" fmla="*/ 11813 w 12064"/>
                <a:gd name="T1" fmla="*/ 8764 h 8889"/>
                <a:gd name="T2" fmla="*/ 8257 w 12064"/>
                <a:gd name="T3" fmla="*/ 0 h 8889"/>
                <a:gd name="T4" fmla="*/ 0 w 12064"/>
                <a:gd name="T5" fmla="*/ 8764 h 8889"/>
                <a:gd name="T6" fmla="*/ 11813 w 12064"/>
                <a:gd name="T7" fmla="*/ 8764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11811" y="8762"/>
                  </a:moveTo>
                  <a:lnTo>
                    <a:pt x="8255" y="0"/>
                  </a:lnTo>
                  <a:lnTo>
                    <a:pt x="0" y="8762"/>
                  </a:lnTo>
                  <a:lnTo>
                    <a:pt x="11811" y="876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40" name="object 301">
              <a:extLst>
                <a:ext uri="{FF2B5EF4-FFF2-40B4-BE49-F238E27FC236}">
                  <a16:creationId xmlns:a16="http://schemas.microsoft.com/office/drawing/2014/main" id="{5A3BE9DE-8435-4683-801D-2947D99E4C0D}"/>
                </a:ext>
              </a:extLst>
            </p:cNvPr>
            <p:cNvSpPr>
              <a:spLocks/>
            </p:cNvSpPr>
            <p:nvPr/>
          </p:nvSpPr>
          <p:spPr bwMode="auto">
            <a:xfrm>
              <a:off x="1695831" y="2199132"/>
              <a:ext cx="8255" cy="12065"/>
            </a:xfrm>
            <a:custGeom>
              <a:avLst/>
              <a:gdLst>
                <a:gd name="T0" fmla="*/ 0 w 8255"/>
                <a:gd name="T1" fmla="*/ 0 h 12064"/>
                <a:gd name="T2" fmla="*/ 0 w 8255"/>
                <a:gd name="T3" fmla="*/ 11939 h 12064"/>
                <a:gd name="T4" fmla="*/ 8255 w 8255"/>
                <a:gd name="T5" fmla="*/ 3175 h 12064"/>
                <a:gd name="T6" fmla="*/ 0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0" y="0"/>
                  </a:moveTo>
                  <a:lnTo>
                    <a:pt x="0" y="11937"/>
                  </a:lnTo>
                  <a:lnTo>
                    <a:pt x="8255" y="317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41" name="object 302">
              <a:extLst>
                <a:ext uri="{FF2B5EF4-FFF2-40B4-BE49-F238E27FC236}">
                  <a16:creationId xmlns:a16="http://schemas.microsoft.com/office/drawing/2014/main" id="{BBDF5F44-433A-4051-9211-A6A0F26F3AE7}"/>
                </a:ext>
              </a:extLst>
            </p:cNvPr>
            <p:cNvSpPr>
              <a:spLocks/>
            </p:cNvSpPr>
            <p:nvPr/>
          </p:nvSpPr>
          <p:spPr bwMode="auto">
            <a:xfrm>
              <a:off x="1700911" y="2204212"/>
              <a:ext cx="8255" cy="12065"/>
            </a:xfrm>
            <a:custGeom>
              <a:avLst/>
              <a:gdLst>
                <a:gd name="T0" fmla="*/ 8255 w 8255"/>
                <a:gd name="T1" fmla="*/ 3175 h 12064"/>
                <a:gd name="T2" fmla="*/ 0 w 8255"/>
                <a:gd name="T3" fmla="*/ 0 h 12064"/>
                <a:gd name="T4" fmla="*/ 0 w 8255"/>
                <a:gd name="T5" fmla="*/ 11939 h 12064"/>
                <a:gd name="T6" fmla="*/ 8255 w 8255"/>
                <a:gd name="T7" fmla="*/ 3175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3175"/>
                  </a:moveTo>
                  <a:lnTo>
                    <a:pt x="0" y="0"/>
                  </a:lnTo>
                  <a:lnTo>
                    <a:pt x="0" y="11937"/>
                  </a:lnTo>
                  <a:lnTo>
                    <a:pt x="8255" y="317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42" name="object 303">
              <a:extLst>
                <a:ext uri="{FF2B5EF4-FFF2-40B4-BE49-F238E27FC236}">
                  <a16:creationId xmlns:a16="http://schemas.microsoft.com/office/drawing/2014/main" id="{0F8AA13C-7489-4C02-910E-339985DBFAF0}"/>
                </a:ext>
              </a:extLst>
            </p:cNvPr>
            <p:cNvSpPr>
              <a:spLocks/>
            </p:cNvSpPr>
            <p:nvPr/>
          </p:nvSpPr>
          <p:spPr bwMode="auto">
            <a:xfrm>
              <a:off x="1687576" y="2199132"/>
              <a:ext cx="8255" cy="12065"/>
            </a:xfrm>
            <a:custGeom>
              <a:avLst/>
              <a:gdLst>
                <a:gd name="T0" fmla="*/ 8255 w 8255"/>
                <a:gd name="T1" fmla="*/ 0 h 12064"/>
                <a:gd name="T2" fmla="*/ 0 w 8255"/>
                <a:gd name="T3" fmla="*/ 3175 h 12064"/>
                <a:gd name="T4" fmla="*/ 8255 w 8255"/>
                <a:gd name="T5" fmla="*/ 1193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175"/>
                  </a:lnTo>
                  <a:lnTo>
                    <a:pt x="8255" y="11937"/>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43" name="object 304">
              <a:extLst>
                <a:ext uri="{FF2B5EF4-FFF2-40B4-BE49-F238E27FC236}">
                  <a16:creationId xmlns:a16="http://schemas.microsoft.com/office/drawing/2014/main" id="{5A536A0E-A82E-4EEA-823F-9F253B31074C}"/>
                </a:ext>
              </a:extLst>
            </p:cNvPr>
            <p:cNvSpPr>
              <a:spLocks/>
            </p:cNvSpPr>
            <p:nvPr/>
          </p:nvSpPr>
          <p:spPr bwMode="auto">
            <a:xfrm>
              <a:off x="1692656" y="2204212"/>
              <a:ext cx="8255" cy="12065"/>
            </a:xfrm>
            <a:custGeom>
              <a:avLst/>
              <a:gdLst>
                <a:gd name="T0" fmla="*/ 8255 w 8255"/>
                <a:gd name="T1" fmla="*/ 0 h 12064"/>
                <a:gd name="T2" fmla="*/ 0 w 8255"/>
                <a:gd name="T3" fmla="*/ 3175 h 12064"/>
                <a:gd name="T4" fmla="*/ 8255 w 8255"/>
                <a:gd name="T5" fmla="*/ 11939 h 12064"/>
                <a:gd name="T6" fmla="*/ 8255 w 8255"/>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4">
                  <a:moveTo>
                    <a:pt x="8255" y="0"/>
                  </a:moveTo>
                  <a:lnTo>
                    <a:pt x="0" y="3175"/>
                  </a:lnTo>
                  <a:lnTo>
                    <a:pt x="8255" y="11937"/>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44" name="object 305">
              <a:extLst>
                <a:ext uri="{FF2B5EF4-FFF2-40B4-BE49-F238E27FC236}">
                  <a16:creationId xmlns:a16="http://schemas.microsoft.com/office/drawing/2014/main" id="{0B82E9BD-9A71-4B2E-8714-AD7CB41513A3}"/>
                </a:ext>
              </a:extLst>
            </p:cNvPr>
            <p:cNvSpPr>
              <a:spLocks/>
            </p:cNvSpPr>
            <p:nvPr/>
          </p:nvSpPr>
          <p:spPr bwMode="auto">
            <a:xfrm>
              <a:off x="1684020" y="2202306"/>
              <a:ext cx="12065" cy="8890"/>
            </a:xfrm>
            <a:custGeom>
              <a:avLst/>
              <a:gdLst>
                <a:gd name="T0" fmla="*/ 3556 w 12064"/>
                <a:gd name="T1" fmla="*/ 0 h 8889"/>
                <a:gd name="T2" fmla="*/ 0 w 12064"/>
                <a:gd name="T3" fmla="*/ 8764 h 8889"/>
                <a:gd name="T4" fmla="*/ 11813 w 12064"/>
                <a:gd name="T5" fmla="*/ 8764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762"/>
                  </a:lnTo>
                  <a:lnTo>
                    <a:pt x="11811" y="8762"/>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45" name="object 306">
              <a:extLst>
                <a:ext uri="{FF2B5EF4-FFF2-40B4-BE49-F238E27FC236}">
                  <a16:creationId xmlns:a16="http://schemas.microsoft.com/office/drawing/2014/main" id="{3CFBA1C8-052C-4B2A-97B2-AF143504A680}"/>
                </a:ext>
              </a:extLst>
            </p:cNvPr>
            <p:cNvSpPr>
              <a:spLocks/>
            </p:cNvSpPr>
            <p:nvPr/>
          </p:nvSpPr>
          <p:spPr bwMode="auto">
            <a:xfrm>
              <a:off x="1689100" y="2207387"/>
              <a:ext cx="12065" cy="8890"/>
            </a:xfrm>
            <a:custGeom>
              <a:avLst/>
              <a:gdLst>
                <a:gd name="T0" fmla="*/ 3556 w 12064"/>
                <a:gd name="T1" fmla="*/ 0 h 8889"/>
                <a:gd name="T2" fmla="*/ 0 w 12064"/>
                <a:gd name="T3" fmla="*/ 8764 h 8889"/>
                <a:gd name="T4" fmla="*/ 11813 w 12064"/>
                <a:gd name="T5" fmla="*/ 8764 h 8889"/>
                <a:gd name="T6" fmla="*/ 3556 w 12064"/>
                <a:gd name="T7" fmla="*/ 0 h 88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89">
                  <a:moveTo>
                    <a:pt x="3556" y="0"/>
                  </a:moveTo>
                  <a:lnTo>
                    <a:pt x="0" y="8762"/>
                  </a:lnTo>
                  <a:lnTo>
                    <a:pt x="11811" y="8762"/>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46" name="object 307">
              <a:extLst>
                <a:ext uri="{FF2B5EF4-FFF2-40B4-BE49-F238E27FC236}">
                  <a16:creationId xmlns:a16="http://schemas.microsoft.com/office/drawing/2014/main" id="{832638CD-5DA1-4EFB-8FFC-4E1B76253A26}"/>
                </a:ext>
              </a:extLst>
            </p:cNvPr>
            <p:cNvSpPr>
              <a:spLocks/>
            </p:cNvSpPr>
            <p:nvPr/>
          </p:nvSpPr>
          <p:spPr bwMode="auto">
            <a:xfrm>
              <a:off x="1684020" y="2211070"/>
              <a:ext cx="12065" cy="8255"/>
            </a:xfrm>
            <a:custGeom>
              <a:avLst/>
              <a:gdLst>
                <a:gd name="T0" fmla="*/ 11813 w 12064"/>
                <a:gd name="T1" fmla="*/ 0 h 8255"/>
                <a:gd name="T2" fmla="*/ 0 w 12064"/>
                <a:gd name="T3" fmla="*/ 0 h 8255"/>
                <a:gd name="T4" fmla="*/ 3556 w 12064"/>
                <a:gd name="T5" fmla="*/ 8127 h 8255"/>
                <a:gd name="T6" fmla="*/ 11813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11811" y="0"/>
                  </a:moveTo>
                  <a:lnTo>
                    <a:pt x="0" y="0"/>
                  </a:lnTo>
                  <a:lnTo>
                    <a:pt x="3556" y="8127"/>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47" name="object 308">
              <a:extLst>
                <a:ext uri="{FF2B5EF4-FFF2-40B4-BE49-F238E27FC236}">
                  <a16:creationId xmlns:a16="http://schemas.microsoft.com/office/drawing/2014/main" id="{5FC1BDB5-0679-4643-B4D7-094AC7BC510B}"/>
                </a:ext>
              </a:extLst>
            </p:cNvPr>
            <p:cNvSpPr>
              <a:spLocks/>
            </p:cNvSpPr>
            <p:nvPr/>
          </p:nvSpPr>
          <p:spPr bwMode="auto">
            <a:xfrm>
              <a:off x="1689100" y="2216150"/>
              <a:ext cx="12065" cy="8255"/>
            </a:xfrm>
            <a:custGeom>
              <a:avLst/>
              <a:gdLst>
                <a:gd name="T0" fmla="*/ 0 w 12064"/>
                <a:gd name="T1" fmla="*/ 0 h 8255"/>
                <a:gd name="T2" fmla="*/ 3556 w 12064"/>
                <a:gd name="T3" fmla="*/ 8127 h 8255"/>
                <a:gd name="T4" fmla="*/ 11813 w 12064"/>
                <a:gd name="T5" fmla="*/ 0 h 8255"/>
                <a:gd name="T6" fmla="*/ 0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0" y="0"/>
                  </a:moveTo>
                  <a:lnTo>
                    <a:pt x="3556" y="8127"/>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48" name="object 309">
              <a:extLst>
                <a:ext uri="{FF2B5EF4-FFF2-40B4-BE49-F238E27FC236}">
                  <a16:creationId xmlns:a16="http://schemas.microsoft.com/office/drawing/2014/main" id="{D0D53E3F-6172-4BFE-B903-4B8BE0A4DDEE}"/>
                </a:ext>
              </a:extLst>
            </p:cNvPr>
            <p:cNvSpPr>
              <a:spLocks/>
            </p:cNvSpPr>
            <p:nvPr/>
          </p:nvSpPr>
          <p:spPr bwMode="auto">
            <a:xfrm>
              <a:off x="1687576" y="2211070"/>
              <a:ext cx="8255" cy="11430"/>
            </a:xfrm>
            <a:custGeom>
              <a:avLst/>
              <a:gdLst>
                <a:gd name="T0" fmla="*/ 8255 w 8255"/>
                <a:gd name="T1" fmla="*/ 0 h 11430"/>
                <a:gd name="T2" fmla="*/ 0 w 8255"/>
                <a:gd name="T3" fmla="*/ 8127 h 11430"/>
                <a:gd name="T4" fmla="*/ 8255 w 8255"/>
                <a:gd name="T5" fmla="*/ 11302 h 11430"/>
                <a:gd name="T6" fmla="*/ 8255 w 825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8255" y="0"/>
                  </a:moveTo>
                  <a:lnTo>
                    <a:pt x="0" y="8127"/>
                  </a:lnTo>
                  <a:lnTo>
                    <a:pt x="8255" y="11302"/>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49" name="object 310">
              <a:extLst>
                <a:ext uri="{FF2B5EF4-FFF2-40B4-BE49-F238E27FC236}">
                  <a16:creationId xmlns:a16="http://schemas.microsoft.com/office/drawing/2014/main" id="{6104532C-2B3C-482E-BFC9-D347B7FBF3C8}"/>
                </a:ext>
              </a:extLst>
            </p:cNvPr>
            <p:cNvSpPr>
              <a:spLocks/>
            </p:cNvSpPr>
            <p:nvPr/>
          </p:nvSpPr>
          <p:spPr bwMode="auto">
            <a:xfrm>
              <a:off x="1692656" y="2216150"/>
              <a:ext cx="8255" cy="11430"/>
            </a:xfrm>
            <a:custGeom>
              <a:avLst/>
              <a:gdLst>
                <a:gd name="T0" fmla="*/ 0 w 8255"/>
                <a:gd name="T1" fmla="*/ 8127 h 11430"/>
                <a:gd name="T2" fmla="*/ 8255 w 8255"/>
                <a:gd name="T3" fmla="*/ 11302 h 11430"/>
                <a:gd name="T4" fmla="*/ 8255 w 8255"/>
                <a:gd name="T5" fmla="*/ 0 h 11430"/>
                <a:gd name="T6" fmla="*/ 0 w 8255"/>
                <a:gd name="T7" fmla="*/ 8127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8127"/>
                  </a:moveTo>
                  <a:lnTo>
                    <a:pt x="8255" y="11302"/>
                  </a:lnTo>
                  <a:lnTo>
                    <a:pt x="8255" y="0"/>
                  </a:lnTo>
                  <a:lnTo>
                    <a:pt x="0"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54" name="object 311">
            <a:extLst>
              <a:ext uri="{FF2B5EF4-FFF2-40B4-BE49-F238E27FC236}">
                <a16:creationId xmlns:a16="http://schemas.microsoft.com/office/drawing/2014/main" id="{0A2E401A-9F81-45A3-9CA8-01A918103281}"/>
              </a:ext>
            </a:extLst>
          </p:cNvPr>
          <p:cNvGrpSpPr>
            <a:grpSpLocks/>
          </p:cNvGrpSpPr>
          <p:nvPr/>
        </p:nvGrpSpPr>
        <p:grpSpPr bwMode="auto">
          <a:xfrm>
            <a:off x="1684338" y="1243013"/>
            <a:ext cx="30162" cy="434975"/>
            <a:chOff x="1684020" y="1243583"/>
            <a:chExt cx="29845" cy="434975"/>
          </a:xfrm>
        </p:grpSpPr>
        <p:sp>
          <p:nvSpPr>
            <p:cNvPr id="95282" name="object 312">
              <a:extLst>
                <a:ext uri="{FF2B5EF4-FFF2-40B4-BE49-F238E27FC236}">
                  <a16:creationId xmlns:a16="http://schemas.microsoft.com/office/drawing/2014/main" id="{761A258D-B3A6-43C0-9418-C538D4DB22B4}"/>
                </a:ext>
              </a:extLst>
            </p:cNvPr>
            <p:cNvSpPr>
              <a:spLocks/>
            </p:cNvSpPr>
            <p:nvPr/>
          </p:nvSpPr>
          <p:spPr bwMode="auto">
            <a:xfrm>
              <a:off x="1700911" y="1461261"/>
              <a:ext cx="0" cy="217170"/>
            </a:xfrm>
            <a:custGeom>
              <a:avLst/>
              <a:gdLst>
                <a:gd name="T0" fmla="*/ 0 h 217169"/>
                <a:gd name="T1" fmla="*/ 217172 h 217169"/>
                <a:gd name="T2" fmla="*/ 0 60000 65536"/>
                <a:gd name="T3" fmla="*/ 0 60000 65536"/>
              </a:gdLst>
              <a:ahLst/>
              <a:cxnLst>
                <a:cxn ang="T2">
                  <a:pos x="0" y="T0"/>
                </a:cxn>
                <a:cxn ang="T3">
                  <a:pos x="0" y="T1"/>
                </a:cxn>
              </a:cxnLst>
              <a:rect l="0" t="0" r="r" b="b"/>
              <a:pathLst>
                <a:path h="217169">
                  <a:moveTo>
                    <a:pt x="0" y="0"/>
                  </a:moveTo>
                  <a:lnTo>
                    <a:pt x="0" y="21717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83" name="object 313">
              <a:extLst>
                <a:ext uri="{FF2B5EF4-FFF2-40B4-BE49-F238E27FC236}">
                  <a16:creationId xmlns:a16="http://schemas.microsoft.com/office/drawing/2014/main" id="{FCE3B077-D9ED-441C-9C91-38991F503F01}"/>
                </a:ext>
              </a:extLst>
            </p:cNvPr>
            <p:cNvSpPr>
              <a:spLocks/>
            </p:cNvSpPr>
            <p:nvPr/>
          </p:nvSpPr>
          <p:spPr bwMode="auto">
            <a:xfrm>
              <a:off x="1687576" y="1444243"/>
              <a:ext cx="8255" cy="12065"/>
            </a:xfrm>
            <a:custGeom>
              <a:avLst/>
              <a:gdLst>
                <a:gd name="T0" fmla="*/ 8255 w 8255"/>
                <a:gd name="T1" fmla="*/ 0 h 12065"/>
                <a:gd name="T2" fmla="*/ 0 w 8255"/>
                <a:gd name="T3" fmla="*/ 3428 h 12065"/>
                <a:gd name="T4" fmla="*/ 8255 w 8255"/>
                <a:gd name="T5" fmla="*/ 12064 h 12065"/>
                <a:gd name="T6" fmla="*/ 8255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0"/>
                  </a:moveTo>
                  <a:lnTo>
                    <a:pt x="0" y="3428"/>
                  </a:lnTo>
                  <a:lnTo>
                    <a:pt x="8255" y="12064"/>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84" name="object 314">
              <a:extLst>
                <a:ext uri="{FF2B5EF4-FFF2-40B4-BE49-F238E27FC236}">
                  <a16:creationId xmlns:a16="http://schemas.microsoft.com/office/drawing/2014/main" id="{8EB9B1EB-FE33-4118-9BB0-482D9D923D49}"/>
                </a:ext>
              </a:extLst>
            </p:cNvPr>
            <p:cNvSpPr>
              <a:spLocks/>
            </p:cNvSpPr>
            <p:nvPr/>
          </p:nvSpPr>
          <p:spPr bwMode="auto">
            <a:xfrm>
              <a:off x="1692656" y="1449196"/>
              <a:ext cx="8255" cy="12065"/>
            </a:xfrm>
            <a:custGeom>
              <a:avLst/>
              <a:gdLst>
                <a:gd name="T0" fmla="*/ 8255 w 8255"/>
                <a:gd name="T1" fmla="*/ 0 h 12065"/>
                <a:gd name="T2" fmla="*/ 0 w 8255"/>
                <a:gd name="T3" fmla="*/ 3428 h 12065"/>
                <a:gd name="T4" fmla="*/ 8255 w 8255"/>
                <a:gd name="T5" fmla="*/ 12064 h 12065"/>
                <a:gd name="T6" fmla="*/ 8255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0"/>
                  </a:moveTo>
                  <a:lnTo>
                    <a:pt x="0" y="3428"/>
                  </a:lnTo>
                  <a:lnTo>
                    <a:pt x="8255" y="12064"/>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85" name="object 315">
              <a:extLst>
                <a:ext uri="{FF2B5EF4-FFF2-40B4-BE49-F238E27FC236}">
                  <a16:creationId xmlns:a16="http://schemas.microsoft.com/office/drawing/2014/main" id="{F108690A-0179-485A-85D2-81279D00860B}"/>
                </a:ext>
              </a:extLst>
            </p:cNvPr>
            <p:cNvSpPr>
              <a:spLocks/>
            </p:cNvSpPr>
            <p:nvPr/>
          </p:nvSpPr>
          <p:spPr bwMode="auto">
            <a:xfrm>
              <a:off x="1684020" y="1447672"/>
              <a:ext cx="12065" cy="8890"/>
            </a:xfrm>
            <a:custGeom>
              <a:avLst/>
              <a:gdLst>
                <a:gd name="T0" fmla="*/ 3556 w 12064"/>
                <a:gd name="T1" fmla="*/ 0 h 8890"/>
                <a:gd name="T2" fmla="*/ 0 w 12064"/>
                <a:gd name="T3" fmla="*/ 8636 h 8890"/>
                <a:gd name="T4" fmla="*/ 11813 w 12064"/>
                <a:gd name="T5" fmla="*/ 8636 h 8890"/>
                <a:gd name="T6" fmla="*/ 3556 w 12064"/>
                <a:gd name="T7" fmla="*/ 0 h 8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90">
                  <a:moveTo>
                    <a:pt x="3556" y="0"/>
                  </a:moveTo>
                  <a:lnTo>
                    <a:pt x="0" y="8636"/>
                  </a:lnTo>
                  <a:lnTo>
                    <a:pt x="11811" y="8636"/>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86" name="object 316">
              <a:extLst>
                <a:ext uri="{FF2B5EF4-FFF2-40B4-BE49-F238E27FC236}">
                  <a16:creationId xmlns:a16="http://schemas.microsoft.com/office/drawing/2014/main" id="{25D2AECD-C17A-4B82-BDA1-C03FE9557F70}"/>
                </a:ext>
              </a:extLst>
            </p:cNvPr>
            <p:cNvSpPr>
              <a:spLocks/>
            </p:cNvSpPr>
            <p:nvPr/>
          </p:nvSpPr>
          <p:spPr bwMode="auto">
            <a:xfrm>
              <a:off x="1689100" y="1452625"/>
              <a:ext cx="12065" cy="8890"/>
            </a:xfrm>
            <a:custGeom>
              <a:avLst/>
              <a:gdLst>
                <a:gd name="T0" fmla="*/ 3556 w 12064"/>
                <a:gd name="T1" fmla="*/ 0 h 8890"/>
                <a:gd name="T2" fmla="*/ 0 w 12064"/>
                <a:gd name="T3" fmla="*/ 8636 h 8890"/>
                <a:gd name="T4" fmla="*/ 11813 w 12064"/>
                <a:gd name="T5" fmla="*/ 8636 h 8890"/>
                <a:gd name="T6" fmla="*/ 3556 w 12064"/>
                <a:gd name="T7" fmla="*/ 0 h 8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90">
                  <a:moveTo>
                    <a:pt x="3556" y="0"/>
                  </a:moveTo>
                  <a:lnTo>
                    <a:pt x="0" y="8636"/>
                  </a:lnTo>
                  <a:lnTo>
                    <a:pt x="11811" y="8636"/>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87" name="object 317">
              <a:extLst>
                <a:ext uri="{FF2B5EF4-FFF2-40B4-BE49-F238E27FC236}">
                  <a16:creationId xmlns:a16="http://schemas.microsoft.com/office/drawing/2014/main" id="{674390E6-C174-415A-989C-2B2FD5F2E10E}"/>
                </a:ext>
              </a:extLst>
            </p:cNvPr>
            <p:cNvSpPr>
              <a:spLocks/>
            </p:cNvSpPr>
            <p:nvPr/>
          </p:nvSpPr>
          <p:spPr bwMode="auto">
            <a:xfrm>
              <a:off x="1684020" y="1456308"/>
              <a:ext cx="12065" cy="8255"/>
            </a:xfrm>
            <a:custGeom>
              <a:avLst/>
              <a:gdLst>
                <a:gd name="T0" fmla="*/ 11813 w 12064"/>
                <a:gd name="T1" fmla="*/ 0 h 8255"/>
                <a:gd name="T2" fmla="*/ 0 w 12064"/>
                <a:gd name="T3" fmla="*/ 0 h 8255"/>
                <a:gd name="T4" fmla="*/ 3556 w 12064"/>
                <a:gd name="T5" fmla="*/ 8000 h 8255"/>
                <a:gd name="T6" fmla="*/ 11813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11811" y="0"/>
                  </a:moveTo>
                  <a:lnTo>
                    <a:pt x="0" y="0"/>
                  </a:lnTo>
                  <a:lnTo>
                    <a:pt x="3556" y="8000"/>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88" name="object 318">
              <a:extLst>
                <a:ext uri="{FF2B5EF4-FFF2-40B4-BE49-F238E27FC236}">
                  <a16:creationId xmlns:a16="http://schemas.microsoft.com/office/drawing/2014/main" id="{157F64B1-0977-4EAE-ADCF-866A2FCC13C0}"/>
                </a:ext>
              </a:extLst>
            </p:cNvPr>
            <p:cNvSpPr>
              <a:spLocks/>
            </p:cNvSpPr>
            <p:nvPr/>
          </p:nvSpPr>
          <p:spPr bwMode="auto">
            <a:xfrm>
              <a:off x="1689100" y="1461261"/>
              <a:ext cx="12065" cy="8255"/>
            </a:xfrm>
            <a:custGeom>
              <a:avLst/>
              <a:gdLst>
                <a:gd name="T0" fmla="*/ 0 w 12064"/>
                <a:gd name="T1" fmla="*/ 0 h 8255"/>
                <a:gd name="T2" fmla="*/ 3556 w 12064"/>
                <a:gd name="T3" fmla="*/ 8127 h 8255"/>
                <a:gd name="T4" fmla="*/ 11813 w 12064"/>
                <a:gd name="T5" fmla="*/ 0 h 8255"/>
                <a:gd name="T6" fmla="*/ 0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0" y="0"/>
                  </a:moveTo>
                  <a:lnTo>
                    <a:pt x="3556" y="8127"/>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89" name="object 319">
              <a:extLst>
                <a:ext uri="{FF2B5EF4-FFF2-40B4-BE49-F238E27FC236}">
                  <a16:creationId xmlns:a16="http://schemas.microsoft.com/office/drawing/2014/main" id="{C2E5D724-65A4-4ED0-A3D3-98A742D695DD}"/>
                </a:ext>
              </a:extLst>
            </p:cNvPr>
            <p:cNvSpPr>
              <a:spLocks/>
            </p:cNvSpPr>
            <p:nvPr/>
          </p:nvSpPr>
          <p:spPr bwMode="auto">
            <a:xfrm>
              <a:off x="1687576" y="1456308"/>
              <a:ext cx="8255" cy="11430"/>
            </a:xfrm>
            <a:custGeom>
              <a:avLst/>
              <a:gdLst>
                <a:gd name="T0" fmla="*/ 8255 w 8255"/>
                <a:gd name="T1" fmla="*/ 0 h 11430"/>
                <a:gd name="T2" fmla="*/ 0 w 8255"/>
                <a:gd name="T3" fmla="*/ 8000 h 11430"/>
                <a:gd name="T4" fmla="*/ 8255 w 8255"/>
                <a:gd name="T5" fmla="*/ 11049 h 11430"/>
                <a:gd name="T6" fmla="*/ 8255 w 825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8255" y="0"/>
                  </a:moveTo>
                  <a:lnTo>
                    <a:pt x="0" y="8000"/>
                  </a:lnTo>
                  <a:lnTo>
                    <a:pt x="8255" y="11049"/>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90" name="object 320">
              <a:extLst>
                <a:ext uri="{FF2B5EF4-FFF2-40B4-BE49-F238E27FC236}">
                  <a16:creationId xmlns:a16="http://schemas.microsoft.com/office/drawing/2014/main" id="{2060417C-6352-4072-86D0-26FD17BF5ED3}"/>
                </a:ext>
              </a:extLst>
            </p:cNvPr>
            <p:cNvSpPr>
              <a:spLocks/>
            </p:cNvSpPr>
            <p:nvPr/>
          </p:nvSpPr>
          <p:spPr bwMode="auto">
            <a:xfrm>
              <a:off x="1692656" y="1461261"/>
              <a:ext cx="8255" cy="11430"/>
            </a:xfrm>
            <a:custGeom>
              <a:avLst/>
              <a:gdLst>
                <a:gd name="T0" fmla="*/ 0 w 8255"/>
                <a:gd name="T1" fmla="*/ 8127 h 11430"/>
                <a:gd name="T2" fmla="*/ 8255 w 8255"/>
                <a:gd name="T3" fmla="*/ 11175 h 11430"/>
                <a:gd name="T4" fmla="*/ 8255 w 8255"/>
                <a:gd name="T5" fmla="*/ 0 h 11430"/>
                <a:gd name="T6" fmla="*/ 0 w 8255"/>
                <a:gd name="T7" fmla="*/ 8127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8127"/>
                  </a:moveTo>
                  <a:lnTo>
                    <a:pt x="8255" y="11175"/>
                  </a:lnTo>
                  <a:lnTo>
                    <a:pt x="8255" y="0"/>
                  </a:lnTo>
                  <a:lnTo>
                    <a:pt x="0"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91" name="object 321">
              <a:extLst>
                <a:ext uri="{FF2B5EF4-FFF2-40B4-BE49-F238E27FC236}">
                  <a16:creationId xmlns:a16="http://schemas.microsoft.com/office/drawing/2014/main" id="{FFE82776-CA79-4960-8D59-C380CA90C60A}"/>
                </a:ext>
              </a:extLst>
            </p:cNvPr>
            <p:cNvSpPr>
              <a:spLocks/>
            </p:cNvSpPr>
            <p:nvPr/>
          </p:nvSpPr>
          <p:spPr bwMode="auto">
            <a:xfrm>
              <a:off x="1695831" y="1456308"/>
              <a:ext cx="8255" cy="11430"/>
            </a:xfrm>
            <a:custGeom>
              <a:avLst/>
              <a:gdLst>
                <a:gd name="T0" fmla="*/ 0 w 8255"/>
                <a:gd name="T1" fmla="*/ 0 h 11430"/>
                <a:gd name="T2" fmla="*/ 0 w 8255"/>
                <a:gd name="T3" fmla="*/ 11049 h 11430"/>
                <a:gd name="T4" fmla="*/ 8255 w 8255"/>
                <a:gd name="T5" fmla="*/ 8000 h 11430"/>
                <a:gd name="T6" fmla="*/ 0 w 825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0"/>
                  </a:moveTo>
                  <a:lnTo>
                    <a:pt x="0" y="11049"/>
                  </a:lnTo>
                  <a:lnTo>
                    <a:pt x="8255" y="800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92" name="object 322">
              <a:extLst>
                <a:ext uri="{FF2B5EF4-FFF2-40B4-BE49-F238E27FC236}">
                  <a16:creationId xmlns:a16="http://schemas.microsoft.com/office/drawing/2014/main" id="{CDF3CC8A-97BA-49B7-9962-B76D64F8E81B}"/>
                </a:ext>
              </a:extLst>
            </p:cNvPr>
            <p:cNvSpPr>
              <a:spLocks/>
            </p:cNvSpPr>
            <p:nvPr/>
          </p:nvSpPr>
          <p:spPr bwMode="auto">
            <a:xfrm>
              <a:off x="1700911" y="1461261"/>
              <a:ext cx="8255" cy="11430"/>
            </a:xfrm>
            <a:custGeom>
              <a:avLst/>
              <a:gdLst>
                <a:gd name="T0" fmla="*/ 0 w 8255"/>
                <a:gd name="T1" fmla="*/ 11175 h 11430"/>
                <a:gd name="T2" fmla="*/ 8255 w 8255"/>
                <a:gd name="T3" fmla="*/ 8127 h 11430"/>
                <a:gd name="T4" fmla="*/ 0 w 8255"/>
                <a:gd name="T5" fmla="*/ 0 h 11430"/>
                <a:gd name="T6" fmla="*/ 0 w 8255"/>
                <a:gd name="T7" fmla="*/ 11175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11175"/>
                  </a:moveTo>
                  <a:lnTo>
                    <a:pt x="8255" y="8127"/>
                  </a:lnTo>
                  <a:lnTo>
                    <a:pt x="0" y="0"/>
                  </a:lnTo>
                  <a:lnTo>
                    <a:pt x="0" y="1117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93" name="object 323">
              <a:extLst>
                <a:ext uri="{FF2B5EF4-FFF2-40B4-BE49-F238E27FC236}">
                  <a16:creationId xmlns:a16="http://schemas.microsoft.com/office/drawing/2014/main" id="{58F65413-54F5-4E3C-A87A-33728992B882}"/>
                </a:ext>
              </a:extLst>
            </p:cNvPr>
            <p:cNvSpPr>
              <a:spLocks/>
            </p:cNvSpPr>
            <p:nvPr/>
          </p:nvSpPr>
          <p:spPr bwMode="auto">
            <a:xfrm>
              <a:off x="1695831" y="1456308"/>
              <a:ext cx="12065" cy="8255"/>
            </a:xfrm>
            <a:custGeom>
              <a:avLst/>
              <a:gdLst>
                <a:gd name="T0" fmla="*/ 11813 w 12064"/>
                <a:gd name="T1" fmla="*/ 0 h 8255"/>
                <a:gd name="T2" fmla="*/ 0 w 12064"/>
                <a:gd name="T3" fmla="*/ 0 h 8255"/>
                <a:gd name="T4" fmla="*/ 8257 w 12064"/>
                <a:gd name="T5" fmla="*/ 8000 h 8255"/>
                <a:gd name="T6" fmla="*/ 11813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11811" y="0"/>
                  </a:moveTo>
                  <a:lnTo>
                    <a:pt x="0" y="0"/>
                  </a:lnTo>
                  <a:lnTo>
                    <a:pt x="8255" y="8000"/>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94" name="object 324">
              <a:extLst>
                <a:ext uri="{FF2B5EF4-FFF2-40B4-BE49-F238E27FC236}">
                  <a16:creationId xmlns:a16="http://schemas.microsoft.com/office/drawing/2014/main" id="{020A2AF9-7033-45EA-9EF8-45F20D3C02C0}"/>
                </a:ext>
              </a:extLst>
            </p:cNvPr>
            <p:cNvSpPr>
              <a:spLocks/>
            </p:cNvSpPr>
            <p:nvPr/>
          </p:nvSpPr>
          <p:spPr bwMode="auto">
            <a:xfrm>
              <a:off x="1700911" y="1461261"/>
              <a:ext cx="12065" cy="8255"/>
            </a:xfrm>
            <a:custGeom>
              <a:avLst/>
              <a:gdLst>
                <a:gd name="T0" fmla="*/ 8257 w 12064"/>
                <a:gd name="T1" fmla="*/ 8127 h 8255"/>
                <a:gd name="T2" fmla="*/ 11813 w 12064"/>
                <a:gd name="T3" fmla="*/ 0 h 8255"/>
                <a:gd name="T4" fmla="*/ 0 w 12064"/>
                <a:gd name="T5" fmla="*/ 0 h 8255"/>
                <a:gd name="T6" fmla="*/ 8257 w 12064"/>
                <a:gd name="T7" fmla="*/ 8127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8255" y="8127"/>
                  </a:moveTo>
                  <a:lnTo>
                    <a:pt x="11811" y="0"/>
                  </a:lnTo>
                  <a:lnTo>
                    <a:pt x="0" y="0"/>
                  </a:lnTo>
                  <a:lnTo>
                    <a:pt x="8255"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95" name="object 325">
              <a:extLst>
                <a:ext uri="{FF2B5EF4-FFF2-40B4-BE49-F238E27FC236}">
                  <a16:creationId xmlns:a16="http://schemas.microsoft.com/office/drawing/2014/main" id="{B42DA0ED-9EF9-4E16-844C-5F1CD5101B49}"/>
                </a:ext>
              </a:extLst>
            </p:cNvPr>
            <p:cNvSpPr>
              <a:spLocks/>
            </p:cNvSpPr>
            <p:nvPr/>
          </p:nvSpPr>
          <p:spPr bwMode="auto">
            <a:xfrm>
              <a:off x="1695831" y="1447672"/>
              <a:ext cx="12065" cy="8890"/>
            </a:xfrm>
            <a:custGeom>
              <a:avLst/>
              <a:gdLst>
                <a:gd name="T0" fmla="*/ 8257 w 12064"/>
                <a:gd name="T1" fmla="*/ 0 h 8890"/>
                <a:gd name="T2" fmla="*/ 0 w 12064"/>
                <a:gd name="T3" fmla="*/ 8636 h 8890"/>
                <a:gd name="T4" fmla="*/ 11813 w 12064"/>
                <a:gd name="T5" fmla="*/ 8636 h 8890"/>
                <a:gd name="T6" fmla="*/ 8257 w 12064"/>
                <a:gd name="T7" fmla="*/ 0 h 8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90">
                  <a:moveTo>
                    <a:pt x="8255" y="0"/>
                  </a:moveTo>
                  <a:lnTo>
                    <a:pt x="0" y="8636"/>
                  </a:lnTo>
                  <a:lnTo>
                    <a:pt x="11811" y="8636"/>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96" name="object 326">
              <a:extLst>
                <a:ext uri="{FF2B5EF4-FFF2-40B4-BE49-F238E27FC236}">
                  <a16:creationId xmlns:a16="http://schemas.microsoft.com/office/drawing/2014/main" id="{1257D19F-AD02-4160-85FF-FF3C764C8956}"/>
                </a:ext>
              </a:extLst>
            </p:cNvPr>
            <p:cNvSpPr>
              <a:spLocks/>
            </p:cNvSpPr>
            <p:nvPr/>
          </p:nvSpPr>
          <p:spPr bwMode="auto">
            <a:xfrm>
              <a:off x="1700911" y="1452625"/>
              <a:ext cx="12065" cy="8890"/>
            </a:xfrm>
            <a:custGeom>
              <a:avLst/>
              <a:gdLst>
                <a:gd name="T0" fmla="*/ 11813 w 12064"/>
                <a:gd name="T1" fmla="*/ 8636 h 8890"/>
                <a:gd name="T2" fmla="*/ 8257 w 12064"/>
                <a:gd name="T3" fmla="*/ 0 h 8890"/>
                <a:gd name="T4" fmla="*/ 0 w 12064"/>
                <a:gd name="T5" fmla="*/ 8636 h 8890"/>
                <a:gd name="T6" fmla="*/ 11813 w 12064"/>
                <a:gd name="T7" fmla="*/ 8636 h 8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90">
                  <a:moveTo>
                    <a:pt x="11811" y="8636"/>
                  </a:moveTo>
                  <a:lnTo>
                    <a:pt x="8255" y="0"/>
                  </a:lnTo>
                  <a:lnTo>
                    <a:pt x="0" y="8636"/>
                  </a:lnTo>
                  <a:lnTo>
                    <a:pt x="11811" y="863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97" name="object 327">
              <a:extLst>
                <a:ext uri="{FF2B5EF4-FFF2-40B4-BE49-F238E27FC236}">
                  <a16:creationId xmlns:a16="http://schemas.microsoft.com/office/drawing/2014/main" id="{1BA0B615-71EC-431C-B8B4-40EE65D454FD}"/>
                </a:ext>
              </a:extLst>
            </p:cNvPr>
            <p:cNvSpPr>
              <a:spLocks/>
            </p:cNvSpPr>
            <p:nvPr/>
          </p:nvSpPr>
          <p:spPr bwMode="auto">
            <a:xfrm>
              <a:off x="1695831" y="1444243"/>
              <a:ext cx="8255" cy="12065"/>
            </a:xfrm>
            <a:custGeom>
              <a:avLst/>
              <a:gdLst>
                <a:gd name="T0" fmla="*/ 0 w 8255"/>
                <a:gd name="T1" fmla="*/ 0 h 12065"/>
                <a:gd name="T2" fmla="*/ 0 w 8255"/>
                <a:gd name="T3" fmla="*/ 12064 h 12065"/>
                <a:gd name="T4" fmla="*/ 8255 w 8255"/>
                <a:gd name="T5" fmla="*/ 3428 h 12065"/>
                <a:gd name="T6" fmla="*/ 0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0" y="0"/>
                  </a:moveTo>
                  <a:lnTo>
                    <a:pt x="0" y="12064"/>
                  </a:lnTo>
                  <a:lnTo>
                    <a:pt x="8255" y="34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98" name="object 328">
              <a:extLst>
                <a:ext uri="{FF2B5EF4-FFF2-40B4-BE49-F238E27FC236}">
                  <a16:creationId xmlns:a16="http://schemas.microsoft.com/office/drawing/2014/main" id="{32B7AF03-0F66-4FA9-B827-403A8E3496E8}"/>
                </a:ext>
              </a:extLst>
            </p:cNvPr>
            <p:cNvSpPr>
              <a:spLocks/>
            </p:cNvSpPr>
            <p:nvPr/>
          </p:nvSpPr>
          <p:spPr bwMode="auto">
            <a:xfrm>
              <a:off x="1700911" y="1461261"/>
              <a:ext cx="1270" cy="0"/>
            </a:xfrm>
            <a:custGeom>
              <a:avLst/>
              <a:gdLst>
                <a:gd name="T0" fmla="*/ 0 w 1269"/>
                <a:gd name="T1" fmla="*/ 764 w 1269"/>
                <a:gd name="T2" fmla="*/ 0 60000 65536"/>
                <a:gd name="T3" fmla="*/ 0 60000 65536"/>
              </a:gdLst>
              <a:ahLst/>
              <a:cxnLst>
                <a:cxn ang="T2">
                  <a:pos x="T0" y="0"/>
                </a:cxn>
                <a:cxn ang="T3">
                  <a:pos x="T1" y="0"/>
                </a:cxn>
              </a:cxnLst>
              <a:rect l="0" t="0" r="r" b="b"/>
              <a:pathLst>
                <a:path w="1269">
                  <a:moveTo>
                    <a:pt x="0" y="0"/>
                  </a:moveTo>
                  <a:lnTo>
                    <a:pt x="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99" name="object 329">
              <a:extLst>
                <a:ext uri="{FF2B5EF4-FFF2-40B4-BE49-F238E27FC236}">
                  <a16:creationId xmlns:a16="http://schemas.microsoft.com/office/drawing/2014/main" id="{B8FC5FA7-E699-45F1-89DA-39ECDBD3AB88}"/>
                </a:ext>
              </a:extLst>
            </p:cNvPr>
            <p:cNvSpPr>
              <a:spLocks/>
            </p:cNvSpPr>
            <p:nvPr/>
          </p:nvSpPr>
          <p:spPr bwMode="auto">
            <a:xfrm>
              <a:off x="1700911" y="1243583"/>
              <a:ext cx="8255" cy="217804"/>
            </a:xfrm>
            <a:custGeom>
              <a:avLst/>
              <a:gdLst>
                <a:gd name="T0" fmla="*/ 8255 w 8255"/>
                <a:gd name="T1" fmla="*/ 209039 h 217805"/>
                <a:gd name="T2" fmla="*/ 0 w 8255"/>
                <a:gd name="T3" fmla="*/ 205610 h 217805"/>
                <a:gd name="T4" fmla="*/ 0 w 8255"/>
                <a:gd name="T5" fmla="*/ 217675 h 217805"/>
                <a:gd name="T6" fmla="*/ 8255 w 8255"/>
                <a:gd name="T7" fmla="*/ 209039 h 217805"/>
                <a:gd name="T8" fmla="*/ 0 w 8255"/>
                <a:gd name="T9" fmla="*/ 217675 h 217805"/>
                <a:gd name="T10" fmla="*/ 0 w 8255"/>
                <a:gd name="T11" fmla="*/ 0 h 2178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55" h="217805">
                  <a:moveTo>
                    <a:pt x="8255" y="209041"/>
                  </a:moveTo>
                  <a:lnTo>
                    <a:pt x="0" y="205612"/>
                  </a:lnTo>
                  <a:lnTo>
                    <a:pt x="0" y="217677"/>
                  </a:lnTo>
                  <a:lnTo>
                    <a:pt x="8255" y="209041"/>
                  </a:lnTo>
                  <a:close/>
                </a:path>
                <a:path w="8255" h="217805">
                  <a:moveTo>
                    <a:pt x="0" y="217677"/>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00" name="object 330">
              <a:extLst>
                <a:ext uri="{FF2B5EF4-FFF2-40B4-BE49-F238E27FC236}">
                  <a16:creationId xmlns:a16="http://schemas.microsoft.com/office/drawing/2014/main" id="{4A499AB2-643D-4D2C-B7F7-D930AD05F2A1}"/>
                </a:ext>
              </a:extLst>
            </p:cNvPr>
            <p:cNvSpPr>
              <a:spLocks/>
            </p:cNvSpPr>
            <p:nvPr/>
          </p:nvSpPr>
          <p:spPr bwMode="auto">
            <a:xfrm>
              <a:off x="1695831" y="1456308"/>
              <a:ext cx="8255" cy="11430"/>
            </a:xfrm>
            <a:custGeom>
              <a:avLst/>
              <a:gdLst>
                <a:gd name="T0" fmla="*/ 0 w 8255"/>
                <a:gd name="T1" fmla="*/ 0 h 11430"/>
                <a:gd name="T2" fmla="*/ 0 w 8255"/>
                <a:gd name="T3" fmla="*/ 11049 h 11430"/>
                <a:gd name="T4" fmla="*/ 8255 w 8255"/>
                <a:gd name="T5" fmla="*/ 8000 h 11430"/>
                <a:gd name="T6" fmla="*/ 0 w 825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0"/>
                  </a:moveTo>
                  <a:lnTo>
                    <a:pt x="0" y="11049"/>
                  </a:lnTo>
                  <a:lnTo>
                    <a:pt x="8255" y="800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01" name="object 331">
              <a:extLst>
                <a:ext uri="{FF2B5EF4-FFF2-40B4-BE49-F238E27FC236}">
                  <a16:creationId xmlns:a16="http://schemas.microsoft.com/office/drawing/2014/main" id="{CF928554-5252-4926-8374-F11390385377}"/>
                </a:ext>
              </a:extLst>
            </p:cNvPr>
            <p:cNvSpPr>
              <a:spLocks/>
            </p:cNvSpPr>
            <p:nvPr/>
          </p:nvSpPr>
          <p:spPr bwMode="auto">
            <a:xfrm>
              <a:off x="1700911" y="1461261"/>
              <a:ext cx="8255" cy="11430"/>
            </a:xfrm>
            <a:custGeom>
              <a:avLst/>
              <a:gdLst>
                <a:gd name="T0" fmla="*/ 0 w 8255"/>
                <a:gd name="T1" fmla="*/ 11175 h 11430"/>
                <a:gd name="T2" fmla="*/ 8255 w 8255"/>
                <a:gd name="T3" fmla="*/ 8127 h 11430"/>
                <a:gd name="T4" fmla="*/ 0 w 8255"/>
                <a:gd name="T5" fmla="*/ 0 h 11430"/>
                <a:gd name="T6" fmla="*/ 0 w 8255"/>
                <a:gd name="T7" fmla="*/ 11175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11175"/>
                  </a:moveTo>
                  <a:lnTo>
                    <a:pt x="8255" y="8127"/>
                  </a:lnTo>
                  <a:lnTo>
                    <a:pt x="0" y="0"/>
                  </a:lnTo>
                  <a:lnTo>
                    <a:pt x="0" y="1117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02" name="object 332">
              <a:extLst>
                <a:ext uri="{FF2B5EF4-FFF2-40B4-BE49-F238E27FC236}">
                  <a16:creationId xmlns:a16="http://schemas.microsoft.com/office/drawing/2014/main" id="{11544231-59CE-47EF-9F52-0E02717A2ECC}"/>
                </a:ext>
              </a:extLst>
            </p:cNvPr>
            <p:cNvSpPr>
              <a:spLocks/>
            </p:cNvSpPr>
            <p:nvPr/>
          </p:nvSpPr>
          <p:spPr bwMode="auto">
            <a:xfrm>
              <a:off x="1695831" y="1456308"/>
              <a:ext cx="12065" cy="8255"/>
            </a:xfrm>
            <a:custGeom>
              <a:avLst/>
              <a:gdLst>
                <a:gd name="T0" fmla="*/ 11813 w 12064"/>
                <a:gd name="T1" fmla="*/ 0 h 8255"/>
                <a:gd name="T2" fmla="*/ 0 w 12064"/>
                <a:gd name="T3" fmla="*/ 0 h 8255"/>
                <a:gd name="T4" fmla="*/ 8257 w 12064"/>
                <a:gd name="T5" fmla="*/ 8000 h 8255"/>
                <a:gd name="T6" fmla="*/ 11813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11811" y="0"/>
                  </a:moveTo>
                  <a:lnTo>
                    <a:pt x="0" y="0"/>
                  </a:lnTo>
                  <a:lnTo>
                    <a:pt x="8255" y="8000"/>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03" name="object 333">
              <a:extLst>
                <a:ext uri="{FF2B5EF4-FFF2-40B4-BE49-F238E27FC236}">
                  <a16:creationId xmlns:a16="http://schemas.microsoft.com/office/drawing/2014/main" id="{1C534019-1799-42BA-8200-98C62D4AD715}"/>
                </a:ext>
              </a:extLst>
            </p:cNvPr>
            <p:cNvSpPr>
              <a:spLocks/>
            </p:cNvSpPr>
            <p:nvPr/>
          </p:nvSpPr>
          <p:spPr bwMode="auto">
            <a:xfrm>
              <a:off x="1700911" y="1461261"/>
              <a:ext cx="12065" cy="8255"/>
            </a:xfrm>
            <a:custGeom>
              <a:avLst/>
              <a:gdLst>
                <a:gd name="T0" fmla="*/ 8257 w 12064"/>
                <a:gd name="T1" fmla="*/ 8127 h 8255"/>
                <a:gd name="T2" fmla="*/ 11813 w 12064"/>
                <a:gd name="T3" fmla="*/ 0 h 8255"/>
                <a:gd name="T4" fmla="*/ 0 w 12064"/>
                <a:gd name="T5" fmla="*/ 0 h 8255"/>
                <a:gd name="T6" fmla="*/ 8257 w 12064"/>
                <a:gd name="T7" fmla="*/ 8127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8255" y="8127"/>
                  </a:moveTo>
                  <a:lnTo>
                    <a:pt x="11811" y="0"/>
                  </a:lnTo>
                  <a:lnTo>
                    <a:pt x="0" y="0"/>
                  </a:lnTo>
                  <a:lnTo>
                    <a:pt x="8255"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04" name="object 334">
              <a:extLst>
                <a:ext uri="{FF2B5EF4-FFF2-40B4-BE49-F238E27FC236}">
                  <a16:creationId xmlns:a16="http://schemas.microsoft.com/office/drawing/2014/main" id="{9A264362-7A6A-4E77-A142-984E95B87B73}"/>
                </a:ext>
              </a:extLst>
            </p:cNvPr>
            <p:cNvSpPr>
              <a:spLocks/>
            </p:cNvSpPr>
            <p:nvPr/>
          </p:nvSpPr>
          <p:spPr bwMode="auto">
            <a:xfrm>
              <a:off x="1695831" y="1447672"/>
              <a:ext cx="12065" cy="8890"/>
            </a:xfrm>
            <a:custGeom>
              <a:avLst/>
              <a:gdLst>
                <a:gd name="T0" fmla="*/ 8257 w 12064"/>
                <a:gd name="T1" fmla="*/ 0 h 8890"/>
                <a:gd name="T2" fmla="*/ 0 w 12064"/>
                <a:gd name="T3" fmla="*/ 8636 h 8890"/>
                <a:gd name="T4" fmla="*/ 11813 w 12064"/>
                <a:gd name="T5" fmla="*/ 8636 h 8890"/>
                <a:gd name="T6" fmla="*/ 8257 w 12064"/>
                <a:gd name="T7" fmla="*/ 0 h 8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90">
                  <a:moveTo>
                    <a:pt x="8255" y="0"/>
                  </a:moveTo>
                  <a:lnTo>
                    <a:pt x="0" y="8636"/>
                  </a:lnTo>
                  <a:lnTo>
                    <a:pt x="11811" y="8636"/>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05" name="object 335">
              <a:extLst>
                <a:ext uri="{FF2B5EF4-FFF2-40B4-BE49-F238E27FC236}">
                  <a16:creationId xmlns:a16="http://schemas.microsoft.com/office/drawing/2014/main" id="{EBA21370-E38F-43D6-A7F5-0D618B4859E5}"/>
                </a:ext>
              </a:extLst>
            </p:cNvPr>
            <p:cNvSpPr>
              <a:spLocks/>
            </p:cNvSpPr>
            <p:nvPr/>
          </p:nvSpPr>
          <p:spPr bwMode="auto">
            <a:xfrm>
              <a:off x="1700911" y="1452625"/>
              <a:ext cx="12065" cy="8890"/>
            </a:xfrm>
            <a:custGeom>
              <a:avLst/>
              <a:gdLst>
                <a:gd name="T0" fmla="*/ 11813 w 12064"/>
                <a:gd name="T1" fmla="*/ 8636 h 8890"/>
                <a:gd name="T2" fmla="*/ 8257 w 12064"/>
                <a:gd name="T3" fmla="*/ 0 h 8890"/>
                <a:gd name="T4" fmla="*/ 0 w 12064"/>
                <a:gd name="T5" fmla="*/ 8636 h 8890"/>
                <a:gd name="T6" fmla="*/ 11813 w 12064"/>
                <a:gd name="T7" fmla="*/ 8636 h 8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90">
                  <a:moveTo>
                    <a:pt x="11811" y="8636"/>
                  </a:moveTo>
                  <a:lnTo>
                    <a:pt x="8255" y="0"/>
                  </a:lnTo>
                  <a:lnTo>
                    <a:pt x="0" y="8636"/>
                  </a:lnTo>
                  <a:lnTo>
                    <a:pt x="11811" y="863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06" name="object 336">
              <a:extLst>
                <a:ext uri="{FF2B5EF4-FFF2-40B4-BE49-F238E27FC236}">
                  <a16:creationId xmlns:a16="http://schemas.microsoft.com/office/drawing/2014/main" id="{54CF9BC1-BB94-404D-A42B-8C86BB17AD47}"/>
                </a:ext>
              </a:extLst>
            </p:cNvPr>
            <p:cNvSpPr>
              <a:spLocks/>
            </p:cNvSpPr>
            <p:nvPr/>
          </p:nvSpPr>
          <p:spPr bwMode="auto">
            <a:xfrm>
              <a:off x="1695831" y="1444243"/>
              <a:ext cx="8255" cy="12065"/>
            </a:xfrm>
            <a:custGeom>
              <a:avLst/>
              <a:gdLst>
                <a:gd name="T0" fmla="*/ 0 w 8255"/>
                <a:gd name="T1" fmla="*/ 0 h 12065"/>
                <a:gd name="T2" fmla="*/ 0 w 8255"/>
                <a:gd name="T3" fmla="*/ 12064 h 12065"/>
                <a:gd name="T4" fmla="*/ 8255 w 8255"/>
                <a:gd name="T5" fmla="*/ 3428 h 12065"/>
                <a:gd name="T6" fmla="*/ 0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0" y="0"/>
                  </a:moveTo>
                  <a:lnTo>
                    <a:pt x="0" y="12064"/>
                  </a:lnTo>
                  <a:lnTo>
                    <a:pt x="8255" y="34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07" name="object 337">
              <a:extLst>
                <a:ext uri="{FF2B5EF4-FFF2-40B4-BE49-F238E27FC236}">
                  <a16:creationId xmlns:a16="http://schemas.microsoft.com/office/drawing/2014/main" id="{70027AFA-BA68-4313-B6FC-2054AC83A6A0}"/>
                </a:ext>
              </a:extLst>
            </p:cNvPr>
            <p:cNvSpPr>
              <a:spLocks/>
            </p:cNvSpPr>
            <p:nvPr/>
          </p:nvSpPr>
          <p:spPr bwMode="auto">
            <a:xfrm>
              <a:off x="1700911" y="1449196"/>
              <a:ext cx="8255" cy="12065"/>
            </a:xfrm>
            <a:custGeom>
              <a:avLst/>
              <a:gdLst>
                <a:gd name="T0" fmla="*/ 8255 w 8255"/>
                <a:gd name="T1" fmla="*/ 3428 h 12065"/>
                <a:gd name="T2" fmla="*/ 0 w 8255"/>
                <a:gd name="T3" fmla="*/ 0 h 12065"/>
                <a:gd name="T4" fmla="*/ 0 w 8255"/>
                <a:gd name="T5" fmla="*/ 12064 h 12065"/>
                <a:gd name="T6" fmla="*/ 8255 w 8255"/>
                <a:gd name="T7" fmla="*/ 3428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3428"/>
                  </a:moveTo>
                  <a:lnTo>
                    <a:pt x="0" y="0"/>
                  </a:lnTo>
                  <a:lnTo>
                    <a:pt x="0" y="12064"/>
                  </a:lnTo>
                  <a:lnTo>
                    <a:pt x="8255" y="342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08" name="object 338">
              <a:extLst>
                <a:ext uri="{FF2B5EF4-FFF2-40B4-BE49-F238E27FC236}">
                  <a16:creationId xmlns:a16="http://schemas.microsoft.com/office/drawing/2014/main" id="{651BF9CD-227F-4438-8E9B-84C8D9C01FE5}"/>
                </a:ext>
              </a:extLst>
            </p:cNvPr>
            <p:cNvSpPr>
              <a:spLocks/>
            </p:cNvSpPr>
            <p:nvPr/>
          </p:nvSpPr>
          <p:spPr bwMode="auto">
            <a:xfrm>
              <a:off x="1687576" y="1444243"/>
              <a:ext cx="8255" cy="12065"/>
            </a:xfrm>
            <a:custGeom>
              <a:avLst/>
              <a:gdLst>
                <a:gd name="T0" fmla="*/ 8255 w 8255"/>
                <a:gd name="T1" fmla="*/ 0 h 12065"/>
                <a:gd name="T2" fmla="*/ 0 w 8255"/>
                <a:gd name="T3" fmla="*/ 3428 h 12065"/>
                <a:gd name="T4" fmla="*/ 8255 w 8255"/>
                <a:gd name="T5" fmla="*/ 12064 h 12065"/>
                <a:gd name="T6" fmla="*/ 8255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0"/>
                  </a:moveTo>
                  <a:lnTo>
                    <a:pt x="0" y="3428"/>
                  </a:lnTo>
                  <a:lnTo>
                    <a:pt x="8255" y="12064"/>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09" name="object 339">
              <a:extLst>
                <a:ext uri="{FF2B5EF4-FFF2-40B4-BE49-F238E27FC236}">
                  <a16:creationId xmlns:a16="http://schemas.microsoft.com/office/drawing/2014/main" id="{FB8FC258-7CD1-4DDC-A7CF-1EDC955E0113}"/>
                </a:ext>
              </a:extLst>
            </p:cNvPr>
            <p:cNvSpPr>
              <a:spLocks/>
            </p:cNvSpPr>
            <p:nvPr/>
          </p:nvSpPr>
          <p:spPr bwMode="auto">
            <a:xfrm>
              <a:off x="1692656" y="1449196"/>
              <a:ext cx="8255" cy="12065"/>
            </a:xfrm>
            <a:custGeom>
              <a:avLst/>
              <a:gdLst>
                <a:gd name="T0" fmla="*/ 8255 w 8255"/>
                <a:gd name="T1" fmla="*/ 0 h 12065"/>
                <a:gd name="T2" fmla="*/ 0 w 8255"/>
                <a:gd name="T3" fmla="*/ 3428 h 12065"/>
                <a:gd name="T4" fmla="*/ 8255 w 8255"/>
                <a:gd name="T5" fmla="*/ 12064 h 12065"/>
                <a:gd name="T6" fmla="*/ 8255 w 8255"/>
                <a:gd name="T7" fmla="*/ 0 h 120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2065">
                  <a:moveTo>
                    <a:pt x="8255" y="0"/>
                  </a:moveTo>
                  <a:lnTo>
                    <a:pt x="0" y="3428"/>
                  </a:lnTo>
                  <a:lnTo>
                    <a:pt x="8255" y="12064"/>
                  </a:lnTo>
                  <a:lnTo>
                    <a:pt x="825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10" name="object 340">
              <a:extLst>
                <a:ext uri="{FF2B5EF4-FFF2-40B4-BE49-F238E27FC236}">
                  <a16:creationId xmlns:a16="http://schemas.microsoft.com/office/drawing/2014/main" id="{755F3C6D-8F6E-4ACB-A4F7-F9B4D4E4794F}"/>
                </a:ext>
              </a:extLst>
            </p:cNvPr>
            <p:cNvSpPr>
              <a:spLocks/>
            </p:cNvSpPr>
            <p:nvPr/>
          </p:nvSpPr>
          <p:spPr bwMode="auto">
            <a:xfrm>
              <a:off x="1684020" y="1447672"/>
              <a:ext cx="12065" cy="8890"/>
            </a:xfrm>
            <a:custGeom>
              <a:avLst/>
              <a:gdLst>
                <a:gd name="T0" fmla="*/ 3556 w 12064"/>
                <a:gd name="T1" fmla="*/ 0 h 8890"/>
                <a:gd name="T2" fmla="*/ 0 w 12064"/>
                <a:gd name="T3" fmla="*/ 8636 h 8890"/>
                <a:gd name="T4" fmla="*/ 11813 w 12064"/>
                <a:gd name="T5" fmla="*/ 8636 h 8890"/>
                <a:gd name="T6" fmla="*/ 3556 w 12064"/>
                <a:gd name="T7" fmla="*/ 0 h 8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90">
                  <a:moveTo>
                    <a:pt x="3556" y="0"/>
                  </a:moveTo>
                  <a:lnTo>
                    <a:pt x="0" y="8636"/>
                  </a:lnTo>
                  <a:lnTo>
                    <a:pt x="11811" y="8636"/>
                  </a:lnTo>
                  <a:lnTo>
                    <a:pt x="35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11" name="object 341">
              <a:extLst>
                <a:ext uri="{FF2B5EF4-FFF2-40B4-BE49-F238E27FC236}">
                  <a16:creationId xmlns:a16="http://schemas.microsoft.com/office/drawing/2014/main" id="{1A17BC42-C305-4AC8-B3BA-6EFD4C4CFB8B}"/>
                </a:ext>
              </a:extLst>
            </p:cNvPr>
            <p:cNvSpPr>
              <a:spLocks/>
            </p:cNvSpPr>
            <p:nvPr/>
          </p:nvSpPr>
          <p:spPr bwMode="auto">
            <a:xfrm>
              <a:off x="1689100" y="1452625"/>
              <a:ext cx="12065" cy="8890"/>
            </a:xfrm>
            <a:custGeom>
              <a:avLst/>
              <a:gdLst>
                <a:gd name="T0" fmla="*/ 3556 w 12064"/>
                <a:gd name="T1" fmla="*/ 0 h 8890"/>
                <a:gd name="T2" fmla="*/ 0 w 12064"/>
                <a:gd name="T3" fmla="*/ 8636 h 8890"/>
                <a:gd name="T4" fmla="*/ 11813 w 12064"/>
                <a:gd name="T5" fmla="*/ 8636 h 8890"/>
                <a:gd name="T6" fmla="*/ 3556 w 12064"/>
                <a:gd name="T7" fmla="*/ 0 h 88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890">
                  <a:moveTo>
                    <a:pt x="3556" y="0"/>
                  </a:moveTo>
                  <a:lnTo>
                    <a:pt x="0" y="8636"/>
                  </a:lnTo>
                  <a:lnTo>
                    <a:pt x="11811" y="8636"/>
                  </a:lnTo>
                  <a:lnTo>
                    <a:pt x="3556"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12" name="object 342">
              <a:extLst>
                <a:ext uri="{FF2B5EF4-FFF2-40B4-BE49-F238E27FC236}">
                  <a16:creationId xmlns:a16="http://schemas.microsoft.com/office/drawing/2014/main" id="{FF465582-F969-44D5-AE85-3727622E9520}"/>
                </a:ext>
              </a:extLst>
            </p:cNvPr>
            <p:cNvSpPr>
              <a:spLocks/>
            </p:cNvSpPr>
            <p:nvPr/>
          </p:nvSpPr>
          <p:spPr bwMode="auto">
            <a:xfrm>
              <a:off x="1684020" y="1456308"/>
              <a:ext cx="12065" cy="8255"/>
            </a:xfrm>
            <a:custGeom>
              <a:avLst/>
              <a:gdLst>
                <a:gd name="T0" fmla="*/ 11813 w 12064"/>
                <a:gd name="T1" fmla="*/ 0 h 8255"/>
                <a:gd name="T2" fmla="*/ 0 w 12064"/>
                <a:gd name="T3" fmla="*/ 0 h 8255"/>
                <a:gd name="T4" fmla="*/ 3556 w 12064"/>
                <a:gd name="T5" fmla="*/ 8000 h 8255"/>
                <a:gd name="T6" fmla="*/ 11813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11811" y="0"/>
                  </a:moveTo>
                  <a:lnTo>
                    <a:pt x="0" y="0"/>
                  </a:lnTo>
                  <a:lnTo>
                    <a:pt x="3556" y="8000"/>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13" name="object 343">
              <a:extLst>
                <a:ext uri="{FF2B5EF4-FFF2-40B4-BE49-F238E27FC236}">
                  <a16:creationId xmlns:a16="http://schemas.microsoft.com/office/drawing/2014/main" id="{A5949D5A-EDC9-4460-A52B-8015ACD38A96}"/>
                </a:ext>
              </a:extLst>
            </p:cNvPr>
            <p:cNvSpPr>
              <a:spLocks/>
            </p:cNvSpPr>
            <p:nvPr/>
          </p:nvSpPr>
          <p:spPr bwMode="auto">
            <a:xfrm>
              <a:off x="1689100" y="1461261"/>
              <a:ext cx="12065" cy="8255"/>
            </a:xfrm>
            <a:custGeom>
              <a:avLst/>
              <a:gdLst>
                <a:gd name="T0" fmla="*/ 0 w 12064"/>
                <a:gd name="T1" fmla="*/ 0 h 8255"/>
                <a:gd name="T2" fmla="*/ 3556 w 12064"/>
                <a:gd name="T3" fmla="*/ 8127 h 8255"/>
                <a:gd name="T4" fmla="*/ 11813 w 12064"/>
                <a:gd name="T5" fmla="*/ 0 h 8255"/>
                <a:gd name="T6" fmla="*/ 0 w 12064"/>
                <a:gd name="T7" fmla="*/ 0 h 82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8255">
                  <a:moveTo>
                    <a:pt x="0" y="0"/>
                  </a:moveTo>
                  <a:lnTo>
                    <a:pt x="3556" y="8127"/>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314" name="object 344">
              <a:extLst>
                <a:ext uri="{FF2B5EF4-FFF2-40B4-BE49-F238E27FC236}">
                  <a16:creationId xmlns:a16="http://schemas.microsoft.com/office/drawing/2014/main" id="{73E0A10E-5439-40F9-8892-1D0F22692E59}"/>
                </a:ext>
              </a:extLst>
            </p:cNvPr>
            <p:cNvSpPr>
              <a:spLocks/>
            </p:cNvSpPr>
            <p:nvPr/>
          </p:nvSpPr>
          <p:spPr bwMode="auto">
            <a:xfrm>
              <a:off x="1687576" y="1456308"/>
              <a:ext cx="8255" cy="11430"/>
            </a:xfrm>
            <a:custGeom>
              <a:avLst/>
              <a:gdLst>
                <a:gd name="T0" fmla="*/ 8255 w 8255"/>
                <a:gd name="T1" fmla="*/ 0 h 11430"/>
                <a:gd name="T2" fmla="*/ 0 w 8255"/>
                <a:gd name="T3" fmla="*/ 8000 h 11430"/>
                <a:gd name="T4" fmla="*/ 8255 w 8255"/>
                <a:gd name="T5" fmla="*/ 11049 h 11430"/>
                <a:gd name="T6" fmla="*/ 8255 w 825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8255" y="0"/>
                  </a:moveTo>
                  <a:lnTo>
                    <a:pt x="0" y="8000"/>
                  </a:lnTo>
                  <a:lnTo>
                    <a:pt x="8255" y="11049"/>
                  </a:lnTo>
                  <a:lnTo>
                    <a:pt x="8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315" name="object 345">
              <a:extLst>
                <a:ext uri="{FF2B5EF4-FFF2-40B4-BE49-F238E27FC236}">
                  <a16:creationId xmlns:a16="http://schemas.microsoft.com/office/drawing/2014/main" id="{4B90A225-8341-4B68-A5E3-68A286DB805B}"/>
                </a:ext>
              </a:extLst>
            </p:cNvPr>
            <p:cNvSpPr>
              <a:spLocks/>
            </p:cNvSpPr>
            <p:nvPr/>
          </p:nvSpPr>
          <p:spPr bwMode="auto">
            <a:xfrm>
              <a:off x="1692656" y="1461261"/>
              <a:ext cx="8255" cy="11430"/>
            </a:xfrm>
            <a:custGeom>
              <a:avLst/>
              <a:gdLst>
                <a:gd name="T0" fmla="*/ 0 w 8255"/>
                <a:gd name="T1" fmla="*/ 8127 h 11430"/>
                <a:gd name="T2" fmla="*/ 8255 w 8255"/>
                <a:gd name="T3" fmla="*/ 11175 h 11430"/>
                <a:gd name="T4" fmla="*/ 8255 w 8255"/>
                <a:gd name="T5" fmla="*/ 0 h 11430"/>
                <a:gd name="T6" fmla="*/ 0 w 8255"/>
                <a:gd name="T7" fmla="*/ 8127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55" h="11430">
                  <a:moveTo>
                    <a:pt x="0" y="8127"/>
                  </a:moveTo>
                  <a:lnTo>
                    <a:pt x="8255" y="11175"/>
                  </a:lnTo>
                  <a:lnTo>
                    <a:pt x="8255" y="0"/>
                  </a:lnTo>
                  <a:lnTo>
                    <a:pt x="0" y="812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5255" name="object 346">
            <a:extLst>
              <a:ext uri="{FF2B5EF4-FFF2-40B4-BE49-F238E27FC236}">
                <a16:creationId xmlns:a16="http://schemas.microsoft.com/office/drawing/2014/main" id="{A7C12DA5-B452-40AD-BF82-D27CC6B2001F}"/>
              </a:ext>
            </a:extLst>
          </p:cNvPr>
          <p:cNvGrpSpPr>
            <a:grpSpLocks/>
          </p:cNvGrpSpPr>
          <p:nvPr/>
        </p:nvGrpSpPr>
        <p:grpSpPr bwMode="auto">
          <a:xfrm>
            <a:off x="5400675" y="5884863"/>
            <a:ext cx="463550" cy="30162"/>
            <a:chOff x="5401309" y="5884417"/>
            <a:chExt cx="462280" cy="29845"/>
          </a:xfrm>
        </p:grpSpPr>
        <p:sp>
          <p:nvSpPr>
            <p:cNvPr id="95256" name="object 347">
              <a:extLst>
                <a:ext uri="{FF2B5EF4-FFF2-40B4-BE49-F238E27FC236}">
                  <a16:creationId xmlns:a16="http://schemas.microsoft.com/office/drawing/2014/main" id="{E1055ABA-F2A0-4A77-BAF9-0767DD51E7E4}"/>
                </a:ext>
              </a:extLst>
            </p:cNvPr>
            <p:cNvSpPr>
              <a:spLocks/>
            </p:cNvSpPr>
            <p:nvPr/>
          </p:nvSpPr>
          <p:spPr bwMode="auto">
            <a:xfrm>
              <a:off x="5401309" y="5901435"/>
              <a:ext cx="449580" cy="0"/>
            </a:xfrm>
            <a:custGeom>
              <a:avLst/>
              <a:gdLst>
                <a:gd name="T0" fmla="*/ 449074 w 449579"/>
                <a:gd name="T1" fmla="*/ 0 w 449579"/>
                <a:gd name="T2" fmla="*/ 0 60000 65536"/>
                <a:gd name="T3" fmla="*/ 0 60000 65536"/>
              </a:gdLst>
              <a:ahLst/>
              <a:cxnLst>
                <a:cxn ang="T2">
                  <a:pos x="T0" y="0"/>
                </a:cxn>
                <a:cxn ang="T3">
                  <a:pos x="T1" y="0"/>
                </a:cxn>
              </a:cxnLst>
              <a:rect l="0" t="0" r="r" b="b"/>
              <a:pathLst>
                <a:path w="449579">
                  <a:moveTo>
                    <a:pt x="449072" y="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57" name="object 348">
              <a:extLst>
                <a:ext uri="{FF2B5EF4-FFF2-40B4-BE49-F238E27FC236}">
                  <a16:creationId xmlns:a16="http://schemas.microsoft.com/office/drawing/2014/main" id="{A1027D70-4D96-47DB-A194-1FD1E4EE4A8A}"/>
                </a:ext>
              </a:extLst>
            </p:cNvPr>
            <p:cNvSpPr>
              <a:spLocks/>
            </p:cNvSpPr>
            <p:nvPr/>
          </p:nvSpPr>
          <p:spPr bwMode="auto">
            <a:xfrm>
              <a:off x="5845301" y="5890259"/>
              <a:ext cx="12065" cy="6350"/>
            </a:xfrm>
            <a:custGeom>
              <a:avLst/>
              <a:gdLst>
                <a:gd name="T0" fmla="*/ 10415 w 12064"/>
                <a:gd name="T1" fmla="*/ 0 h 6350"/>
                <a:gd name="T2" fmla="*/ 0 w 12064"/>
                <a:gd name="T3" fmla="*/ 6222 h 6350"/>
                <a:gd name="T4" fmla="*/ 11939 w 12064"/>
                <a:gd name="T5" fmla="*/ 6222 h 6350"/>
                <a:gd name="T6" fmla="*/ 10415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413" y="0"/>
                  </a:moveTo>
                  <a:lnTo>
                    <a:pt x="0" y="6222"/>
                  </a:lnTo>
                  <a:lnTo>
                    <a:pt x="11937" y="6222"/>
                  </a:lnTo>
                  <a:lnTo>
                    <a:pt x="104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58" name="object 349">
              <a:extLst>
                <a:ext uri="{FF2B5EF4-FFF2-40B4-BE49-F238E27FC236}">
                  <a16:creationId xmlns:a16="http://schemas.microsoft.com/office/drawing/2014/main" id="{7B9DF91A-210F-4BFE-9078-334147362D90}"/>
                </a:ext>
              </a:extLst>
            </p:cNvPr>
            <p:cNvSpPr>
              <a:spLocks/>
            </p:cNvSpPr>
            <p:nvPr/>
          </p:nvSpPr>
          <p:spPr bwMode="auto">
            <a:xfrm>
              <a:off x="5850381" y="5895339"/>
              <a:ext cx="12065" cy="6350"/>
            </a:xfrm>
            <a:custGeom>
              <a:avLst/>
              <a:gdLst>
                <a:gd name="T0" fmla="*/ 11939 w 12064"/>
                <a:gd name="T1" fmla="*/ 6096 h 6350"/>
                <a:gd name="T2" fmla="*/ 10415 w 12064"/>
                <a:gd name="T3" fmla="*/ 0 h 6350"/>
                <a:gd name="T4" fmla="*/ 0 w 12064"/>
                <a:gd name="T5" fmla="*/ 6096 h 6350"/>
                <a:gd name="T6" fmla="*/ 11939 w 12064"/>
                <a:gd name="T7" fmla="*/ 6096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1937" y="6096"/>
                  </a:moveTo>
                  <a:lnTo>
                    <a:pt x="10413" y="0"/>
                  </a:lnTo>
                  <a:lnTo>
                    <a:pt x="0" y="6096"/>
                  </a:lnTo>
                  <a:lnTo>
                    <a:pt x="11937"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59" name="object 350">
              <a:extLst>
                <a:ext uri="{FF2B5EF4-FFF2-40B4-BE49-F238E27FC236}">
                  <a16:creationId xmlns:a16="http://schemas.microsoft.com/office/drawing/2014/main" id="{FCF6FF53-16AB-417E-8A52-BECCB7B20467}"/>
                </a:ext>
              </a:extLst>
            </p:cNvPr>
            <p:cNvSpPr>
              <a:spLocks/>
            </p:cNvSpPr>
            <p:nvPr/>
          </p:nvSpPr>
          <p:spPr bwMode="auto">
            <a:xfrm>
              <a:off x="5845301" y="5885941"/>
              <a:ext cx="10795" cy="10795"/>
            </a:xfrm>
            <a:custGeom>
              <a:avLst/>
              <a:gdLst>
                <a:gd name="T0" fmla="*/ 5842 w 10795"/>
                <a:gd name="T1" fmla="*/ 0 h 10795"/>
                <a:gd name="T2" fmla="*/ 0 w 10795"/>
                <a:gd name="T3" fmla="*/ 10541 h 10795"/>
                <a:gd name="T4" fmla="*/ 10413 w 10795"/>
                <a:gd name="T5" fmla="*/ 4318 h 10795"/>
                <a:gd name="T6" fmla="*/ 5842 w 10795"/>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5842" y="0"/>
                  </a:moveTo>
                  <a:lnTo>
                    <a:pt x="0" y="10541"/>
                  </a:lnTo>
                  <a:lnTo>
                    <a:pt x="10413" y="4318"/>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60" name="object 351">
              <a:extLst>
                <a:ext uri="{FF2B5EF4-FFF2-40B4-BE49-F238E27FC236}">
                  <a16:creationId xmlns:a16="http://schemas.microsoft.com/office/drawing/2014/main" id="{3B95CB5F-7BCD-4C19-BEFD-5A0E8BBAEB0D}"/>
                </a:ext>
              </a:extLst>
            </p:cNvPr>
            <p:cNvSpPr>
              <a:spLocks/>
            </p:cNvSpPr>
            <p:nvPr/>
          </p:nvSpPr>
          <p:spPr bwMode="auto">
            <a:xfrm>
              <a:off x="5850381" y="5891021"/>
              <a:ext cx="10795" cy="10795"/>
            </a:xfrm>
            <a:custGeom>
              <a:avLst/>
              <a:gdLst>
                <a:gd name="T0" fmla="*/ 10413 w 10795"/>
                <a:gd name="T1" fmla="*/ 4317 h 10795"/>
                <a:gd name="T2" fmla="*/ 6095 w 10795"/>
                <a:gd name="T3" fmla="*/ 0 h 10795"/>
                <a:gd name="T4" fmla="*/ 0 w 10795"/>
                <a:gd name="T5" fmla="*/ 10413 h 10795"/>
                <a:gd name="T6" fmla="*/ 10413 w 10795"/>
                <a:gd name="T7" fmla="*/ 4317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795">
                  <a:moveTo>
                    <a:pt x="10413" y="4317"/>
                  </a:moveTo>
                  <a:lnTo>
                    <a:pt x="6095" y="0"/>
                  </a:lnTo>
                  <a:lnTo>
                    <a:pt x="0" y="10413"/>
                  </a:lnTo>
                  <a:lnTo>
                    <a:pt x="10413" y="431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61" name="object 352">
              <a:extLst>
                <a:ext uri="{FF2B5EF4-FFF2-40B4-BE49-F238E27FC236}">
                  <a16:creationId xmlns:a16="http://schemas.microsoft.com/office/drawing/2014/main" id="{7A131D90-DED6-4B75-9124-7DF5B6BC2917}"/>
                </a:ext>
              </a:extLst>
            </p:cNvPr>
            <p:cNvSpPr>
              <a:spLocks/>
            </p:cNvSpPr>
            <p:nvPr/>
          </p:nvSpPr>
          <p:spPr bwMode="auto">
            <a:xfrm>
              <a:off x="5845301" y="5884417"/>
              <a:ext cx="6350" cy="12065"/>
            </a:xfrm>
            <a:custGeom>
              <a:avLst/>
              <a:gdLst>
                <a:gd name="T0" fmla="*/ 0 w 6350"/>
                <a:gd name="T1" fmla="*/ 0 h 12064"/>
                <a:gd name="T2" fmla="*/ 0 w 6350"/>
                <a:gd name="T3" fmla="*/ 12067 h 12064"/>
                <a:gd name="T4" fmla="*/ 5842 w 6350"/>
                <a:gd name="T5" fmla="*/ 1524 h 12064"/>
                <a:gd name="T6" fmla="*/ 0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0" y="0"/>
                  </a:moveTo>
                  <a:lnTo>
                    <a:pt x="0" y="12065"/>
                  </a:lnTo>
                  <a:lnTo>
                    <a:pt x="5842" y="15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62" name="object 353">
              <a:extLst>
                <a:ext uri="{FF2B5EF4-FFF2-40B4-BE49-F238E27FC236}">
                  <a16:creationId xmlns:a16="http://schemas.microsoft.com/office/drawing/2014/main" id="{827A9FA9-2C72-427C-A5E5-C880937DEAC8}"/>
                </a:ext>
              </a:extLst>
            </p:cNvPr>
            <p:cNvSpPr>
              <a:spLocks/>
            </p:cNvSpPr>
            <p:nvPr/>
          </p:nvSpPr>
          <p:spPr bwMode="auto">
            <a:xfrm>
              <a:off x="5850381" y="5889497"/>
              <a:ext cx="6350" cy="12065"/>
            </a:xfrm>
            <a:custGeom>
              <a:avLst/>
              <a:gdLst>
                <a:gd name="T0" fmla="*/ 6095 w 6350"/>
                <a:gd name="T1" fmla="*/ 1524 h 12064"/>
                <a:gd name="T2" fmla="*/ 0 w 6350"/>
                <a:gd name="T3" fmla="*/ 0 h 12064"/>
                <a:gd name="T4" fmla="*/ 0 w 6350"/>
                <a:gd name="T5" fmla="*/ 11939 h 12064"/>
                <a:gd name="T6" fmla="*/ 6095 w 6350"/>
                <a:gd name="T7" fmla="*/ 1524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6095" y="1524"/>
                  </a:moveTo>
                  <a:lnTo>
                    <a:pt x="0" y="0"/>
                  </a:lnTo>
                  <a:lnTo>
                    <a:pt x="0" y="11937"/>
                  </a:lnTo>
                  <a:lnTo>
                    <a:pt x="6095" y="15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63" name="object 354">
              <a:extLst>
                <a:ext uri="{FF2B5EF4-FFF2-40B4-BE49-F238E27FC236}">
                  <a16:creationId xmlns:a16="http://schemas.microsoft.com/office/drawing/2014/main" id="{A8341CE8-5977-4F02-9B9D-3C9A55901246}"/>
                </a:ext>
              </a:extLst>
            </p:cNvPr>
            <p:cNvSpPr>
              <a:spLocks/>
            </p:cNvSpPr>
            <p:nvPr/>
          </p:nvSpPr>
          <p:spPr bwMode="auto">
            <a:xfrm>
              <a:off x="5839459" y="5884417"/>
              <a:ext cx="6350" cy="12065"/>
            </a:xfrm>
            <a:custGeom>
              <a:avLst/>
              <a:gdLst>
                <a:gd name="T0" fmla="*/ 5841 w 6350"/>
                <a:gd name="T1" fmla="*/ 0 h 12064"/>
                <a:gd name="T2" fmla="*/ 0 w 6350"/>
                <a:gd name="T3" fmla="*/ 1524 h 12064"/>
                <a:gd name="T4" fmla="*/ 5841 w 6350"/>
                <a:gd name="T5" fmla="*/ 12067 h 12064"/>
                <a:gd name="T6" fmla="*/ 5841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1" y="0"/>
                  </a:moveTo>
                  <a:lnTo>
                    <a:pt x="0" y="1524"/>
                  </a:lnTo>
                  <a:lnTo>
                    <a:pt x="5841" y="12065"/>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64" name="object 355">
              <a:extLst>
                <a:ext uri="{FF2B5EF4-FFF2-40B4-BE49-F238E27FC236}">
                  <a16:creationId xmlns:a16="http://schemas.microsoft.com/office/drawing/2014/main" id="{08D68E84-7F4C-454C-B376-7BA96CA5DFB4}"/>
                </a:ext>
              </a:extLst>
            </p:cNvPr>
            <p:cNvSpPr>
              <a:spLocks/>
            </p:cNvSpPr>
            <p:nvPr/>
          </p:nvSpPr>
          <p:spPr bwMode="auto">
            <a:xfrm>
              <a:off x="5844539" y="5889497"/>
              <a:ext cx="6350" cy="12065"/>
            </a:xfrm>
            <a:custGeom>
              <a:avLst/>
              <a:gdLst>
                <a:gd name="T0" fmla="*/ 5842 w 6350"/>
                <a:gd name="T1" fmla="*/ 0 h 12064"/>
                <a:gd name="T2" fmla="*/ 0 w 6350"/>
                <a:gd name="T3" fmla="*/ 1524 h 12064"/>
                <a:gd name="T4" fmla="*/ 5842 w 6350"/>
                <a:gd name="T5" fmla="*/ 11939 h 12064"/>
                <a:gd name="T6" fmla="*/ 5842 w 6350"/>
                <a:gd name="T7" fmla="*/ 0 h 12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2064">
                  <a:moveTo>
                    <a:pt x="5842" y="0"/>
                  </a:moveTo>
                  <a:lnTo>
                    <a:pt x="0" y="1524"/>
                  </a:lnTo>
                  <a:lnTo>
                    <a:pt x="5842" y="11937"/>
                  </a:lnTo>
                  <a:lnTo>
                    <a:pt x="584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65" name="object 356">
              <a:extLst>
                <a:ext uri="{FF2B5EF4-FFF2-40B4-BE49-F238E27FC236}">
                  <a16:creationId xmlns:a16="http://schemas.microsoft.com/office/drawing/2014/main" id="{80E13502-18D2-4F01-9E36-703641CDCA6A}"/>
                </a:ext>
              </a:extLst>
            </p:cNvPr>
            <p:cNvSpPr>
              <a:spLocks/>
            </p:cNvSpPr>
            <p:nvPr/>
          </p:nvSpPr>
          <p:spPr bwMode="auto">
            <a:xfrm>
              <a:off x="5835141" y="5885941"/>
              <a:ext cx="10160" cy="10795"/>
            </a:xfrm>
            <a:custGeom>
              <a:avLst/>
              <a:gdLst>
                <a:gd name="T0" fmla="*/ 4318 w 10160"/>
                <a:gd name="T1" fmla="*/ 0 h 10795"/>
                <a:gd name="T2" fmla="*/ 0 w 10160"/>
                <a:gd name="T3" fmla="*/ 4318 h 10795"/>
                <a:gd name="T4" fmla="*/ 10160 w 10160"/>
                <a:gd name="T5" fmla="*/ 10541 h 10795"/>
                <a:gd name="T6" fmla="*/ 4318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4318" y="0"/>
                  </a:moveTo>
                  <a:lnTo>
                    <a:pt x="0" y="4318"/>
                  </a:lnTo>
                  <a:lnTo>
                    <a:pt x="10160" y="10541"/>
                  </a:lnTo>
                  <a:lnTo>
                    <a:pt x="43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66" name="object 357">
              <a:extLst>
                <a:ext uri="{FF2B5EF4-FFF2-40B4-BE49-F238E27FC236}">
                  <a16:creationId xmlns:a16="http://schemas.microsoft.com/office/drawing/2014/main" id="{0AB9EDF4-6EFE-46B7-A158-14F0CBF7226B}"/>
                </a:ext>
              </a:extLst>
            </p:cNvPr>
            <p:cNvSpPr>
              <a:spLocks/>
            </p:cNvSpPr>
            <p:nvPr/>
          </p:nvSpPr>
          <p:spPr bwMode="auto">
            <a:xfrm>
              <a:off x="5840221" y="5891021"/>
              <a:ext cx="10160" cy="10795"/>
            </a:xfrm>
            <a:custGeom>
              <a:avLst/>
              <a:gdLst>
                <a:gd name="T0" fmla="*/ 4317 w 10160"/>
                <a:gd name="T1" fmla="*/ 0 h 10795"/>
                <a:gd name="T2" fmla="*/ 0 w 10160"/>
                <a:gd name="T3" fmla="*/ 4317 h 10795"/>
                <a:gd name="T4" fmla="*/ 10160 w 10160"/>
                <a:gd name="T5" fmla="*/ 10413 h 10795"/>
                <a:gd name="T6" fmla="*/ 4317 w 10160"/>
                <a:gd name="T7" fmla="*/ 0 h 107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795">
                  <a:moveTo>
                    <a:pt x="4317" y="0"/>
                  </a:moveTo>
                  <a:lnTo>
                    <a:pt x="0" y="4317"/>
                  </a:lnTo>
                  <a:lnTo>
                    <a:pt x="10160" y="10413"/>
                  </a:lnTo>
                  <a:lnTo>
                    <a:pt x="4317"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67" name="object 358">
              <a:extLst>
                <a:ext uri="{FF2B5EF4-FFF2-40B4-BE49-F238E27FC236}">
                  <a16:creationId xmlns:a16="http://schemas.microsoft.com/office/drawing/2014/main" id="{51482525-954D-4349-B575-FAE1E84DC4F9}"/>
                </a:ext>
              </a:extLst>
            </p:cNvPr>
            <p:cNvSpPr>
              <a:spLocks/>
            </p:cNvSpPr>
            <p:nvPr/>
          </p:nvSpPr>
          <p:spPr bwMode="auto">
            <a:xfrm>
              <a:off x="5833490" y="5890259"/>
              <a:ext cx="12065" cy="6350"/>
            </a:xfrm>
            <a:custGeom>
              <a:avLst/>
              <a:gdLst>
                <a:gd name="T0" fmla="*/ 1650 w 12064"/>
                <a:gd name="T1" fmla="*/ 0 h 6350"/>
                <a:gd name="T2" fmla="*/ 0 w 12064"/>
                <a:gd name="T3" fmla="*/ 6222 h 6350"/>
                <a:gd name="T4" fmla="*/ 11813 w 12064"/>
                <a:gd name="T5" fmla="*/ 6222 h 6350"/>
                <a:gd name="T6" fmla="*/ 165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650" y="0"/>
                  </a:moveTo>
                  <a:lnTo>
                    <a:pt x="0" y="6222"/>
                  </a:lnTo>
                  <a:lnTo>
                    <a:pt x="11811" y="6222"/>
                  </a:lnTo>
                  <a:lnTo>
                    <a:pt x="16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68" name="object 359">
              <a:extLst>
                <a:ext uri="{FF2B5EF4-FFF2-40B4-BE49-F238E27FC236}">
                  <a16:creationId xmlns:a16="http://schemas.microsoft.com/office/drawing/2014/main" id="{4C6EF791-70F0-4757-910B-4CC5CCDA7D27}"/>
                </a:ext>
              </a:extLst>
            </p:cNvPr>
            <p:cNvSpPr>
              <a:spLocks/>
            </p:cNvSpPr>
            <p:nvPr/>
          </p:nvSpPr>
          <p:spPr bwMode="auto">
            <a:xfrm>
              <a:off x="5838570" y="5895339"/>
              <a:ext cx="12065" cy="6350"/>
            </a:xfrm>
            <a:custGeom>
              <a:avLst/>
              <a:gdLst>
                <a:gd name="T0" fmla="*/ 1650 w 12064"/>
                <a:gd name="T1" fmla="*/ 0 h 6350"/>
                <a:gd name="T2" fmla="*/ 0 w 12064"/>
                <a:gd name="T3" fmla="*/ 6096 h 6350"/>
                <a:gd name="T4" fmla="*/ 11813 w 12064"/>
                <a:gd name="T5" fmla="*/ 6096 h 6350"/>
                <a:gd name="T6" fmla="*/ 165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650" y="0"/>
                  </a:moveTo>
                  <a:lnTo>
                    <a:pt x="0" y="6096"/>
                  </a:lnTo>
                  <a:lnTo>
                    <a:pt x="11811" y="6096"/>
                  </a:lnTo>
                  <a:lnTo>
                    <a:pt x="165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69" name="object 360">
              <a:extLst>
                <a:ext uri="{FF2B5EF4-FFF2-40B4-BE49-F238E27FC236}">
                  <a16:creationId xmlns:a16="http://schemas.microsoft.com/office/drawing/2014/main" id="{B12A2F03-C6A0-41D5-AD4D-30EFA07EA53C}"/>
                </a:ext>
              </a:extLst>
            </p:cNvPr>
            <p:cNvSpPr>
              <a:spLocks/>
            </p:cNvSpPr>
            <p:nvPr/>
          </p:nvSpPr>
          <p:spPr bwMode="auto">
            <a:xfrm>
              <a:off x="5833490" y="5896482"/>
              <a:ext cx="12065" cy="5715"/>
            </a:xfrm>
            <a:custGeom>
              <a:avLst/>
              <a:gdLst>
                <a:gd name="T0" fmla="*/ 11813 w 12064"/>
                <a:gd name="T1" fmla="*/ 0 h 5714"/>
                <a:gd name="T2" fmla="*/ 0 w 12064"/>
                <a:gd name="T3" fmla="*/ 0 h 5714"/>
                <a:gd name="T4" fmla="*/ 1650 w 12064"/>
                <a:gd name="T5" fmla="*/ 5716 h 5714"/>
                <a:gd name="T6" fmla="*/ 11813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811" y="0"/>
                  </a:moveTo>
                  <a:lnTo>
                    <a:pt x="0" y="0"/>
                  </a:lnTo>
                  <a:lnTo>
                    <a:pt x="1650" y="5714"/>
                  </a:lnTo>
                  <a:lnTo>
                    <a:pt x="118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70" name="object 361">
              <a:extLst>
                <a:ext uri="{FF2B5EF4-FFF2-40B4-BE49-F238E27FC236}">
                  <a16:creationId xmlns:a16="http://schemas.microsoft.com/office/drawing/2014/main" id="{427A26E3-14E6-45F4-8EB0-1F2181577025}"/>
                </a:ext>
              </a:extLst>
            </p:cNvPr>
            <p:cNvSpPr>
              <a:spLocks/>
            </p:cNvSpPr>
            <p:nvPr/>
          </p:nvSpPr>
          <p:spPr bwMode="auto">
            <a:xfrm>
              <a:off x="5838570" y="5901435"/>
              <a:ext cx="12065" cy="6350"/>
            </a:xfrm>
            <a:custGeom>
              <a:avLst/>
              <a:gdLst>
                <a:gd name="T0" fmla="*/ 0 w 12064"/>
                <a:gd name="T1" fmla="*/ 0 h 6350"/>
                <a:gd name="T2" fmla="*/ 1650 w 12064"/>
                <a:gd name="T3" fmla="*/ 5842 h 6350"/>
                <a:gd name="T4" fmla="*/ 11813 w 12064"/>
                <a:gd name="T5" fmla="*/ 0 h 6350"/>
                <a:gd name="T6" fmla="*/ 0 w 12064"/>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0" y="0"/>
                  </a:moveTo>
                  <a:lnTo>
                    <a:pt x="1650" y="5842"/>
                  </a:lnTo>
                  <a:lnTo>
                    <a:pt x="11811"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71" name="object 362">
              <a:extLst>
                <a:ext uri="{FF2B5EF4-FFF2-40B4-BE49-F238E27FC236}">
                  <a16:creationId xmlns:a16="http://schemas.microsoft.com/office/drawing/2014/main" id="{242E7491-8F94-4B41-936D-119B3BFBA006}"/>
                </a:ext>
              </a:extLst>
            </p:cNvPr>
            <p:cNvSpPr>
              <a:spLocks/>
            </p:cNvSpPr>
            <p:nvPr/>
          </p:nvSpPr>
          <p:spPr bwMode="auto">
            <a:xfrm>
              <a:off x="5835141" y="5896482"/>
              <a:ext cx="10160" cy="10160"/>
            </a:xfrm>
            <a:custGeom>
              <a:avLst/>
              <a:gdLst>
                <a:gd name="T0" fmla="*/ 10160 w 10160"/>
                <a:gd name="T1" fmla="*/ 0 h 10160"/>
                <a:gd name="T2" fmla="*/ 0 w 10160"/>
                <a:gd name="T3" fmla="*/ 5714 h 10160"/>
                <a:gd name="T4" fmla="*/ 4318 w 10160"/>
                <a:gd name="T5" fmla="*/ 10032 h 10160"/>
                <a:gd name="T6" fmla="*/ 10160 w 10160"/>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10160" y="0"/>
                  </a:moveTo>
                  <a:lnTo>
                    <a:pt x="0" y="5714"/>
                  </a:lnTo>
                  <a:lnTo>
                    <a:pt x="4318" y="10032"/>
                  </a:lnTo>
                  <a:lnTo>
                    <a:pt x="101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72" name="object 363">
              <a:extLst>
                <a:ext uri="{FF2B5EF4-FFF2-40B4-BE49-F238E27FC236}">
                  <a16:creationId xmlns:a16="http://schemas.microsoft.com/office/drawing/2014/main" id="{DD3B1665-A720-4704-AF65-6BCBC844266C}"/>
                </a:ext>
              </a:extLst>
            </p:cNvPr>
            <p:cNvSpPr>
              <a:spLocks/>
            </p:cNvSpPr>
            <p:nvPr/>
          </p:nvSpPr>
          <p:spPr bwMode="auto">
            <a:xfrm>
              <a:off x="5840221" y="5901435"/>
              <a:ext cx="10160" cy="10160"/>
            </a:xfrm>
            <a:custGeom>
              <a:avLst/>
              <a:gdLst>
                <a:gd name="T0" fmla="*/ 0 w 10160"/>
                <a:gd name="T1" fmla="*/ 5842 h 10160"/>
                <a:gd name="T2" fmla="*/ 4317 w 10160"/>
                <a:gd name="T3" fmla="*/ 10159 h 10160"/>
                <a:gd name="T4" fmla="*/ 10160 w 10160"/>
                <a:gd name="T5" fmla="*/ 0 h 10160"/>
                <a:gd name="T6" fmla="*/ 0 w 10160"/>
                <a:gd name="T7" fmla="*/ 5842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60" h="10160">
                  <a:moveTo>
                    <a:pt x="0" y="5842"/>
                  </a:moveTo>
                  <a:lnTo>
                    <a:pt x="4317" y="10159"/>
                  </a:lnTo>
                  <a:lnTo>
                    <a:pt x="10160" y="0"/>
                  </a:lnTo>
                  <a:lnTo>
                    <a:pt x="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73" name="object 364">
              <a:extLst>
                <a:ext uri="{FF2B5EF4-FFF2-40B4-BE49-F238E27FC236}">
                  <a16:creationId xmlns:a16="http://schemas.microsoft.com/office/drawing/2014/main" id="{F7C444B8-BFDC-4A9B-B45A-A960371DEB9E}"/>
                </a:ext>
              </a:extLst>
            </p:cNvPr>
            <p:cNvSpPr>
              <a:spLocks/>
            </p:cNvSpPr>
            <p:nvPr/>
          </p:nvSpPr>
          <p:spPr bwMode="auto">
            <a:xfrm>
              <a:off x="5839459" y="5896482"/>
              <a:ext cx="6350" cy="11430"/>
            </a:xfrm>
            <a:custGeom>
              <a:avLst/>
              <a:gdLst>
                <a:gd name="T0" fmla="*/ 5841 w 6350"/>
                <a:gd name="T1" fmla="*/ 0 h 11429"/>
                <a:gd name="T2" fmla="*/ 0 w 6350"/>
                <a:gd name="T3" fmla="*/ 10034 h 11429"/>
                <a:gd name="T4" fmla="*/ 5841 w 6350"/>
                <a:gd name="T5" fmla="*/ 11177 h 11429"/>
                <a:gd name="T6" fmla="*/ 5841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5841" y="0"/>
                  </a:moveTo>
                  <a:lnTo>
                    <a:pt x="0" y="10032"/>
                  </a:lnTo>
                  <a:lnTo>
                    <a:pt x="5841" y="11175"/>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74" name="object 365">
              <a:extLst>
                <a:ext uri="{FF2B5EF4-FFF2-40B4-BE49-F238E27FC236}">
                  <a16:creationId xmlns:a16="http://schemas.microsoft.com/office/drawing/2014/main" id="{B8C30660-DEDD-4275-8CFB-430DE892A20A}"/>
                </a:ext>
              </a:extLst>
            </p:cNvPr>
            <p:cNvSpPr>
              <a:spLocks/>
            </p:cNvSpPr>
            <p:nvPr/>
          </p:nvSpPr>
          <p:spPr bwMode="auto">
            <a:xfrm>
              <a:off x="5844539" y="5901435"/>
              <a:ext cx="6350" cy="11430"/>
            </a:xfrm>
            <a:custGeom>
              <a:avLst/>
              <a:gdLst>
                <a:gd name="T0" fmla="*/ 0 w 6350"/>
                <a:gd name="T1" fmla="*/ 10161 h 11429"/>
                <a:gd name="T2" fmla="*/ 5842 w 6350"/>
                <a:gd name="T3" fmla="*/ 11304 h 11429"/>
                <a:gd name="T4" fmla="*/ 5842 w 6350"/>
                <a:gd name="T5" fmla="*/ 0 h 11429"/>
                <a:gd name="T6" fmla="*/ 0 w 6350"/>
                <a:gd name="T7" fmla="*/ 10161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0159"/>
                  </a:moveTo>
                  <a:lnTo>
                    <a:pt x="5842" y="11302"/>
                  </a:lnTo>
                  <a:lnTo>
                    <a:pt x="5842" y="0"/>
                  </a:lnTo>
                  <a:lnTo>
                    <a:pt x="0"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75" name="object 366">
              <a:extLst>
                <a:ext uri="{FF2B5EF4-FFF2-40B4-BE49-F238E27FC236}">
                  <a16:creationId xmlns:a16="http://schemas.microsoft.com/office/drawing/2014/main" id="{68D40465-6218-46D6-BEAA-C93393A80C24}"/>
                </a:ext>
              </a:extLst>
            </p:cNvPr>
            <p:cNvSpPr>
              <a:spLocks/>
            </p:cNvSpPr>
            <p:nvPr/>
          </p:nvSpPr>
          <p:spPr bwMode="auto">
            <a:xfrm>
              <a:off x="5845301" y="5896482"/>
              <a:ext cx="6350" cy="11430"/>
            </a:xfrm>
            <a:custGeom>
              <a:avLst/>
              <a:gdLst>
                <a:gd name="T0" fmla="*/ 0 w 6350"/>
                <a:gd name="T1" fmla="*/ 0 h 11429"/>
                <a:gd name="T2" fmla="*/ 0 w 6350"/>
                <a:gd name="T3" fmla="*/ 11177 h 11429"/>
                <a:gd name="T4" fmla="*/ 5842 w 6350"/>
                <a:gd name="T5" fmla="*/ 10034 h 11429"/>
                <a:gd name="T6" fmla="*/ 0 w 6350"/>
                <a:gd name="T7" fmla="*/ 0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0"/>
                  </a:moveTo>
                  <a:lnTo>
                    <a:pt x="0" y="11175"/>
                  </a:lnTo>
                  <a:lnTo>
                    <a:pt x="5842" y="1003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76" name="object 367">
              <a:extLst>
                <a:ext uri="{FF2B5EF4-FFF2-40B4-BE49-F238E27FC236}">
                  <a16:creationId xmlns:a16="http://schemas.microsoft.com/office/drawing/2014/main" id="{C39CCF92-95CE-43F3-8A0B-3E7E0693C8DE}"/>
                </a:ext>
              </a:extLst>
            </p:cNvPr>
            <p:cNvSpPr>
              <a:spLocks/>
            </p:cNvSpPr>
            <p:nvPr/>
          </p:nvSpPr>
          <p:spPr bwMode="auto">
            <a:xfrm>
              <a:off x="5850381" y="5901435"/>
              <a:ext cx="6350" cy="11430"/>
            </a:xfrm>
            <a:custGeom>
              <a:avLst/>
              <a:gdLst>
                <a:gd name="T0" fmla="*/ 0 w 6350"/>
                <a:gd name="T1" fmla="*/ 11304 h 11429"/>
                <a:gd name="T2" fmla="*/ 6095 w 6350"/>
                <a:gd name="T3" fmla="*/ 10161 h 11429"/>
                <a:gd name="T4" fmla="*/ 0 w 6350"/>
                <a:gd name="T5" fmla="*/ 0 h 11429"/>
                <a:gd name="T6" fmla="*/ 0 w 6350"/>
                <a:gd name="T7" fmla="*/ 11304 h 11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1429">
                  <a:moveTo>
                    <a:pt x="0" y="11302"/>
                  </a:moveTo>
                  <a:lnTo>
                    <a:pt x="6095" y="10159"/>
                  </a:lnTo>
                  <a:lnTo>
                    <a:pt x="0" y="0"/>
                  </a:lnTo>
                  <a:lnTo>
                    <a:pt x="0" y="1130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77" name="object 368">
              <a:extLst>
                <a:ext uri="{FF2B5EF4-FFF2-40B4-BE49-F238E27FC236}">
                  <a16:creationId xmlns:a16="http://schemas.microsoft.com/office/drawing/2014/main" id="{D917C067-34AA-4564-8F97-4A827D26F3BE}"/>
                </a:ext>
              </a:extLst>
            </p:cNvPr>
            <p:cNvSpPr>
              <a:spLocks/>
            </p:cNvSpPr>
            <p:nvPr/>
          </p:nvSpPr>
          <p:spPr bwMode="auto">
            <a:xfrm>
              <a:off x="5845301" y="5896482"/>
              <a:ext cx="10795" cy="10160"/>
            </a:xfrm>
            <a:custGeom>
              <a:avLst/>
              <a:gdLst>
                <a:gd name="T0" fmla="*/ 0 w 10795"/>
                <a:gd name="T1" fmla="*/ 0 h 10160"/>
                <a:gd name="T2" fmla="*/ 5842 w 10795"/>
                <a:gd name="T3" fmla="*/ 10032 h 10160"/>
                <a:gd name="T4" fmla="*/ 10413 w 10795"/>
                <a:gd name="T5" fmla="*/ 5714 h 10160"/>
                <a:gd name="T6" fmla="*/ 0 w 10795"/>
                <a:gd name="T7" fmla="*/ 0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0" y="0"/>
                  </a:moveTo>
                  <a:lnTo>
                    <a:pt x="5842" y="10032"/>
                  </a:lnTo>
                  <a:lnTo>
                    <a:pt x="10413" y="57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78" name="object 369">
              <a:extLst>
                <a:ext uri="{FF2B5EF4-FFF2-40B4-BE49-F238E27FC236}">
                  <a16:creationId xmlns:a16="http://schemas.microsoft.com/office/drawing/2014/main" id="{42904CA3-B4B8-430C-B37C-FD2434B2AAEC}"/>
                </a:ext>
              </a:extLst>
            </p:cNvPr>
            <p:cNvSpPr>
              <a:spLocks/>
            </p:cNvSpPr>
            <p:nvPr/>
          </p:nvSpPr>
          <p:spPr bwMode="auto">
            <a:xfrm>
              <a:off x="5850381" y="5901435"/>
              <a:ext cx="10795" cy="10160"/>
            </a:xfrm>
            <a:custGeom>
              <a:avLst/>
              <a:gdLst>
                <a:gd name="T0" fmla="*/ 6095 w 10795"/>
                <a:gd name="T1" fmla="*/ 10159 h 10160"/>
                <a:gd name="T2" fmla="*/ 10413 w 10795"/>
                <a:gd name="T3" fmla="*/ 5842 h 10160"/>
                <a:gd name="T4" fmla="*/ 0 w 10795"/>
                <a:gd name="T5" fmla="*/ 0 h 10160"/>
                <a:gd name="T6" fmla="*/ 6095 w 10795"/>
                <a:gd name="T7" fmla="*/ 10159 h 10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0160">
                  <a:moveTo>
                    <a:pt x="6095" y="10159"/>
                  </a:moveTo>
                  <a:lnTo>
                    <a:pt x="10413" y="5842"/>
                  </a:lnTo>
                  <a:lnTo>
                    <a:pt x="0" y="0"/>
                  </a:lnTo>
                  <a:lnTo>
                    <a:pt x="6095" y="1015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79" name="object 370">
              <a:extLst>
                <a:ext uri="{FF2B5EF4-FFF2-40B4-BE49-F238E27FC236}">
                  <a16:creationId xmlns:a16="http://schemas.microsoft.com/office/drawing/2014/main" id="{2695C351-02A6-42BA-82BB-A1E5E3FCB93E}"/>
                </a:ext>
              </a:extLst>
            </p:cNvPr>
            <p:cNvSpPr>
              <a:spLocks/>
            </p:cNvSpPr>
            <p:nvPr/>
          </p:nvSpPr>
          <p:spPr bwMode="auto">
            <a:xfrm>
              <a:off x="5845301" y="5896482"/>
              <a:ext cx="12065" cy="5715"/>
            </a:xfrm>
            <a:custGeom>
              <a:avLst/>
              <a:gdLst>
                <a:gd name="T0" fmla="*/ 11939 w 12064"/>
                <a:gd name="T1" fmla="*/ 0 h 5714"/>
                <a:gd name="T2" fmla="*/ 0 w 12064"/>
                <a:gd name="T3" fmla="*/ 0 h 5714"/>
                <a:gd name="T4" fmla="*/ 10415 w 12064"/>
                <a:gd name="T5" fmla="*/ 5716 h 5714"/>
                <a:gd name="T6" fmla="*/ 11939 w 12064"/>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5714">
                  <a:moveTo>
                    <a:pt x="11937" y="0"/>
                  </a:moveTo>
                  <a:lnTo>
                    <a:pt x="0" y="0"/>
                  </a:lnTo>
                  <a:lnTo>
                    <a:pt x="10413" y="5714"/>
                  </a:lnTo>
                  <a:lnTo>
                    <a:pt x="119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5280" name="object 371">
              <a:extLst>
                <a:ext uri="{FF2B5EF4-FFF2-40B4-BE49-F238E27FC236}">
                  <a16:creationId xmlns:a16="http://schemas.microsoft.com/office/drawing/2014/main" id="{0E8EF76B-7FEE-4F28-86C6-C136E3E5CF6F}"/>
                </a:ext>
              </a:extLst>
            </p:cNvPr>
            <p:cNvSpPr>
              <a:spLocks/>
            </p:cNvSpPr>
            <p:nvPr/>
          </p:nvSpPr>
          <p:spPr bwMode="auto">
            <a:xfrm>
              <a:off x="5850381" y="5901435"/>
              <a:ext cx="1270" cy="0"/>
            </a:xfrm>
            <a:custGeom>
              <a:avLst/>
              <a:gdLst>
                <a:gd name="T0" fmla="*/ 0 w 1270"/>
                <a:gd name="T1" fmla="*/ 1015 w 1270"/>
                <a:gd name="T2" fmla="*/ 0 60000 65536"/>
                <a:gd name="T3" fmla="*/ 0 60000 65536"/>
              </a:gdLst>
              <a:ahLst/>
              <a:cxnLst>
                <a:cxn ang="T2">
                  <a:pos x="T0" y="0"/>
                </a:cxn>
                <a:cxn ang="T3">
                  <a:pos x="T1" y="0"/>
                </a:cxn>
              </a:cxnLst>
              <a:rect l="0" t="0" r="r" b="b"/>
              <a:pathLst>
                <a:path w="1270">
                  <a:moveTo>
                    <a:pt x="0" y="0"/>
                  </a:moveTo>
                  <a:lnTo>
                    <a:pt x="101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5281" name="object 372">
              <a:extLst>
                <a:ext uri="{FF2B5EF4-FFF2-40B4-BE49-F238E27FC236}">
                  <a16:creationId xmlns:a16="http://schemas.microsoft.com/office/drawing/2014/main" id="{4F03D717-FD7E-4298-8574-C34AEA7ED6F1}"/>
                </a:ext>
              </a:extLst>
            </p:cNvPr>
            <p:cNvSpPr>
              <a:spLocks/>
            </p:cNvSpPr>
            <p:nvPr/>
          </p:nvSpPr>
          <p:spPr bwMode="auto">
            <a:xfrm>
              <a:off x="5850381" y="5901435"/>
              <a:ext cx="12065" cy="6350"/>
            </a:xfrm>
            <a:custGeom>
              <a:avLst/>
              <a:gdLst>
                <a:gd name="T0" fmla="*/ 10415 w 12064"/>
                <a:gd name="T1" fmla="*/ 5842 h 6350"/>
                <a:gd name="T2" fmla="*/ 11939 w 12064"/>
                <a:gd name="T3" fmla="*/ 0 h 6350"/>
                <a:gd name="T4" fmla="*/ 0 w 12064"/>
                <a:gd name="T5" fmla="*/ 0 h 6350"/>
                <a:gd name="T6" fmla="*/ 10415 w 12064"/>
                <a:gd name="T7" fmla="*/ 5842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4" h="6350">
                  <a:moveTo>
                    <a:pt x="10413" y="5842"/>
                  </a:moveTo>
                  <a:lnTo>
                    <a:pt x="11937" y="0"/>
                  </a:lnTo>
                  <a:lnTo>
                    <a:pt x="0" y="0"/>
                  </a:lnTo>
                  <a:lnTo>
                    <a:pt x="10413"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6258" name="object 2">
            <a:extLst>
              <a:ext uri="{FF2B5EF4-FFF2-40B4-BE49-F238E27FC236}">
                <a16:creationId xmlns:a16="http://schemas.microsoft.com/office/drawing/2014/main" id="{78E0F260-6F63-431E-8CB9-9DBABAC8FF41}"/>
              </a:ext>
            </a:extLst>
          </p:cNvPr>
          <p:cNvGrpSpPr>
            <a:grpSpLocks/>
          </p:cNvGrpSpPr>
          <p:nvPr/>
        </p:nvGrpSpPr>
        <p:grpSpPr bwMode="auto">
          <a:xfrm>
            <a:off x="3449638" y="874713"/>
            <a:ext cx="3786187" cy="5222875"/>
            <a:chOff x="3450145" y="874039"/>
            <a:chExt cx="3785870" cy="5223510"/>
          </a:xfrm>
        </p:grpSpPr>
        <p:pic>
          <p:nvPicPr>
            <p:cNvPr id="96397" name="object 3">
              <a:extLst>
                <a:ext uri="{FF2B5EF4-FFF2-40B4-BE49-F238E27FC236}">
                  <a16:creationId xmlns:a16="http://schemas.microsoft.com/office/drawing/2014/main" id="{AF6076E4-CD35-4997-9B80-589FD41B9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398" name="object 4">
              <a:extLst>
                <a:ext uri="{FF2B5EF4-FFF2-40B4-BE49-F238E27FC236}">
                  <a16:creationId xmlns:a16="http://schemas.microsoft.com/office/drawing/2014/main" id="{EB63B001-A69F-450C-8E56-C60F56517D56}"/>
                </a:ext>
              </a:extLst>
            </p:cNvPr>
            <p:cNvSpPr>
              <a:spLocks/>
            </p:cNvSpPr>
            <p:nvPr/>
          </p:nvSpPr>
          <p:spPr bwMode="auto">
            <a:xfrm>
              <a:off x="3451098" y="1244663"/>
              <a:ext cx="1463040" cy="981075"/>
            </a:xfrm>
            <a:custGeom>
              <a:avLst/>
              <a:gdLst>
                <a:gd name="T0" fmla="*/ 0 w 1463039"/>
                <a:gd name="T1" fmla="*/ 980503 h 981075"/>
                <a:gd name="T2" fmla="*/ 1462661 w 1463039"/>
                <a:gd name="T3" fmla="*/ 980503 h 981075"/>
                <a:gd name="T4" fmla="*/ 1462661 w 1463039"/>
                <a:gd name="T5" fmla="*/ 0 h 981075"/>
                <a:gd name="T6" fmla="*/ 0 w 1463039"/>
                <a:gd name="T7" fmla="*/ 0 h 981075"/>
                <a:gd name="T8" fmla="*/ 0 w 1463039"/>
                <a:gd name="T9" fmla="*/ 980503 h 981075"/>
                <a:gd name="T10" fmla="*/ 121919 w 1463039"/>
                <a:gd name="T11" fmla="*/ 857948 h 981075"/>
                <a:gd name="T12" fmla="*/ 1340614 w 1463039"/>
                <a:gd name="T13" fmla="*/ 857948 h 981075"/>
                <a:gd name="T14" fmla="*/ 1340614 w 1463039"/>
                <a:gd name="T15" fmla="*/ 122745 h 981075"/>
                <a:gd name="T16" fmla="*/ 121919 w 1463039"/>
                <a:gd name="T17" fmla="*/ 122745 h 981075"/>
                <a:gd name="T18" fmla="*/ 121919 w 1463039"/>
                <a:gd name="T19" fmla="*/ 857948 h 981075"/>
                <a:gd name="T20" fmla="*/ 731392 w 1463039"/>
                <a:gd name="T21" fmla="*/ 122618 h 981075"/>
                <a:gd name="T22" fmla="*/ 731392 w 1463039"/>
                <a:gd name="T23" fmla="*/ 857948 h 981075"/>
                <a:gd name="T24" fmla="*/ 0 w 1463039"/>
                <a:gd name="T25" fmla="*/ 63 h 981075"/>
                <a:gd name="T26" fmla="*/ 507 w 1463039"/>
                <a:gd name="T27" fmla="*/ 63 h 9810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63039" h="981075">
                  <a:moveTo>
                    <a:pt x="0" y="980503"/>
                  </a:moveTo>
                  <a:lnTo>
                    <a:pt x="1462659" y="980503"/>
                  </a:lnTo>
                  <a:lnTo>
                    <a:pt x="1462659" y="0"/>
                  </a:lnTo>
                  <a:lnTo>
                    <a:pt x="0" y="0"/>
                  </a:lnTo>
                  <a:lnTo>
                    <a:pt x="0" y="980503"/>
                  </a:lnTo>
                  <a:close/>
                </a:path>
                <a:path w="1463039" h="981075">
                  <a:moveTo>
                    <a:pt x="121919" y="857948"/>
                  </a:moveTo>
                  <a:lnTo>
                    <a:pt x="1340612" y="857948"/>
                  </a:lnTo>
                  <a:lnTo>
                    <a:pt x="1340612" y="122745"/>
                  </a:lnTo>
                  <a:lnTo>
                    <a:pt x="121919" y="122745"/>
                  </a:lnTo>
                  <a:lnTo>
                    <a:pt x="121919" y="857948"/>
                  </a:lnTo>
                  <a:close/>
                </a:path>
                <a:path w="1463039" h="981075">
                  <a:moveTo>
                    <a:pt x="731392" y="122618"/>
                  </a:moveTo>
                  <a:lnTo>
                    <a:pt x="731392" y="857948"/>
                  </a:lnTo>
                </a:path>
                <a:path w="1463039" h="981075">
                  <a:moveTo>
                    <a:pt x="0" y="63"/>
                  </a:moveTo>
                  <a:lnTo>
                    <a:pt x="507" y="6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99" name="object 5">
              <a:extLst>
                <a:ext uri="{FF2B5EF4-FFF2-40B4-BE49-F238E27FC236}">
                  <a16:creationId xmlns:a16="http://schemas.microsoft.com/office/drawing/2014/main" id="{279A03F5-5DBD-41F0-822E-B6B7BF09DB07}"/>
                </a:ext>
              </a:extLst>
            </p:cNvPr>
            <p:cNvSpPr>
              <a:spLocks/>
            </p:cNvSpPr>
            <p:nvPr/>
          </p:nvSpPr>
          <p:spPr bwMode="auto">
            <a:xfrm>
              <a:off x="4913249" y="1244091"/>
              <a:ext cx="1270" cy="1270"/>
            </a:xfrm>
            <a:custGeom>
              <a:avLst/>
              <a:gdLst>
                <a:gd name="T0" fmla="*/ 635 w 1270"/>
                <a:gd name="T1" fmla="*/ 0 h 1269"/>
                <a:gd name="T2" fmla="*/ 126 w 1270"/>
                <a:gd name="T3" fmla="*/ 254 h 1269"/>
                <a:gd name="T4" fmla="*/ 0 w 1270"/>
                <a:gd name="T5" fmla="*/ 637 h 1269"/>
                <a:gd name="T6" fmla="*/ 126 w 1270"/>
                <a:gd name="T7" fmla="*/ 1018 h 1269"/>
                <a:gd name="T8" fmla="*/ 635 w 1270"/>
                <a:gd name="T9" fmla="*/ 1145 h 1269"/>
                <a:gd name="T10" fmla="*/ 1015 w 1270"/>
                <a:gd name="T11" fmla="*/ 1018 h 1269"/>
                <a:gd name="T12" fmla="*/ 1142 w 1270"/>
                <a:gd name="T13" fmla="*/ 637 h 1269"/>
                <a:gd name="T14" fmla="*/ 1015 w 1270"/>
                <a:gd name="T15" fmla="*/ 254 h 1269"/>
                <a:gd name="T16" fmla="*/ 635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5" y="0"/>
                  </a:moveTo>
                  <a:lnTo>
                    <a:pt x="126" y="254"/>
                  </a:lnTo>
                  <a:lnTo>
                    <a:pt x="0" y="635"/>
                  </a:lnTo>
                  <a:lnTo>
                    <a:pt x="126" y="1016"/>
                  </a:lnTo>
                  <a:lnTo>
                    <a:pt x="635" y="1143"/>
                  </a:lnTo>
                  <a:lnTo>
                    <a:pt x="1015" y="1016"/>
                  </a:lnTo>
                  <a:lnTo>
                    <a:pt x="1142" y="635"/>
                  </a:lnTo>
                  <a:lnTo>
                    <a:pt x="1015" y="254"/>
                  </a:lnTo>
                  <a:lnTo>
                    <a:pt x="6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00" name="object 6">
              <a:extLst>
                <a:ext uri="{FF2B5EF4-FFF2-40B4-BE49-F238E27FC236}">
                  <a16:creationId xmlns:a16="http://schemas.microsoft.com/office/drawing/2014/main" id="{FA66208E-2D19-4A85-86AC-12C1ACA37810}"/>
                </a:ext>
              </a:extLst>
            </p:cNvPr>
            <p:cNvSpPr>
              <a:spLocks/>
            </p:cNvSpPr>
            <p:nvPr/>
          </p:nvSpPr>
          <p:spPr bwMode="auto">
            <a:xfrm>
              <a:off x="3451098" y="1244726"/>
              <a:ext cx="1584960" cy="980440"/>
            </a:xfrm>
            <a:custGeom>
              <a:avLst/>
              <a:gdLst>
                <a:gd name="T0" fmla="*/ 0 w 1584960"/>
                <a:gd name="T1" fmla="*/ 0 h 980439"/>
                <a:gd name="T2" fmla="*/ 507 w 1584960"/>
                <a:gd name="T3" fmla="*/ 0 h 980439"/>
                <a:gd name="T4" fmla="*/ 0 w 1584960"/>
                <a:gd name="T5" fmla="*/ 980441 h 980439"/>
                <a:gd name="T6" fmla="*/ 507 w 1584960"/>
                <a:gd name="T7" fmla="*/ 980441 h 980439"/>
                <a:gd name="T8" fmla="*/ 1340739 w 1584960"/>
                <a:gd name="T9" fmla="*/ 490222 h 980439"/>
                <a:gd name="T10" fmla="*/ 1462786 w 1584960"/>
                <a:gd name="T11" fmla="*/ 490222 h 980439"/>
                <a:gd name="T12" fmla="*/ 1584578 w 1584960"/>
                <a:gd name="T13" fmla="*/ 490222 h 980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960" h="980439">
                  <a:moveTo>
                    <a:pt x="0" y="0"/>
                  </a:moveTo>
                  <a:lnTo>
                    <a:pt x="507" y="0"/>
                  </a:lnTo>
                </a:path>
                <a:path w="1584960" h="980439">
                  <a:moveTo>
                    <a:pt x="0" y="980439"/>
                  </a:moveTo>
                  <a:lnTo>
                    <a:pt x="507" y="980439"/>
                  </a:lnTo>
                </a:path>
                <a:path w="1584960" h="980439">
                  <a:moveTo>
                    <a:pt x="1340739" y="490220"/>
                  </a:moveTo>
                  <a:lnTo>
                    <a:pt x="1462786" y="490220"/>
                  </a:lnTo>
                  <a:lnTo>
                    <a:pt x="1584578" y="49022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01" name="object 7">
              <a:extLst>
                <a:ext uri="{FF2B5EF4-FFF2-40B4-BE49-F238E27FC236}">
                  <a16:creationId xmlns:a16="http://schemas.microsoft.com/office/drawing/2014/main" id="{8B9884B1-54B1-45AA-8A58-04A61B47DF8B}"/>
                </a:ext>
              </a:extLst>
            </p:cNvPr>
            <p:cNvSpPr>
              <a:spLocks/>
            </p:cNvSpPr>
            <p:nvPr/>
          </p:nvSpPr>
          <p:spPr bwMode="auto">
            <a:xfrm>
              <a:off x="4774184" y="1732406"/>
              <a:ext cx="15240" cy="6350"/>
            </a:xfrm>
            <a:custGeom>
              <a:avLst/>
              <a:gdLst>
                <a:gd name="T0" fmla="*/ 14988 w 15239"/>
                <a:gd name="T1" fmla="*/ 0 h 6350"/>
                <a:gd name="T2" fmla="*/ 0 w 15239"/>
                <a:gd name="T3" fmla="*/ 0 h 6350"/>
                <a:gd name="T4" fmla="*/ 1142 w 15239"/>
                <a:gd name="T5" fmla="*/ 5968 h 6350"/>
                <a:gd name="T6" fmla="*/ 14988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4986" y="0"/>
                  </a:moveTo>
                  <a:lnTo>
                    <a:pt x="0" y="0"/>
                  </a:lnTo>
                  <a:lnTo>
                    <a:pt x="1142" y="5968"/>
                  </a:lnTo>
                  <a:lnTo>
                    <a:pt x="149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02" name="object 8">
              <a:extLst>
                <a:ext uri="{FF2B5EF4-FFF2-40B4-BE49-F238E27FC236}">
                  <a16:creationId xmlns:a16="http://schemas.microsoft.com/office/drawing/2014/main" id="{A988C951-4EDD-48E6-96FB-5FA9EC115002}"/>
                </a:ext>
              </a:extLst>
            </p:cNvPr>
            <p:cNvSpPr>
              <a:spLocks/>
            </p:cNvSpPr>
            <p:nvPr/>
          </p:nvSpPr>
          <p:spPr bwMode="auto">
            <a:xfrm>
              <a:off x="4776724" y="1734947"/>
              <a:ext cx="15240" cy="6350"/>
            </a:xfrm>
            <a:custGeom>
              <a:avLst/>
              <a:gdLst>
                <a:gd name="T0" fmla="*/ 0 w 15239"/>
                <a:gd name="T1" fmla="*/ 0 h 6350"/>
                <a:gd name="T2" fmla="*/ 1270 w 15239"/>
                <a:gd name="T3" fmla="*/ 6095 h 6350"/>
                <a:gd name="T4" fmla="*/ 15114 w 15239"/>
                <a:gd name="T5" fmla="*/ 0 h 6350"/>
                <a:gd name="T6" fmla="*/ 0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0" y="0"/>
                  </a:moveTo>
                  <a:lnTo>
                    <a:pt x="1270" y="6095"/>
                  </a:lnTo>
                  <a:lnTo>
                    <a:pt x="15112"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03" name="object 9">
              <a:extLst>
                <a:ext uri="{FF2B5EF4-FFF2-40B4-BE49-F238E27FC236}">
                  <a16:creationId xmlns:a16="http://schemas.microsoft.com/office/drawing/2014/main" id="{2BCEB7A4-4CB5-41BD-87A9-1BB7734ADE1F}"/>
                </a:ext>
              </a:extLst>
            </p:cNvPr>
            <p:cNvSpPr>
              <a:spLocks/>
            </p:cNvSpPr>
            <p:nvPr/>
          </p:nvSpPr>
          <p:spPr bwMode="auto">
            <a:xfrm>
              <a:off x="4775327" y="1732406"/>
              <a:ext cx="13970" cy="11430"/>
            </a:xfrm>
            <a:custGeom>
              <a:avLst/>
              <a:gdLst>
                <a:gd name="T0" fmla="*/ 13843 w 13970"/>
                <a:gd name="T1" fmla="*/ 0 h 11430"/>
                <a:gd name="T2" fmla="*/ 0 w 13970"/>
                <a:gd name="T3" fmla="*/ 5968 h 11430"/>
                <a:gd name="T4" fmla="*/ 3175 w 13970"/>
                <a:gd name="T5" fmla="*/ 10921 h 11430"/>
                <a:gd name="T6" fmla="*/ 13843 w 13970"/>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13843" y="0"/>
                  </a:moveTo>
                  <a:lnTo>
                    <a:pt x="0" y="5968"/>
                  </a:lnTo>
                  <a:lnTo>
                    <a:pt x="3175" y="10921"/>
                  </a:lnTo>
                  <a:lnTo>
                    <a:pt x="138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04" name="object 10">
              <a:extLst>
                <a:ext uri="{FF2B5EF4-FFF2-40B4-BE49-F238E27FC236}">
                  <a16:creationId xmlns:a16="http://schemas.microsoft.com/office/drawing/2014/main" id="{3E27596A-9737-49E6-B241-60FA2F62FA44}"/>
                </a:ext>
              </a:extLst>
            </p:cNvPr>
            <p:cNvSpPr>
              <a:spLocks/>
            </p:cNvSpPr>
            <p:nvPr/>
          </p:nvSpPr>
          <p:spPr bwMode="auto">
            <a:xfrm>
              <a:off x="4777994" y="1734947"/>
              <a:ext cx="13970" cy="11430"/>
            </a:xfrm>
            <a:custGeom>
              <a:avLst/>
              <a:gdLst>
                <a:gd name="T0" fmla="*/ 0 w 13970"/>
                <a:gd name="T1" fmla="*/ 6095 h 11430"/>
                <a:gd name="T2" fmla="*/ 3175 w 13970"/>
                <a:gd name="T3" fmla="*/ 11049 h 11430"/>
                <a:gd name="T4" fmla="*/ 13842 w 13970"/>
                <a:gd name="T5" fmla="*/ 0 h 11430"/>
                <a:gd name="T6" fmla="*/ 0 w 13970"/>
                <a:gd name="T7" fmla="*/ 6095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0" y="6095"/>
                  </a:moveTo>
                  <a:lnTo>
                    <a:pt x="3175" y="11049"/>
                  </a:lnTo>
                  <a:lnTo>
                    <a:pt x="13842" y="0"/>
                  </a:lnTo>
                  <a:lnTo>
                    <a:pt x="0" y="609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05" name="object 11">
              <a:extLst>
                <a:ext uri="{FF2B5EF4-FFF2-40B4-BE49-F238E27FC236}">
                  <a16:creationId xmlns:a16="http://schemas.microsoft.com/office/drawing/2014/main" id="{4C00989B-03A1-4A65-977A-F1730840F6DE}"/>
                </a:ext>
              </a:extLst>
            </p:cNvPr>
            <p:cNvSpPr>
              <a:spLocks/>
            </p:cNvSpPr>
            <p:nvPr/>
          </p:nvSpPr>
          <p:spPr bwMode="auto">
            <a:xfrm>
              <a:off x="4778502" y="1732406"/>
              <a:ext cx="10795" cy="14604"/>
            </a:xfrm>
            <a:custGeom>
              <a:avLst/>
              <a:gdLst>
                <a:gd name="T0" fmla="*/ 10668 w 10795"/>
                <a:gd name="T1" fmla="*/ 0 h 14605"/>
                <a:gd name="T2" fmla="*/ 0 w 10795"/>
                <a:gd name="T3" fmla="*/ 10919 h 14605"/>
                <a:gd name="T4" fmla="*/ 5080 w 10795"/>
                <a:gd name="T5" fmla="*/ 14222 h 14605"/>
                <a:gd name="T6" fmla="*/ 10668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10668" y="0"/>
                  </a:moveTo>
                  <a:lnTo>
                    <a:pt x="0" y="10921"/>
                  </a:lnTo>
                  <a:lnTo>
                    <a:pt x="5080" y="14224"/>
                  </a:lnTo>
                  <a:lnTo>
                    <a:pt x="106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06" name="object 12">
              <a:extLst>
                <a:ext uri="{FF2B5EF4-FFF2-40B4-BE49-F238E27FC236}">
                  <a16:creationId xmlns:a16="http://schemas.microsoft.com/office/drawing/2014/main" id="{9203ED03-0525-43EF-AD72-A90613D2750C}"/>
                </a:ext>
              </a:extLst>
            </p:cNvPr>
            <p:cNvSpPr>
              <a:spLocks/>
            </p:cNvSpPr>
            <p:nvPr/>
          </p:nvSpPr>
          <p:spPr bwMode="auto">
            <a:xfrm>
              <a:off x="4781169" y="1734947"/>
              <a:ext cx="10795" cy="14604"/>
            </a:xfrm>
            <a:custGeom>
              <a:avLst/>
              <a:gdLst>
                <a:gd name="T0" fmla="*/ 0 w 10795"/>
                <a:gd name="T1" fmla="*/ 11047 h 14605"/>
                <a:gd name="T2" fmla="*/ 4952 w 10795"/>
                <a:gd name="T3" fmla="*/ 14222 h 14605"/>
                <a:gd name="T4" fmla="*/ 10667 w 10795"/>
                <a:gd name="T5" fmla="*/ 0 h 14605"/>
                <a:gd name="T6" fmla="*/ 0 w 10795"/>
                <a:gd name="T7" fmla="*/ 11047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0" y="11049"/>
                  </a:moveTo>
                  <a:lnTo>
                    <a:pt x="4952" y="14224"/>
                  </a:lnTo>
                  <a:lnTo>
                    <a:pt x="10667" y="0"/>
                  </a:lnTo>
                  <a:lnTo>
                    <a:pt x="0" y="1104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07" name="object 13">
              <a:extLst>
                <a:ext uri="{FF2B5EF4-FFF2-40B4-BE49-F238E27FC236}">
                  <a16:creationId xmlns:a16="http://schemas.microsoft.com/office/drawing/2014/main" id="{C6621784-9FE3-431B-8F79-2FAECFB0ACCE}"/>
                </a:ext>
              </a:extLst>
            </p:cNvPr>
            <p:cNvSpPr>
              <a:spLocks/>
            </p:cNvSpPr>
            <p:nvPr/>
          </p:nvSpPr>
          <p:spPr bwMode="auto">
            <a:xfrm>
              <a:off x="4783582" y="1732406"/>
              <a:ext cx="5715" cy="15875"/>
            </a:xfrm>
            <a:custGeom>
              <a:avLst/>
              <a:gdLst>
                <a:gd name="T0" fmla="*/ 5589 w 5714"/>
                <a:gd name="T1" fmla="*/ 0 h 15875"/>
                <a:gd name="T2" fmla="*/ 0 w 5714"/>
                <a:gd name="T3" fmla="*/ 14224 h 15875"/>
                <a:gd name="T4" fmla="*/ 5589 w 5714"/>
                <a:gd name="T5" fmla="*/ 15366 h 15875"/>
                <a:gd name="T6" fmla="*/ 5589 w 5714"/>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875">
                  <a:moveTo>
                    <a:pt x="5587" y="0"/>
                  </a:moveTo>
                  <a:lnTo>
                    <a:pt x="0" y="14224"/>
                  </a:lnTo>
                  <a:lnTo>
                    <a:pt x="5587" y="15366"/>
                  </a:lnTo>
                  <a:lnTo>
                    <a:pt x="55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08" name="object 14">
              <a:extLst>
                <a:ext uri="{FF2B5EF4-FFF2-40B4-BE49-F238E27FC236}">
                  <a16:creationId xmlns:a16="http://schemas.microsoft.com/office/drawing/2014/main" id="{AD0BE6E8-ADAC-4ACF-BEF8-0451FD16D404}"/>
                </a:ext>
              </a:extLst>
            </p:cNvPr>
            <p:cNvSpPr>
              <a:spLocks/>
            </p:cNvSpPr>
            <p:nvPr/>
          </p:nvSpPr>
          <p:spPr bwMode="auto">
            <a:xfrm>
              <a:off x="4786122" y="1734947"/>
              <a:ext cx="5715" cy="15875"/>
            </a:xfrm>
            <a:custGeom>
              <a:avLst/>
              <a:gdLst>
                <a:gd name="T0" fmla="*/ 0 w 5714"/>
                <a:gd name="T1" fmla="*/ 14224 h 15875"/>
                <a:gd name="T2" fmla="*/ 5716 w 5714"/>
                <a:gd name="T3" fmla="*/ 15493 h 15875"/>
                <a:gd name="T4" fmla="*/ 5716 w 5714"/>
                <a:gd name="T5" fmla="*/ 0 h 15875"/>
                <a:gd name="T6" fmla="*/ 0 w 5714"/>
                <a:gd name="T7" fmla="*/ 14224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875">
                  <a:moveTo>
                    <a:pt x="0" y="14224"/>
                  </a:moveTo>
                  <a:lnTo>
                    <a:pt x="5714" y="15493"/>
                  </a:lnTo>
                  <a:lnTo>
                    <a:pt x="5714" y="0"/>
                  </a:lnTo>
                  <a:lnTo>
                    <a:pt x="0" y="142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09" name="object 15">
              <a:extLst>
                <a:ext uri="{FF2B5EF4-FFF2-40B4-BE49-F238E27FC236}">
                  <a16:creationId xmlns:a16="http://schemas.microsoft.com/office/drawing/2014/main" id="{801278DD-8548-43EC-B66C-CAE3F317291E}"/>
                </a:ext>
              </a:extLst>
            </p:cNvPr>
            <p:cNvSpPr>
              <a:spLocks/>
            </p:cNvSpPr>
            <p:nvPr/>
          </p:nvSpPr>
          <p:spPr bwMode="auto">
            <a:xfrm>
              <a:off x="4789170" y="1732406"/>
              <a:ext cx="6350" cy="15875"/>
            </a:xfrm>
            <a:custGeom>
              <a:avLst/>
              <a:gdLst>
                <a:gd name="T0" fmla="*/ 0 w 6350"/>
                <a:gd name="T1" fmla="*/ 0 h 15875"/>
                <a:gd name="T2" fmla="*/ 0 w 6350"/>
                <a:gd name="T3" fmla="*/ 15366 h 15875"/>
                <a:gd name="T4" fmla="*/ 5968 w 6350"/>
                <a:gd name="T5" fmla="*/ 14224 h 15875"/>
                <a:gd name="T6" fmla="*/ 0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0" y="0"/>
                  </a:moveTo>
                  <a:lnTo>
                    <a:pt x="0" y="15366"/>
                  </a:lnTo>
                  <a:lnTo>
                    <a:pt x="5968" y="142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10" name="object 16">
              <a:extLst>
                <a:ext uri="{FF2B5EF4-FFF2-40B4-BE49-F238E27FC236}">
                  <a16:creationId xmlns:a16="http://schemas.microsoft.com/office/drawing/2014/main" id="{B951E52F-E4A8-4C6D-AB0B-F6D50EB15B23}"/>
                </a:ext>
              </a:extLst>
            </p:cNvPr>
            <p:cNvSpPr>
              <a:spLocks/>
            </p:cNvSpPr>
            <p:nvPr/>
          </p:nvSpPr>
          <p:spPr bwMode="auto">
            <a:xfrm>
              <a:off x="4791837" y="1734947"/>
              <a:ext cx="6350" cy="15875"/>
            </a:xfrm>
            <a:custGeom>
              <a:avLst/>
              <a:gdLst>
                <a:gd name="T0" fmla="*/ 0 w 6350"/>
                <a:gd name="T1" fmla="*/ 15493 h 15875"/>
                <a:gd name="T2" fmla="*/ 5968 w 6350"/>
                <a:gd name="T3" fmla="*/ 14224 h 15875"/>
                <a:gd name="T4" fmla="*/ 0 w 6350"/>
                <a:gd name="T5" fmla="*/ 0 h 15875"/>
                <a:gd name="T6" fmla="*/ 0 w 6350"/>
                <a:gd name="T7" fmla="*/ 15493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0" y="15493"/>
                  </a:moveTo>
                  <a:lnTo>
                    <a:pt x="5968" y="14224"/>
                  </a:lnTo>
                  <a:lnTo>
                    <a:pt x="0" y="0"/>
                  </a:lnTo>
                  <a:lnTo>
                    <a:pt x="0" y="1549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11" name="object 17">
              <a:extLst>
                <a:ext uri="{FF2B5EF4-FFF2-40B4-BE49-F238E27FC236}">
                  <a16:creationId xmlns:a16="http://schemas.microsoft.com/office/drawing/2014/main" id="{0D0F1ED0-74D5-4A61-BD9F-11C2279401A0}"/>
                </a:ext>
              </a:extLst>
            </p:cNvPr>
            <p:cNvSpPr>
              <a:spLocks/>
            </p:cNvSpPr>
            <p:nvPr/>
          </p:nvSpPr>
          <p:spPr bwMode="auto">
            <a:xfrm>
              <a:off x="4789170" y="1732406"/>
              <a:ext cx="11430" cy="14604"/>
            </a:xfrm>
            <a:custGeom>
              <a:avLst/>
              <a:gdLst>
                <a:gd name="T0" fmla="*/ 0 w 11429"/>
                <a:gd name="T1" fmla="*/ 0 h 14605"/>
                <a:gd name="T2" fmla="*/ 5970 w 11429"/>
                <a:gd name="T3" fmla="*/ 14222 h 14605"/>
                <a:gd name="T4" fmla="*/ 10923 w 11429"/>
                <a:gd name="T5" fmla="*/ 10919 h 14605"/>
                <a:gd name="T6" fmla="*/ 0 w 11429"/>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29" h="14605">
                  <a:moveTo>
                    <a:pt x="0" y="0"/>
                  </a:moveTo>
                  <a:lnTo>
                    <a:pt x="5968" y="14224"/>
                  </a:lnTo>
                  <a:lnTo>
                    <a:pt x="10921" y="109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12" name="object 18">
              <a:extLst>
                <a:ext uri="{FF2B5EF4-FFF2-40B4-BE49-F238E27FC236}">
                  <a16:creationId xmlns:a16="http://schemas.microsoft.com/office/drawing/2014/main" id="{85882F45-1DA0-49C1-814A-EE8FBCF255EC}"/>
                </a:ext>
              </a:extLst>
            </p:cNvPr>
            <p:cNvSpPr>
              <a:spLocks/>
            </p:cNvSpPr>
            <p:nvPr/>
          </p:nvSpPr>
          <p:spPr bwMode="auto">
            <a:xfrm>
              <a:off x="4791837" y="1734947"/>
              <a:ext cx="11430" cy="14604"/>
            </a:xfrm>
            <a:custGeom>
              <a:avLst/>
              <a:gdLst>
                <a:gd name="T0" fmla="*/ 5970 w 11429"/>
                <a:gd name="T1" fmla="*/ 14222 h 14605"/>
                <a:gd name="T2" fmla="*/ 10924 w 11429"/>
                <a:gd name="T3" fmla="*/ 11047 h 14605"/>
                <a:gd name="T4" fmla="*/ 0 w 11429"/>
                <a:gd name="T5" fmla="*/ 0 h 14605"/>
                <a:gd name="T6" fmla="*/ 5970 w 11429"/>
                <a:gd name="T7" fmla="*/ 14222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29" h="14605">
                  <a:moveTo>
                    <a:pt x="5968" y="14224"/>
                  </a:moveTo>
                  <a:lnTo>
                    <a:pt x="10922" y="11049"/>
                  </a:lnTo>
                  <a:lnTo>
                    <a:pt x="0" y="0"/>
                  </a:lnTo>
                  <a:lnTo>
                    <a:pt x="5968" y="142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13" name="object 19">
              <a:extLst>
                <a:ext uri="{FF2B5EF4-FFF2-40B4-BE49-F238E27FC236}">
                  <a16:creationId xmlns:a16="http://schemas.microsoft.com/office/drawing/2014/main" id="{2551B400-7E89-49A5-B511-E8B4F1DA979B}"/>
                </a:ext>
              </a:extLst>
            </p:cNvPr>
            <p:cNvSpPr>
              <a:spLocks/>
            </p:cNvSpPr>
            <p:nvPr/>
          </p:nvSpPr>
          <p:spPr bwMode="auto">
            <a:xfrm>
              <a:off x="4789170" y="1732406"/>
              <a:ext cx="14604" cy="11430"/>
            </a:xfrm>
            <a:custGeom>
              <a:avLst/>
              <a:gdLst>
                <a:gd name="T0" fmla="*/ 0 w 14604"/>
                <a:gd name="T1" fmla="*/ 0 h 11430"/>
                <a:gd name="T2" fmla="*/ 10921 w 14604"/>
                <a:gd name="T3" fmla="*/ 10921 h 11430"/>
                <a:gd name="T4" fmla="*/ 14224 w 14604"/>
                <a:gd name="T5" fmla="*/ 5968 h 11430"/>
                <a:gd name="T6" fmla="*/ 0 w 14604"/>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1430">
                  <a:moveTo>
                    <a:pt x="0" y="0"/>
                  </a:moveTo>
                  <a:lnTo>
                    <a:pt x="10921" y="10921"/>
                  </a:lnTo>
                  <a:lnTo>
                    <a:pt x="14224" y="59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14" name="object 20">
              <a:extLst>
                <a:ext uri="{FF2B5EF4-FFF2-40B4-BE49-F238E27FC236}">
                  <a16:creationId xmlns:a16="http://schemas.microsoft.com/office/drawing/2014/main" id="{BC77E7B1-1AC5-4781-8CCE-714C281C7512}"/>
                </a:ext>
              </a:extLst>
            </p:cNvPr>
            <p:cNvSpPr>
              <a:spLocks/>
            </p:cNvSpPr>
            <p:nvPr/>
          </p:nvSpPr>
          <p:spPr bwMode="auto">
            <a:xfrm>
              <a:off x="4791837" y="1734947"/>
              <a:ext cx="14604" cy="11430"/>
            </a:xfrm>
            <a:custGeom>
              <a:avLst/>
              <a:gdLst>
                <a:gd name="T0" fmla="*/ 10922 w 14604"/>
                <a:gd name="T1" fmla="*/ 11049 h 11430"/>
                <a:gd name="T2" fmla="*/ 14097 w 14604"/>
                <a:gd name="T3" fmla="*/ 6095 h 11430"/>
                <a:gd name="T4" fmla="*/ 0 w 14604"/>
                <a:gd name="T5" fmla="*/ 0 h 11430"/>
                <a:gd name="T6" fmla="*/ 10922 w 14604"/>
                <a:gd name="T7" fmla="*/ 11049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1430">
                  <a:moveTo>
                    <a:pt x="10922" y="11049"/>
                  </a:moveTo>
                  <a:lnTo>
                    <a:pt x="14097" y="6095"/>
                  </a:lnTo>
                  <a:lnTo>
                    <a:pt x="0" y="0"/>
                  </a:lnTo>
                  <a:lnTo>
                    <a:pt x="10922" y="1104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15" name="object 21">
              <a:extLst>
                <a:ext uri="{FF2B5EF4-FFF2-40B4-BE49-F238E27FC236}">
                  <a16:creationId xmlns:a16="http://schemas.microsoft.com/office/drawing/2014/main" id="{4F2D913A-154F-4994-863D-9332FA5872A3}"/>
                </a:ext>
              </a:extLst>
            </p:cNvPr>
            <p:cNvSpPr>
              <a:spLocks/>
            </p:cNvSpPr>
            <p:nvPr/>
          </p:nvSpPr>
          <p:spPr bwMode="auto">
            <a:xfrm>
              <a:off x="4789170" y="1732406"/>
              <a:ext cx="15875" cy="6350"/>
            </a:xfrm>
            <a:custGeom>
              <a:avLst/>
              <a:gdLst>
                <a:gd name="T0" fmla="*/ 15366 w 15875"/>
                <a:gd name="T1" fmla="*/ 0 h 6350"/>
                <a:gd name="T2" fmla="*/ 0 w 15875"/>
                <a:gd name="T3" fmla="*/ 0 h 6350"/>
                <a:gd name="T4" fmla="*/ 14224 w 15875"/>
                <a:gd name="T5" fmla="*/ 5968 h 6350"/>
                <a:gd name="T6" fmla="*/ 15366 w 15875"/>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5366" y="0"/>
                  </a:moveTo>
                  <a:lnTo>
                    <a:pt x="0" y="0"/>
                  </a:lnTo>
                  <a:lnTo>
                    <a:pt x="14224" y="5968"/>
                  </a:lnTo>
                  <a:lnTo>
                    <a:pt x="153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16" name="object 22">
              <a:extLst>
                <a:ext uri="{FF2B5EF4-FFF2-40B4-BE49-F238E27FC236}">
                  <a16:creationId xmlns:a16="http://schemas.microsoft.com/office/drawing/2014/main" id="{ED541FDB-9CC6-43EE-892B-054A49C051B2}"/>
                </a:ext>
              </a:extLst>
            </p:cNvPr>
            <p:cNvSpPr>
              <a:spLocks/>
            </p:cNvSpPr>
            <p:nvPr/>
          </p:nvSpPr>
          <p:spPr bwMode="auto">
            <a:xfrm>
              <a:off x="4791837" y="1734947"/>
              <a:ext cx="15875" cy="6350"/>
            </a:xfrm>
            <a:custGeom>
              <a:avLst/>
              <a:gdLst>
                <a:gd name="T0" fmla="*/ 14097 w 15875"/>
                <a:gd name="T1" fmla="*/ 6095 h 6350"/>
                <a:gd name="T2" fmla="*/ 15366 w 15875"/>
                <a:gd name="T3" fmla="*/ 0 h 6350"/>
                <a:gd name="T4" fmla="*/ 0 w 15875"/>
                <a:gd name="T5" fmla="*/ 0 h 6350"/>
                <a:gd name="T6" fmla="*/ 14097 w 15875"/>
                <a:gd name="T7" fmla="*/ 6095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4097" y="6095"/>
                  </a:moveTo>
                  <a:lnTo>
                    <a:pt x="15366" y="0"/>
                  </a:lnTo>
                  <a:lnTo>
                    <a:pt x="0" y="0"/>
                  </a:lnTo>
                  <a:lnTo>
                    <a:pt x="14097" y="609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17" name="object 23">
              <a:extLst>
                <a:ext uri="{FF2B5EF4-FFF2-40B4-BE49-F238E27FC236}">
                  <a16:creationId xmlns:a16="http://schemas.microsoft.com/office/drawing/2014/main" id="{CCD517E9-5DB3-4191-BB75-9FC617CC67F2}"/>
                </a:ext>
              </a:extLst>
            </p:cNvPr>
            <p:cNvSpPr>
              <a:spLocks/>
            </p:cNvSpPr>
            <p:nvPr/>
          </p:nvSpPr>
          <p:spPr bwMode="auto">
            <a:xfrm>
              <a:off x="4789170" y="1726564"/>
              <a:ext cx="15875" cy="6350"/>
            </a:xfrm>
            <a:custGeom>
              <a:avLst/>
              <a:gdLst>
                <a:gd name="T0" fmla="*/ 14224 w 15875"/>
                <a:gd name="T1" fmla="*/ 0 h 6350"/>
                <a:gd name="T2" fmla="*/ 0 w 15875"/>
                <a:gd name="T3" fmla="*/ 5842 h 6350"/>
                <a:gd name="T4" fmla="*/ 15366 w 15875"/>
                <a:gd name="T5" fmla="*/ 5842 h 6350"/>
                <a:gd name="T6" fmla="*/ 14224 w 15875"/>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4224" y="0"/>
                  </a:moveTo>
                  <a:lnTo>
                    <a:pt x="0" y="5842"/>
                  </a:lnTo>
                  <a:lnTo>
                    <a:pt x="15366" y="5842"/>
                  </a:lnTo>
                  <a:lnTo>
                    <a:pt x="14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18" name="object 24">
              <a:extLst>
                <a:ext uri="{FF2B5EF4-FFF2-40B4-BE49-F238E27FC236}">
                  <a16:creationId xmlns:a16="http://schemas.microsoft.com/office/drawing/2014/main" id="{AED0E8FD-D318-4058-9DFF-5E97AD142605}"/>
                </a:ext>
              </a:extLst>
            </p:cNvPr>
            <p:cNvSpPr>
              <a:spLocks/>
            </p:cNvSpPr>
            <p:nvPr/>
          </p:nvSpPr>
          <p:spPr bwMode="auto">
            <a:xfrm>
              <a:off x="4791837" y="1729231"/>
              <a:ext cx="15875" cy="5715"/>
            </a:xfrm>
            <a:custGeom>
              <a:avLst/>
              <a:gdLst>
                <a:gd name="T0" fmla="*/ 15366 w 15875"/>
                <a:gd name="T1" fmla="*/ 5716 h 5714"/>
                <a:gd name="T2" fmla="*/ 14097 w 15875"/>
                <a:gd name="T3" fmla="*/ 0 h 5714"/>
                <a:gd name="T4" fmla="*/ 0 w 15875"/>
                <a:gd name="T5" fmla="*/ 5716 h 5714"/>
                <a:gd name="T6" fmla="*/ 15366 w 15875"/>
                <a:gd name="T7" fmla="*/ 5716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5714">
                  <a:moveTo>
                    <a:pt x="15366" y="5714"/>
                  </a:moveTo>
                  <a:lnTo>
                    <a:pt x="14097" y="0"/>
                  </a:lnTo>
                  <a:lnTo>
                    <a:pt x="0" y="5714"/>
                  </a:lnTo>
                  <a:lnTo>
                    <a:pt x="15366" y="571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19" name="object 25">
              <a:extLst>
                <a:ext uri="{FF2B5EF4-FFF2-40B4-BE49-F238E27FC236}">
                  <a16:creationId xmlns:a16="http://schemas.microsoft.com/office/drawing/2014/main" id="{9067E8A4-34BA-4543-8E06-85A68FF68DAC}"/>
                </a:ext>
              </a:extLst>
            </p:cNvPr>
            <p:cNvSpPr>
              <a:spLocks/>
            </p:cNvSpPr>
            <p:nvPr/>
          </p:nvSpPr>
          <p:spPr bwMode="auto">
            <a:xfrm>
              <a:off x="4789170" y="1721738"/>
              <a:ext cx="14604" cy="10795"/>
            </a:xfrm>
            <a:custGeom>
              <a:avLst/>
              <a:gdLst>
                <a:gd name="T0" fmla="*/ 10921 w 14604"/>
                <a:gd name="T1" fmla="*/ 0 h 10794"/>
                <a:gd name="T2" fmla="*/ 0 w 14604"/>
                <a:gd name="T3" fmla="*/ 10670 h 10794"/>
                <a:gd name="T4" fmla="*/ 14224 w 14604"/>
                <a:gd name="T5" fmla="*/ 4825 h 10794"/>
                <a:gd name="T6" fmla="*/ 10921 w 14604"/>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10921" y="0"/>
                  </a:moveTo>
                  <a:lnTo>
                    <a:pt x="0" y="10668"/>
                  </a:lnTo>
                  <a:lnTo>
                    <a:pt x="14224" y="4825"/>
                  </a:lnTo>
                  <a:lnTo>
                    <a:pt x="109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20" name="object 26">
              <a:extLst>
                <a:ext uri="{FF2B5EF4-FFF2-40B4-BE49-F238E27FC236}">
                  <a16:creationId xmlns:a16="http://schemas.microsoft.com/office/drawing/2014/main" id="{CB74F744-81C8-45D0-9B17-4B966404F74A}"/>
                </a:ext>
              </a:extLst>
            </p:cNvPr>
            <p:cNvSpPr>
              <a:spLocks/>
            </p:cNvSpPr>
            <p:nvPr/>
          </p:nvSpPr>
          <p:spPr bwMode="auto">
            <a:xfrm>
              <a:off x="4791837" y="1724405"/>
              <a:ext cx="14604" cy="10795"/>
            </a:xfrm>
            <a:custGeom>
              <a:avLst/>
              <a:gdLst>
                <a:gd name="T0" fmla="*/ 14097 w 14604"/>
                <a:gd name="T1" fmla="*/ 4825 h 10794"/>
                <a:gd name="T2" fmla="*/ 10922 w 14604"/>
                <a:gd name="T3" fmla="*/ 0 h 10794"/>
                <a:gd name="T4" fmla="*/ 0 w 14604"/>
                <a:gd name="T5" fmla="*/ 10542 h 10794"/>
                <a:gd name="T6" fmla="*/ 14097 w 14604"/>
                <a:gd name="T7" fmla="*/ 4825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14097" y="4825"/>
                  </a:moveTo>
                  <a:lnTo>
                    <a:pt x="10922" y="0"/>
                  </a:lnTo>
                  <a:lnTo>
                    <a:pt x="0" y="10540"/>
                  </a:lnTo>
                  <a:lnTo>
                    <a:pt x="14097" y="482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21" name="object 27">
              <a:extLst>
                <a:ext uri="{FF2B5EF4-FFF2-40B4-BE49-F238E27FC236}">
                  <a16:creationId xmlns:a16="http://schemas.microsoft.com/office/drawing/2014/main" id="{590FBF36-2538-4CA3-84DA-3E3113C52CF2}"/>
                </a:ext>
              </a:extLst>
            </p:cNvPr>
            <p:cNvSpPr>
              <a:spLocks/>
            </p:cNvSpPr>
            <p:nvPr/>
          </p:nvSpPr>
          <p:spPr bwMode="auto">
            <a:xfrm>
              <a:off x="4789170" y="1718309"/>
              <a:ext cx="11430" cy="14604"/>
            </a:xfrm>
            <a:custGeom>
              <a:avLst/>
              <a:gdLst>
                <a:gd name="T0" fmla="*/ 5970 w 11429"/>
                <a:gd name="T1" fmla="*/ 0 h 14605"/>
                <a:gd name="T2" fmla="*/ 0 w 11429"/>
                <a:gd name="T3" fmla="*/ 14095 h 14605"/>
                <a:gd name="T4" fmla="*/ 10923 w 11429"/>
                <a:gd name="T5" fmla="*/ 3428 h 14605"/>
                <a:gd name="T6" fmla="*/ 5970 w 11429"/>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29" h="14605">
                  <a:moveTo>
                    <a:pt x="5968" y="0"/>
                  </a:moveTo>
                  <a:lnTo>
                    <a:pt x="0" y="14097"/>
                  </a:lnTo>
                  <a:lnTo>
                    <a:pt x="10921" y="3428"/>
                  </a:lnTo>
                  <a:lnTo>
                    <a:pt x="59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22" name="object 28">
              <a:extLst>
                <a:ext uri="{FF2B5EF4-FFF2-40B4-BE49-F238E27FC236}">
                  <a16:creationId xmlns:a16="http://schemas.microsoft.com/office/drawing/2014/main" id="{224B1B62-2423-45C9-94DD-D2521A29132E}"/>
                </a:ext>
              </a:extLst>
            </p:cNvPr>
            <p:cNvSpPr>
              <a:spLocks/>
            </p:cNvSpPr>
            <p:nvPr/>
          </p:nvSpPr>
          <p:spPr bwMode="auto">
            <a:xfrm>
              <a:off x="4791837" y="1720977"/>
              <a:ext cx="11430" cy="13970"/>
            </a:xfrm>
            <a:custGeom>
              <a:avLst/>
              <a:gdLst>
                <a:gd name="T0" fmla="*/ 10924 w 11429"/>
                <a:gd name="T1" fmla="*/ 3429 h 13969"/>
                <a:gd name="T2" fmla="*/ 5970 w 11429"/>
                <a:gd name="T3" fmla="*/ 0 h 13969"/>
                <a:gd name="T4" fmla="*/ 0 w 11429"/>
                <a:gd name="T5" fmla="*/ 13972 h 13969"/>
                <a:gd name="T6" fmla="*/ 10924 w 11429"/>
                <a:gd name="T7" fmla="*/ 3429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29" h="13969">
                  <a:moveTo>
                    <a:pt x="10922" y="3429"/>
                  </a:moveTo>
                  <a:lnTo>
                    <a:pt x="5968" y="0"/>
                  </a:lnTo>
                  <a:lnTo>
                    <a:pt x="0" y="13970"/>
                  </a:lnTo>
                  <a:lnTo>
                    <a:pt x="10922" y="342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23" name="object 29">
              <a:extLst>
                <a:ext uri="{FF2B5EF4-FFF2-40B4-BE49-F238E27FC236}">
                  <a16:creationId xmlns:a16="http://schemas.microsoft.com/office/drawing/2014/main" id="{97328B22-22B1-4631-873B-138315B398C5}"/>
                </a:ext>
              </a:extLst>
            </p:cNvPr>
            <p:cNvSpPr>
              <a:spLocks/>
            </p:cNvSpPr>
            <p:nvPr/>
          </p:nvSpPr>
          <p:spPr bwMode="auto">
            <a:xfrm>
              <a:off x="4789170" y="1717166"/>
              <a:ext cx="6350" cy="15240"/>
            </a:xfrm>
            <a:custGeom>
              <a:avLst/>
              <a:gdLst>
                <a:gd name="T0" fmla="*/ 0 w 6350"/>
                <a:gd name="T1" fmla="*/ 0 h 15239"/>
                <a:gd name="T2" fmla="*/ 0 w 6350"/>
                <a:gd name="T3" fmla="*/ 15242 h 15239"/>
                <a:gd name="T4" fmla="*/ 5968 w 6350"/>
                <a:gd name="T5" fmla="*/ 1143 h 15239"/>
                <a:gd name="T6" fmla="*/ 0 w 6350"/>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39">
                  <a:moveTo>
                    <a:pt x="0" y="0"/>
                  </a:moveTo>
                  <a:lnTo>
                    <a:pt x="0" y="15240"/>
                  </a:lnTo>
                  <a:lnTo>
                    <a:pt x="5968" y="1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24" name="object 30">
              <a:extLst>
                <a:ext uri="{FF2B5EF4-FFF2-40B4-BE49-F238E27FC236}">
                  <a16:creationId xmlns:a16="http://schemas.microsoft.com/office/drawing/2014/main" id="{935CF440-8021-4932-9057-8076F5E2A8FE}"/>
                </a:ext>
              </a:extLst>
            </p:cNvPr>
            <p:cNvSpPr>
              <a:spLocks/>
            </p:cNvSpPr>
            <p:nvPr/>
          </p:nvSpPr>
          <p:spPr bwMode="auto">
            <a:xfrm>
              <a:off x="4791837" y="1719706"/>
              <a:ext cx="6350" cy="15240"/>
            </a:xfrm>
            <a:custGeom>
              <a:avLst/>
              <a:gdLst>
                <a:gd name="T0" fmla="*/ 5968 w 6350"/>
                <a:gd name="T1" fmla="*/ 1269 h 15239"/>
                <a:gd name="T2" fmla="*/ 0 w 6350"/>
                <a:gd name="T3" fmla="*/ 0 h 15239"/>
                <a:gd name="T4" fmla="*/ 0 w 6350"/>
                <a:gd name="T5" fmla="*/ 15241 h 15239"/>
                <a:gd name="T6" fmla="*/ 5968 w 6350"/>
                <a:gd name="T7" fmla="*/ 1269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39">
                  <a:moveTo>
                    <a:pt x="5968" y="1269"/>
                  </a:moveTo>
                  <a:lnTo>
                    <a:pt x="0" y="0"/>
                  </a:lnTo>
                  <a:lnTo>
                    <a:pt x="0" y="15239"/>
                  </a:lnTo>
                  <a:lnTo>
                    <a:pt x="5968" y="126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25" name="object 31">
              <a:extLst>
                <a:ext uri="{FF2B5EF4-FFF2-40B4-BE49-F238E27FC236}">
                  <a16:creationId xmlns:a16="http://schemas.microsoft.com/office/drawing/2014/main" id="{6F74BD64-DF25-428C-BFE4-276070468ECC}"/>
                </a:ext>
              </a:extLst>
            </p:cNvPr>
            <p:cNvSpPr>
              <a:spLocks/>
            </p:cNvSpPr>
            <p:nvPr/>
          </p:nvSpPr>
          <p:spPr bwMode="auto">
            <a:xfrm>
              <a:off x="4783582" y="1717166"/>
              <a:ext cx="5715" cy="15240"/>
            </a:xfrm>
            <a:custGeom>
              <a:avLst/>
              <a:gdLst>
                <a:gd name="T0" fmla="*/ 5589 w 5714"/>
                <a:gd name="T1" fmla="*/ 0 h 15239"/>
                <a:gd name="T2" fmla="*/ 0 w 5714"/>
                <a:gd name="T3" fmla="*/ 1143 h 15239"/>
                <a:gd name="T4" fmla="*/ 5589 w 5714"/>
                <a:gd name="T5" fmla="*/ 15242 h 15239"/>
                <a:gd name="T6" fmla="*/ 5589 w 5714"/>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239">
                  <a:moveTo>
                    <a:pt x="5587" y="0"/>
                  </a:moveTo>
                  <a:lnTo>
                    <a:pt x="0" y="1143"/>
                  </a:lnTo>
                  <a:lnTo>
                    <a:pt x="5587" y="15240"/>
                  </a:lnTo>
                  <a:lnTo>
                    <a:pt x="55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26" name="object 32">
              <a:extLst>
                <a:ext uri="{FF2B5EF4-FFF2-40B4-BE49-F238E27FC236}">
                  <a16:creationId xmlns:a16="http://schemas.microsoft.com/office/drawing/2014/main" id="{83F48A4E-4EEB-4314-9D06-63013708C0CF}"/>
                </a:ext>
              </a:extLst>
            </p:cNvPr>
            <p:cNvSpPr>
              <a:spLocks/>
            </p:cNvSpPr>
            <p:nvPr/>
          </p:nvSpPr>
          <p:spPr bwMode="auto">
            <a:xfrm>
              <a:off x="4786122" y="1719706"/>
              <a:ext cx="5715" cy="15240"/>
            </a:xfrm>
            <a:custGeom>
              <a:avLst/>
              <a:gdLst>
                <a:gd name="T0" fmla="*/ 5716 w 5714"/>
                <a:gd name="T1" fmla="*/ 0 h 15239"/>
                <a:gd name="T2" fmla="*/ 0 w 5714"/>
                <a:gd name="T3" fmla="*/ 1269 h 15239"/>
                <a:gd name="T4" fmla="*/ 5716 w 5714"/>
                <a:gd name="T5" fmla="*/ 15241 h 15239"/>
                <a:gd name="T6" fmla="*/ 5716 w 5714"/>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239">
                  <a:moveTo>
                    <a:pt x="5714" y="0"/>
                  </a:moveTo>
                  <a:lnTo>
                    <a:pt x="0" y="1269"/>
                  </a:lnTo>
                  <a:lnTo>
                    <a:pt x="5714" y="15239"/>
                  </a:lnTo>
                  <a:lnTo>
                    <a:pt x="5714"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27" name="object 33">
              <a:extLst>
                <a:ext uri="{FF2B5EF4-FFF2-40B4-BE49-F238E27FC236}">
                  <a16:creationId xmlns:a16="http://schemas.microsoft.com/office/drawing/2014/main" id="{7152338E-05E6-438C-9544-4B1BCE965595}"/>
                </a:ext>
              </a:extLst>
            </p:cNvPr>
            <p:cNvSpPr>
              <a:spLocks/>
            </p:cNvSpPr>
            <p:nvPr/>
          </p:nvSpPr>
          <p:spPr bwMode="auto">
            <a:xfrm>
              <a:off x="4778502" y="1718309"/>
              <a:ext cx="10795" cy="14604"/>
            </a:xfrm>
            <a:custGeom>
              <a:avLst/>
              <a:gdLst>
                <a:gd name="T0" fmla="*/ 5080 w 10795"/>
                <a:gd name="T1" fmla="*/ 0 h 14605"/>
                <a:gd name="T2" fmla="*/ 0 w 10795"/>
                <a:gd name="T3" fmla="*/ 3428 h 14605"/>
                <a:gd name="T4" fmla="*/ 10668 w 10795"/>
                <a:gd name="T5" fmla="*/ 14095 h 14605"/>
                <a:gd name="T6" fmla="*/ 5080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080" y="0"/>
                  </a:moveTo>
                  <a:lnTo>
                    <a:pt x="0" y="3428"/>
                  </a:lnTo>
                  <a:lnTo>
                    <a:pt x="10668" y="14097"/>
                  </a:lnTo>
                  <a:lnTo>
                    <a:pt x="50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28" name="object 34">
              <a:extLst>
                <a:ext uri="{FF2B5EF4-FFF2-40B4-BE49-F238E27FC236}">
                  <a16:creationId xmlns:a16="http://schemas.microsoft.com/office/drawing/2014/main" id="{885BB6DF-744F-4626-93C2-AEBCA0EF7DEF}"/>
                </a:ext>
              </a:extLst>
            </p:cNvPr>
            <p:cNvSpPr>
              <a:spLocks/>
            </p:cNvSpPr>
            <p:nvPr/>
          </p:nvSpPr>
          <p:spPr bwMode="auto">
            <a:xfrm>
              <a:off x="4781169" y="1720977"/>
              <a:ext cx="10795" cy="13970"/>
            </a:xfrm>
            <a:custGeom>
              <a:avLst/>
              <a:gdLst>
                <a:gd name="T0" fmla="*/ 4952 w 10795"/>
                <a:gd name="T1" fmla="*/ 0 h 13969"/>
                <a:gd name="T2" fmla="*/ 0 w 10795"/>
                <a:gd name="T3" fmla="*/ 3429 h 13969"/>
                <a:gd name="T4" fmla="*/ 10667 w 10795"/>
                <a:gd name="T5" fmla="*/ 13972 h 13969"/>
                <a:gd name="T6" fmla="*/ 4952 w 10795"/>
                <a:gd name="T7" fmla="*/ 0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3969">
                  <a:moveTo>
                    <a:pt x="4952" y="0"/>
                  </a:moveTo>
                  <a:lnTo>
                    <a:pt x="0" y="3429"/>
                  </a:lnTo>
                  <a:lnTo>
                    <a:pt x="10667" y="13970"/>
                  </a:lnTo>
                  <a:lnTo>
                    <a:pt x="495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29" name="object 35">
              <a:extLst>
                <a:ext uri="{FF2B5EF4-FFF2-40B4-BE49-F238E27FC236}">
                  <a16:creationId xmlns:a16="http://schemas.microsoft.com/office/drawing/2014/main" id="{E454509B-8CBD-48B1-88F7-7D83EC33C0F2}"/>
                </a:ext>
              </a:extLst>
            </p:cNvPr>
            <p:cNvSpPr>
              <a:spLocks/>
            </p:cNvSpPr>
            <p:nvPr/>
          </p:nvSpPr>
          <p:spPr bwMode="auto">
            <a:xfrm>
              <a:off x="4775327" y="1721738"/>
              <a:ext cx="13970" cy="10795"/>
            </a:xfrm>
            <a:custGeom>
              <a:avLst/>
              <a:gdLst>
                <a:gd name="T0" fmla="*/ 3175 w 13970"/>
                <a:gd name="T1" fmla="*/ 0 h 10794"/>
                <a:gd name="T2" fmla="*/ 0 w 13970"/>
                <a:gd name="T3" fmla="*/ 4825 h 10794"/>
                <a:gd name="T4" fmla="*/ 13843 w 13970"/>
                <a:gd name="T5" fmla="*/ 10670 h 10794"/>
                <a:gd name="T6" fmla="*/ 3175 w 13970"/>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3175" y="0"/>
                  </a:moveTo>
                  <a:lnTo>
                    <a:pt x="0" y="4825"/>
                  </a:lnTo>
                  <a:lnTo>
                    <a:pt x="13843" y="10668"/>
                  </a:lnTo>
                  <a:lnTo>
                    <a:pt x="3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30" name="object 36">
              <a:extLst>
                <a:ext uri="{FF2B5EF4-FFF2-40B4-BE49-F238E27FC236}">
                  <a16:creationId xmlns:a16="http://schemas.microsoft.com/office/drawing/2014/main" id="{BF465EA4-5A96-44D5-A01F-17DEFABE02C1}"/>
                </a:ext>
              </a:extLst>
            </p:cNvPr>
            <p:cNvSpPr>
              <a:spLocks/>
            </p:cNvSpPr>
            <p:nvPr/>
          </p:nvSpPr>
          <p:spPr bwMode="auto">
            <a:xfrm>
              <a:off x="4777994" y="1724405"/>
              <a:ext cx="13970" cy="10795"/>
            </a:xfrm>
            <a:custGeom>
              <a:avLst/>
              <a:gdLst>
                <a:gd name="T0" fmla="*/ 3175 w 13970"/>
                <a:gd name="T1" fmla="*/ 0 h 10794"/>
                <a:gd name="T2" fmla="*/ 0 w 13970"/>
                <a:gd name="T3" fmla="*/ 4825 h 10794"/>
                <a:gd name="T4" fmla="*/ 13842 w 13970"/>
                <a:gd name="T5" fmla="*/ 10542 h 10794"/>
                <a:gd name="T6" fmla="*/ 3175 w 13970"/>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3175" y="0"/>
                  </a:moveTo>
                  <a:lnTo>
                    <a:pt x="0" y="4825"/>
                  </a:lnTo>
                  <a:lnTo>
                    <a:pt x="13842" y="10540"/>
                  </a:lnTo>
                  <a:lnTo>
                    <a:pt x="317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31" name="object 37">
              <a:extLst>
                <a:ext uri="{FF2B5EF4-FFF2-40B4-BE49-F238E27FC236}">
                  <a16:creationId xmlns:a16="http://schemas.microsoft.com/office/drawing/2014/main" id="{78DA737B-149C-45B7-B275-0D3A1E2164E0}"/>
                </a:ext>
              </a:extLst>
            </p:cNvPr>
            <p:cNvSpPr>
              <a:spLocks/>
            </p:cNvSpPr>
            <p:nvPr/>
          </p:nvSpPr>
          <p:spPr bwMode="auto">
            <a:xfrm>
              <a:off x="4774184" y="1726564"/>
              <a:ext cx="15240" cy="6350"/>
            </a:xfrm>
            <a:custGeom>
              <a:avLst/>
              <a:gdLst>
                <a:gd name="T0" fmla="*/ 1142 w 15239"/>
                <a:gd name="T1" fmla="*/ 0 h 6350"/>
                <a:gd name="T2" fmla="*/ 0 w 15239"/>
                <a:gd name="T3" fmla="*/ 5842 h 6350"/>
                <a:gd name="T4" fmla="*/ 14988 w 15239"/>
                <a:gd name="T5" fmla="*/ 5842 h 6350"/>
                <a:gd name="T6" fmla="*/ 1142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142" y="0"/>
                  </a:moveTo>
                  <a:lnTo>
                    <a:pt x="0" y="5842"/>
                  </a:lnTo>
                  <a:lnTo>
                    <a:pt x="14986" y="5842"/>
                  </a:lnTo>
                  <a:lnTo>
                    <a:pt x="1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32" name="object 38">
              <a:extLst>
                <a:ext uri="{FF2B5EF4-FFF2-40B4-BE49-F238E27FC236}">
                  <a16:creationId xmlns:a16="http://schemas.microsoft.com/office/drawing/2014/main" id="{3CC9BA4F-5394-4233-8DF8-7A626427E2A8}"/>
                </a:ext>
              </a:extLst>
            </p:cNvPr>
            <p:cNvSpPr>
              <a:spLocks/>
            </p:cNvSpPr>
            <p:nvPr/>
          </p:nvSpPr>
          <p:spPr bwMode="auto">
            <a:xfrm>
              <a:off x="4776724" y="1729231"/>
              <a:ext cx="15240" cy="5715"/>
            </a:xfrm>
            <a:custGeom>
              <a:avLst/>
              <a:gdLst>
                <a:gd name="T0" fmla="*/ 1270 w 15239"/>
                <a:gd name="T1" fmla="*/ 0 h 5714"/>
                <a:gd name="T2" fmla="*/ 0 w 15239"/>
                <a:gd name="T3" fmla="*/ 5716 h 5714"/>
                <a:gd name="T4" fmla="*/ 15114 w 15239"/>
                <a:gd name="T5" fmla="*/ 5716 h 5714"/>
                <a:gd name="T6" fmla="*/ 1270 w 15239"/>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5714">
                  <a:moveTo>
                    <a:pt x="1270" y="0"/>
                  </a:moveTo>
                  <a:lnTo>
                    <a:pt x="0" y="5714"/>
                  </a:lnTo>
                  <a:lnTo>
                    <a:pt x="15112" y="5714"/>
                  </a:lnTo>
                  <a:lnTo>
                    <a:pt x="127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33" name="object 39">
              <a:extLst>
                <a:ext uri="{FF2B5EF4-FFF2-40B4-BE49-F238E27FC236}">
                  <a16:creationId xmlns:a16="http://schemas.microsoft.com/office/drawing/2014/main" id="{999CA44E-F853-4130-BBDF-924286ABB678}"/>
                </a:ext>
              </a:extLst>
            </p:cNvPr>
            <p:cNvSpPr>
              <a:spLocks/>
            </p:cNvSpPr>
            <p:nvPr/>
          </p:nvSpPr>
          <p:spPr bwMode="auto">
            <a:xfrm>
              <a:off x="4911217" y="1726564"/>
              <a:ext cx="15240" cy="6350"/>
            </a:xfrm>
            <a:custGeom>
              <a:avLst/>
              <a:gdLst>
                <a:gd name="T0" fmla="*/ 13972 w 15239"/>
                <a:gd name="T1" fmla="*/ 0 h 6350"/>
                <a:gd name="T2" fmla="*/ 0 w 15239"/>
                <a:gd name="T3" fmla="*/ 5842 h 6350"/>
                <a:gd name="T4" fmla="*/ 15242 w 15239"/>
                <a:gd name="T5" fmla="*/ 5842 h 6350"/>
                <a:gd name="T6" fmla="*/ 13972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3970" y="0"/>
                  </a:moveTo>
                  <a:lnTo>
                    <a:pt x="0" y="5842"/>
                  </a:lnTo>
                  <a:lnTo>
                    <a:pt x="15240" y="5842"/>
                  </a:lnTo>
                  <a:lnTo>
                    <a:pt x="139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34" name="object 40">
              <a:extLst>
                <a:ext uri="{FF2B5EF4-FFF2-40B4-BE49-F238E27FC236}">
                  <a16:creationId xmlns:a16="http://schemas.microsoft.com/office/drawing/2014/main" id="{B66D3743-F734-4EA1-96D8-4FFF3EAF8CCD}"/>
                </a:ext>
              </a:extLst>
            </p:cNvPr>
            <p:cNvSpPr>
              <a:spLocks/>
            </p:cNvSpPr>
            <p:nvPr/>
          </p:nvSpPr>
          <p:spPr bwMode="auto">
            <a:xfrm>
              <a:off x="4913884" y="1729231"/>
              <a:ext cx="15240" cy="5715"/>
            </a:xfrm>
            <a:custGeom>
              <a:avLst/>
              <a:gdLst>
                <a:gd name="T0" fmla="*/ 15114 w 15239"/>
                <a:gd name="T1" fmla="*/ 5716 h 5714"/>
                <a:gd name="T2" fmla="*/ 13971 w 15239"/>
                <a:gd name="T3" fmla="*/ 0 h 5714"/>
                <a:gd name="T4" fmla="*/ 0 w 15239"/>
                <a:gd name="T5" fmla="*/ 5716 h 5714"/>
                <a:gd name="T6" fmla="*/ 15114 w 15239"/>
                <a:gd name="T7" fmla="*/ 5716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5714">
                  <a:moveTo>
                    <a:pt x="15112" y="5714"/>
                  </a:moveTo>
                  <a:lnTo>
                    <a:pt x="13969" y="0"/>
                  </a:lnTo>
                  <a:lnTo>
                    <a:pt x="0" y="5714"/>
                  </a:lnTo>
                  <a:lnTo>
                    <a:pt x="15112" y="571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35" name="object 41">
              <a:extLst>
                <a:ext uri="{FF2B5EF4-FFF2-40B4-BE49-F238E27FC236}">
                  <a16:creationId xmlns:a16="http://schemas.microsoft.com/office/drawing/2014/main" id="{DB3B16EF-E7C3-4EC7-BA75-2427CF302679}"/>
                </a:ext>
              </a:extLst>
            </p:cNvPr>
            <p:cNvSpPr>
              <a:spLocks/>
            </p:cNvSpPr>
            <p:nvPr/>
          </p:nvSpPr>
          <p:spPr bwMode="auto">
            <a:xfrm>
              <a:off x="4911217" y="1721738"/>
              <a:ext cx="13970" cy="10795"/>
            </a:xfrm>
            <a:custGeom>
              <a:avLst/>
              <a:gdLst>
                <a:gd name="T0" fmla="*/ 10795 w 13970"/>
                <a:gd name="T1" fmla="*/ 0 h 10794"/>
                <a:gd name="T2" fmla="*/ 0 w 13970"/>
                <a:gd name="T3" fmla="*/ 10670 h 10794"/>
                <a:gd name="T4" fmla="*/ 13970 w 13970"/>
                <a:gd name="T5" fmla="*/ 4825 h 10794"/>
                <a:gd name="T6" fmla="*/ 10795 w 13970"/>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10795" y="0"/>
                  </a:moveTo>
                  <a:lnTo>
                    <a:pt x="0" y="10668"/>
                  </a:lnTo>
                  <a:lnTo>
                    <a:pt x="13970" y="4825"/>
                  </a:lnTo>
                  <a:lnTo>
                    <a:pt x="107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36" name="object 42">
              <a:extLst>
                <a:ext uri="{FF2B5EF4-FFF2-40B4-BE49-F238E27FC236}">
                  <a16:creationId xmlns:a16="http://schemas.microsoft.com/office/drawing/2014/main" id="{1BEA9875-D6C9-4364-8D15-2EFDC8868003}"/>
                </a:ext>
              </a:extLst>
            </p:cNvPr>
            <p:cNvSpPr>
              <a:spLocks/>
            </p:cNvSpPr>
            <p:nvPr/>
          </p:nvSpPr>
          <p:spPr bwMode="auto">
            <a:xfrm>
              <a:off x="4913884" y="1724405"/>
              <a:ext cx="13970" cy="10795"/>
            </a:xfrm>
            <a:custGeom>
              <a:avLst/>
              <a:gdLst>
                <a:gd name="T0" fmla="*/ 13969 w 13970"/>
                <a:gd name="T1" fmla="*/ 4825 h 10794"/>
                <a:gd name="T2" fmla="*/ 10667 w 13970"/>
                <a:gd name="T3" fmla="*/ 0 h 10794"/>
                <a:gd name="T4" fmla="*/ 0 w 13970"/>
                <a:gd name="T5" fmla="*/ 10542 h 10794"/>
                <a:gd name="T6" fmla="*/ 13969 w 13970"/>
                <a:gd name="T7" fmla="*/ 4825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13969" y="4825"/>
                  </a:moveTo>
                  <a:lnTo>
                    <a:pt x="10667" y="0"/>
                  </a:lnTo>
                  <a:lnTo>
                    <a:pt x="0" y="10540"/>
                  </a:lnTo>
                  <a:lnTo>
                    <a:pt x="13969" y="482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37" name="object 43">
              <a:extLst>
                <a:ext uri="{FF2B5EF4-FFF2-40B4-BE49-F238E27FC236}">
                  <a16:creationId xmlns:a16="http://schemas.microsoft.com/office/drawing/2014/main" id="{F8B3FED3-E406-47CE-83E7-03D8FAAB44CF}"/>
                </a:ext>
              </a:extLst>
            </p:cNvPr>
            <p:cNvSpPr>
              <a:spLocks/>
            </p:cNvSpPr>
            <p:nvPr/>
          </p:nvSpPr>
          <p:spPr bwMode="auto">
            <a:xfrm>
              <a:off x="4911217" y="1718309"/>
              <a:ext cx="10795" cy="14604"/>
            </a:xfrm>
            <a:custGeom>
              <a:avLst/>
              <a:gdLst>
                <a:gd name="T0" fmla="*/ 5715 w 10795"/>
                <a:gd name="T1" fmla="*/ 0 h 14605"/>
                <a:gd name="T2" fmla="*/ 0 w 10795"/>
                <a:gd name="T3" fmla="*/ 14095 h 14605"/>
                <a:gd name="T4" fmla="*/ 10795 w 10795"/>
                <a:gd name="T5" fmla="*/ 3428 h 14605"/>
                <a:gd name="T6" fmla="*/ 5715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715" y="0"/>
                  </a:moveTo>
                  <a:lnTo>
                    <a:pt x="0" y="14097"/>
                  </a:lnTo>
                  <a:lnTo>
                    <a:pt x="10795" y="3428"/>
                  </a:lnTo>
                  <a:lnTo>
                    <a:pt x="57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38" name="object 44">
              <a:extLst>
                <a:ext uri="{FF2B5EF4-FFF2-40B4-BE49-F238E27FC236}">
                  <a16:creationId xmlns:a16="http://schemas.microsoft.com/office/drawing/2014/main" id="{1E00C429-3132-4ED9-B2DB-8119316C3E5A}"/>
                </a:ext>
              </a:extLst>
            </p:cNvPr>
            <p:cNvSpPr>
              <a:spLocks/>
            </p:cNvSpPr>
            <p:nvPr/>
          </p:nvSpPr>
          <p:spPr bwMode="auto">
            <a:xfrm>
              <a:off x="4913884" y="1720977"/>
              <a:ext cx="10795" cy="13970"/>
            </a:xfrm>
            <a:custGeom>
              <a:avLst/>
              <a:gdLst>
                <a:gd name="T0" fmla="*/ 10667 w 10795"/>
                <a:gd name="T1" fmla="*/ 3429 h 13969"/>
                <a:gd name="T2" fmla="*/ 5714 w 10795"/>
                <a:gd name="T3" fmla="*/ 0 h 13969"/>
                <a:gd name="T4" fmla="*/ 0 w 10795"/>
                <a:gd name="T5" fmla="*/ 13972 h 13969"/>
                <a:gd name="T6" fmla="*/ 10667 w 10795"/>
                <a:gd name="T7" fmla="*/ 3429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3969">
                  <a:moveTo>
                    <a:pt x="10667" y="3429"/>
                  </a:moveTo>
                  <a:lnTo>
                    <a:pt x="5714" y="0"/>
                  </a:lnTo>
                  <a:lnTo>
                    <a:pt x="0" y="13970"/>
                  </a:lnTo>
                  <a:lnTo>
                    <a:pt x="10667" y="342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39" name="object 45">
              <a:extLst>
                <a:ext uri="{FF2B5EF4-FFF2-40B4-BE49-F238E27FC236}">
                  <a16:creationId xmlns:a16="http://schemas.microsoft.com/office/drawing/2014/main" id="{0F0E3EA4-3A54-4187-B771-0ACE4C62C8B2}"/>
                </a:ext>
              </a:extLst>
            </p:cNvPr>
            <p:cNvSpPr>
              <a:spLocks/>
            </p:cNvSpPr>
            <p:nvPr/>
          </p:nvSpPr>
          <p:spPr bwMode="auto">
            <a:xfrm>
              <a:off x="4911217" y="1717166"/>
              <a:ext cx="5715" cy="15240"/>
            </a:xfrm>
            <a:custGeom>
              <a:avLst/>
              <a:gdLst>
                <a:gd name="T0" fmla="*/ 0 w 5714"/>
                <a:gd name="T1" fmla="*/ 0 h 15239"/>
                <a:gd name="T2" fmla="*/ 0 w 5714"/>
                <a:gd name="T3" fmla="*/ 15242 h 15239"/>
                <a:gd name="T4" fmla="*/ 5717 w 5714"/>
                <a:gd name="T5" fmla="*/ 1143 h 15239"/>
                <a:gd name="T6" fmla="*/ 0 w 5714"/>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239">
                  <a:moveTo>
                    <a:pt x="0" y="0"/>
                  </a:moveTo>
                  <a:lnTo>
                    <a:pt x="0" y="15240"/>
                  </a:lnTo>
                  <a:lnTo>
                    <a:pt x="5715" y="1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40" name="object 46">
              <a:extLst>
                <a:ext uri="{FF2B5EF4-FFF2-40B4-BE49-F238E27FC236}">
                  <a16:creationId xmlns:a16="http://schemas.microsoft.com/office/drawing/2014/main" id="{2FE10FDA-4212-48EC-8499-3C7BCAB321ED}"/>
                </a:ext>
              </a:extLst>
            </p:cNvPr>
            <p:cNvSpPr>
              <a:spLocks/>
            </p:cNvSpPr>
            <p:nvPr/>
          </p:nvSpPr>
          <p:spPr bwMode="auto">
            <a:xfrm>
              <a:off x="4913884" y="1719706"/>
              <a:ext cx="5715" cy="15240"/>
            </a:xfrm>
            <a:custGeom>
              <a:avLst/>
              <a:gdLst>
                <a:gd name="T0" fmla="*/ 5716 w 5714"/>
                <a:gd name="T1" fmla="*/ 1269 h 15239"/>
                <a:gd name="T2" fmla="*/ 0 w 5714"/>
                <a:gd name="T3" fmla="*/ 0 h 15239"/>
                <a:gd name="T4" fmla="*/ 0 w 5714"/>
                <a:gd name="T5" fmla="*/ 15241 h 15239"/>
                <a:gd name="T6" fmla="*/ 5716 w 5714"/>
                <a:gd name="T7" fmla="*/ 1269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239">
                  <a:moveTo>
                    <a:pt x="5714" y="1269"/>
                  </a:moveTo>
                  <a:lnTo>
                    <a:pt x="0" y="0"/>
                  </a:lnTo>
                  <a:lnTo>
                    <a:pt x="0" y="15239"/>
                  </a:lnTo>
                  <a:lnTo>
                    <a:pt x="5714" y="126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41" name="object 47">
              <a:extLst>
                <a:ext uri="{FF2B5EF4-FFF2-40B4-BE49-F238E27FC236}">
                  <a16:creationId xmlns:a16="http://schemas.microsoft.com/office/drawing/2014/main" id="{CE08EF58-E361-46FB-AC5B-DD5BD265F85B}"/>
                </a:ext>
              </a:extLst>
            </p:cNvPr>
            <p:cNvSpPr>
              <a:spLocks/>
            </p:cNvSpPr>
            <p:nvPr/>
          </p:nvSpPr>
          <p:spPr bwMode="auto">
            <a:xfrm>
              <a:off x="4905375" y="1717166"/>
              <a:ext cx="6350" cy="15240"/>
            </a:xfrm>
            <a:custGeom>
              <a:avLst/>
              <a:gdLst>
                <a:gd name="T0" fmla="*/ 5841 w 6350"/>
                <a:gd name="T1" fmla="*/ 0 h 15239"/>
                <a:gd name="T2" fmla="*/ 0 w 6350"/>
                <a:gd name="T3" fmla="*/ 1143 h 15239"/>
                <a:gd name="T4" fmla="*/ 5841 w 6350"/>
                <a:gd name="T5" fmla="*/ 15242 h 15239"/>
                <a:gd name="T6" fmla="*/ 5841 w 6350"/>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39">
                  <a:moveTo>
                    <a:pt x="5841" y="0"/>
                  </a:moveTo>
                  <a:lnTo>
                    <a:pt x="0" y="1143"/>
                  </a:lnTo>
                  <a:lnTo>
                    <a:pt x="5841" y="15240"/>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42" name="object 48">
              <a:extLst>
                <a:ext uri="{FF2B5EF4-FFF2-40B4-BE49-F238E27FC236}">
                  <a16:creationId xmlns:a16="http://schemas.microsoft.com/office/drawing/2014/main" id="{5DFDE82B-A82A-4041-AE1C-5A59FC2606CA}"/>
                </a:ext>
              </a:extLst>
            </p:cNvPr>
            <p:cNvSpPr>
              <a:spLocks/>
            </p:cNvSpPr>
            <p:nvPr/>
          </p:nvSpPr>
          <p:spPr bwMode="auto">
            <a:xfrm>
              <a:off x="4908042" y="1719706"/>
              <a:ext cx="6350" cy="15240"/>
            </a:xfrm>
            <a:custGeom>
              <a:avLst/>
              <a:gdLst>
                <a:gd name="T0" fmla="*/ 5842 w 6350"/>
                <a:gd name="T1" fmla="*/ 0 h 15239"/>
                <a:gd name="T2" fmla="*/ 0 w 6350"/>
                <a:gd name="T3" fmla="*/ 1269 h 15239"/>
                <a:gd name="T4" fmla="*/ 5842 w 6350"/>
                <a:gd name="T5" fmla="*/ 15241 h 15239"/>
                <a:gd name="T6" fmla="*/ 5842 w 6350"/>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39">
                  <a:moveTo>
                    <a:pt x="5842" y="0"/>
                  </a:moveTo>
                  <a:lnTo>
                    <a:pt x="0" y="1269"/>
                  </a:lnTo>
                  <a:lnTo>
                    <a:pt x="5842" y="15239"/>
                  </a:lnTo>
                  <a:lnTo>
                    <a:pt x="584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43" name="object 49">
              <a:extLst>
                <a:ext uri="{FF2B5EF4-FFF2-40B4-BE49-F238E27FC236}">
                  <a16:creationId xmlns:a16="http://schemas.microsoft.com/office/drawing/2014/main" id="{30F51523-96FD-43BB-B9BA-4AFFB4855F84}"/>
                </a:ext>
              </a:extLst>
            </p:cNvPr>
            <p:cNvSpPr>
              <a:spLocks/>
            </p:cNvSpPr>
            <p:nvPr/>
          </p:nvSpPr>
          <p:spPr bwMode="auto">
            <a:xfrm>
              <a:off x="4900422" y="1718309"/>
              <a:ext cx="10795" cy="14604"/>
            </a:xfrm>
            <a:custGeom>
              <a:avLst/>
              <a:gdLst>
                <a:gd name="T0" fmla="*/ 4952 w 10795"/>
                <a:gd name="T1" fmla="*/ 0 h 14605"/>
                <a:gd name="T2" fmla="*/ 0 w 10795"/>
                <a:gd name="T3" fmla="*/ 3428 h 14605"/>
                <a:gd name="T4" fmla="*/ 10794 w 10795"/>
                <a:gd name="T5" fmla="*/ 14095 h 14605"/>
                <a:gd name="T6" fmla="*/ 4952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4952" y="0"/>
                  </a:moveTo>
                  <a:lnTo>
                    <a:pt x="0" y="3428"/>
                  </a:lnTo>
                  <a:lnTo>
                    <a:pt x="10794" y="14097"/>
                  </a:lnTo>
                  <a:lnTo>
                    <a:pt x="49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44" name="object 50">
              <a:extLst>
                <a:ext uri="{FF2B5EF4-FFF2-40B4-BE49-F238E27FC236}">
                  <a16:creationId xmlns:a16="http://schemas.microsoft.com/office/drawing/2014/main" id="{1BAEF34A-5310-43FD-8019-372C856DBBBC}"/>
                </a:ext>
              </a:extLst>
            </p:cNvPr>
            <p:cNvSpPr>
              <a:spLocks/>
            </p:cNvSpPr>
            <p:nvPr/>
          </p:nvSpPr>
          <p:spPr bwMode="auto">
            <a:xfrm>
              <a:off x="4902962" y="1720977"/>
              <a:ext cx="11430" cy="13970"/>
            </a:xfrm>
            <a:custGeom>
              <a:avLst/>
              <a:gdLst>
                <a:gd name="T0" fmla="*/ 5079 w 11429"/>
                <a:gd name="T1" fmla="*/ 0 h 13969"/>
                <a:gd name="T2" fmla="*/ 0 w 11429"/>
                <a:gd name="T3" fmla="*/ 3429 h 13969"/>
                <a:gd name="T4" fmla="*/ 10924 w 11429"/>
                <a:gd name="T5" fmla="*/ 13972 h 13969"/>
                <a:gd name="T6" fmla="*/ 5079 w 11429"/>
                <a:gd name="T7" fmla="*/ 0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29" h="13969">
                  <a:moveTo>
                    <a:pt x="5079" y="0"/>
                  </a:moveTo>
                  <a:lnTo>
                    <a:pt x="0" y="3429"/>
                  </a:lnTo>
                  <a:lnTo>
                    <a:pt x="10922" y="13970"/>
                  </a:lnTo>
                  <a:lnTo>
                    <a:pt x="507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45" name="object 51">
              <a:extLst>
                <a:ext uri="{FF2B5EF4-FFF2-40B4-BE49-F238E27FC236}">
                  <a16:creationId xmlns:a16="http://schemas.microsoft.com/office/drawing/2014/main" id="{A95581C6-D26A-49FC-BCA6-6DE8A7BF6EA5}"/>
                </a:ext>
              </a:extLst>
            </p:cNvPr>
            <p:cNvSpPr>
              <a:spLocks/>
            </p:cNvSpPr>
            <p:nvPr/>
          </p:nvSpPr>
          <p:spPr bwMode="auto">
            <a:xfrm>
              <a:off x="4897120" y="1721738"/>
              <a:ext cx="14604" cy="10795"/>
            </a:xfrm>
            <a:custGeom>
              <a:avLst/>
              <a:gdLst>
                <a:gd name="T0" fmla="*/ 3301 w 14604"/>
                <a:gd name="T1" fmla="*/ 0 h 10794"/>
                <a:gd name="T2" fmla="*/ 0 w 14604"/>
                <a:gd name="T3" fmla="*/ 4825 h 10794"/>
                <a:gd name="T4" fmla="*/ 14096 w 14604"/>
                <a:gd name="T5" fmla="*/ 10670 h 10794"/>
                <a:gd name="T6" fmla="*/ 3301 w 14604"/>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3301" y="0"/>
                  </a:moveTo>
                  <a:lnTo>
                    <a:pt x="0" y="4825"/>
                  </a:lnTo>
                  <a:lnTo>
                    <a:pt x="14096" y="10668"/>
                  </a:lnTo>
                  <a:lnTo>
                    <a:pt x="33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46" name="object 52">
              <a:extLst>
                <a:ext uri="{FF2B5EF4-FFF2-40B4-BE49-F238E27FC236}">
                  <a16:creationId xmlns:a16="http://schemas.microsoft.com/office/drawing/2014/main" id="{95E24807-E35D-4C50-BDE2-DCE412F87E2B}"/>
                </a:ext>
              </a:extLst>
            </p:cNvPr>
            <p:cNvSpPr>
              <a:spLocks/>
            </p:cNvSpPr>
            <p:nvPr/>
          </p:nvSpPr>
          <p:spPr bwMode="auto">
            <a:xfrm>
              <a:off x="4899787" y="1724405"/>
              <a:ext cx="14604" cy="10795"/>
            </a:xfrm>
            <a:custGeom>
              <a:avLst/>
              <a:gdLst>
                <a:gd name="T0" fmla="*/ 3175 w 14604"/>
                <a:gd name="T1" fmla="*/ 0 h 10794"/>
                <a:gd name="T2" fmla="*/ 0 w 14604"/>
                <a:gd name="T3" fmla="*/ 4825 h 10794"/>
                <a:gd name="T4" fmla="*/ 14097 w 14604"/>
                <a:gd name="T5" fmla="*/ 10542 h 10794"/>
                <a:gd name="T6" fmla="*/ 3175 w 14604"/>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3175" y="0"/>
                  </a:moveTo>
                  <a:lnTo>
                    <a:pt x="0" y="4825"/>
                  </a:lnTo>
                  <a:lnTo>
                    <a:pt x="14097" y="10540"/>
                  </a:lnTo>
                  <a:lnTo>
                    <a:pt x="317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47" name="object 53">
              <a:extLst>
                <a:ext uri="{FF2B5EF4-FFF2-40B4-BE49-F238E27FC236}">
                  <a16:creationId xmlns:a16="http://schemas.microsoft.com/office/drawing/2014/main" id="{C601BE3D-1E8B-4046-85D5-D688333D37DA}"/>
                </a:ext>
              </a:extLst>
            </p:cNvPr>
            <p:cNvSpPr>
              <a:spLocks/>
            </p:cNvSpPr>
            <p:nvPr/>
          </p:nvSpPr>
          <p:spPr bwMode="auto">
            <a:xfrm>
              <a:off x="4895977" y="1726564"/>
              <a:ext cx="15240" cy="6350"/>
            </a:xfrm>
            <a:custGeom>
              <a:avLst/>
              <a:gdLst>
                <a:gd name="T0" fmla="*/ 1143 w 15239"/>
                <a:gd name="T1" fmla="*/ 0 h 6350"/>
                <a:gd name="T2" fmla="*/ 0 w 15239"/>
                <a:gd name="T3" fmla="*/ 5842 h 6350"/>
                <a:gd name="T4" fmla="*/ 15241 w 15239"/>
                <a:gd name="T5" fmla="*/ 5842 h 6350"/>
                <a:gd name="T6" fmla="*/ 1143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143" y="0"/>
                  </a:moveTo>
                  <a:lnTo>
                    <a:pt x="0" y="5842"/>
                  </a:lnTo>
                  <a:lnTo>
                    <a:pt x="15239" y="5842"/>
                  </a:lnTo>
                  <a:lnTo>
                    <a:pt x="1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48" name="object 54">
              <a:extLst>
                <a:ext uri="{FF2B5EF4-FFF2-40B4-BE49-F238E27FC236}">
                  <a16:creationId xmlns:a16="http://schemas.microsoft.com/office/drawing/2014/main" id="{5F3CB69E-E13A-4F01-834D-DDD676D54F21}"/>
                </a:ext>
              </a:extLst>
            </p:cNvPr>
            <p:cNvSpPr>
              <a:spLocks/>
            </p:cNvSpPr>
            <p:nvPr/>
          </p:nvSpPr>
          <p:spPr bwMode="auto">
            <a:xfrm>
              <a:off x="4898644" y="1729231"/>
              <a:ext cx="15240" cy="5715"/>
            </a:xfrm>
            <a:custGeom>
              <a:avLst/>
              <a:gdLst>
                <a:gd name="T0" fmla="*/ 1142 w 15239"/>
                <a:gd name="T1" fmla="*/ 0 h 5714"/>
                <a:gd name="T2" fmla="*/ 0 w 15239"/>
                <a:gd name="T3" fmla="*/ 5716 h 5714"/>
                <a:gd name="T4" fmla="*/ 15241 w 15239"/>
                <a:gd name="T5" fmla="*/ 5716 h 5714"/>
                <a:gd name="T6" fmla="*/ 1142 w 15239"/>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5714">
                  <a:moveTo>
                    <a:pt x="1142" y="0"/>
                  </a:moveTo>
                  <a:lnTo>
                    <a:pt x="0" y="5714"/>
                  </a:lnTo>
                  <a:lnTo>
                    <a:pt x="15239" y="5714"/>
                  </a:lnTo>
                  <a:lnTo>
                    <a:pt x="114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49" name="object 55">
              <a:extLst>
                <a:ext uri="{FF2B5EF4-FFF2-40B4-BE49-F238E27FC236}">
                  <a16:creationId xmlns:a16="http://schemas.microsoft.com/office/drawing/2014/main" id="{4E410DE3-A600-4E6A-BD17-641F2969C9B0}"/>
                </a:ext>
              </a:extLst>
            </p:cNvPr>
            <p:cNvSpPr>
              <a:spLocks/>
            </p:cNvSpPr>
            <p:nvPr/>
          </p:nvSpPr>
          <p:spPr bwMode="auto">
            <a:xfrm>
              <a:off x="4895977" y="1732406"/>
              <a:ext cx="15240" cy="6350"/>
            </a:xfrm>
            <a:custGeom>
              <a:avLst/>
              <a:gdLst>
                <a:gd name="T0" fmla="*/ 15241 w 15239"/>
                <a:gd name="T1" fmla="*/ 0 h 6350"/>
                <a:gd name="T2" fmla="*/ 0 w 15239"/>
                <a:gd name="T3" fmla="*/ 0 h 6350"/>
                <a:gd name="T4" fmla="*/ 1143 w 15239"/>
                <a:gd name="T5" fmla="*/ 5968 h 6350"/>
                <a:gd name="T6" fmla="*/ 15241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5239" y="0"/>
                  </a:moveTo>
                  <a:lnTo>
                    <a:pt x="0" y="0"/>
                  </a:lnTo>
                  <a:lnTo>
                    <a:pt x="1143" y="5968"/>
                  </a:lnTo>
                  <a:lnTo>
                    <a:pt x="152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50" name="object 56">
              <a:extLst>
                <a:ext uri="{FF2B5EF4-FFF2-40B4-BE49-F238E27FC236}">
                  <a16:creationId xmlns:a16="http://schemas.microsoft.com/office/drawing/2014/main" id="{12D9042F-DAE8-45F1-B93C-1C304428694D}"/>
                </a:ext>
              </a:extLst>
            </p:cNvPr>
            <p:cNvSpPr>
              <a:spLocks/>
            </p:cNvSpPr>
            <p:nvPr/>
          </p:nvSpPr>
          <p:spPr bwMode="auto">
            <a:xfrm>
              <a:off x="4898644" y="1734947"/>
              <a:ext cx="15240" cy="6350"/>
            </a:xfrm>
            <a:custGeom>
              <a:avLst/>
              <a:gdLst>
                <a:gd name="T0" fmla="*/ 0 w 15239"/>
                <a:gd name="T1" fmla="*/ 0 h 6350"/>
                <a:gd name="T2" fmla="*/ 1142 w 15239"/>
                <a:gd name="T3" fmla="*/ 6095 h 6350"/>
                <a:gd name="T4" fmla="*/ 15241 w 15239"/>
                <a:gd name="T5" fmla="*/ 0 h 6350"/>
                <a:gd name="T6" fmla="*/ 0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0" y="0"/>
                  </a:moveTo>
                  <a:lnTo>
                    <a:pt x="1142" y="6095"/>
                  </a:lnTo>
                  <a:lnTo>
                    <a:pt x="15239"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51" name="object 57">
              <a:extLst>
                <a:ext uri="{FF2B5EF4-FFF2-40B4-BE49-F238E27FC236}">
                  <a16:creationId xmlns:a16="http://schemas.microsoft.com/office/drawing/2014/main" id="{C6D7AE41-CD6A-4559-8C1C-211F50FD88F0}"/>
                </a:ext>
              </a:extLst>
            </p:cNvPr>
            <p:cNvSpPr>
              <a:spLocks/>
            </p:cNvSpPr>
            <p:nvPr/>
          </p:nvSpPr>
          <p:spPr bwMode="auto">
            <a:xfrm>
              <a:off x="4897120" y="1732406"/>
              <a:ext cx="14604" cy="11430"/>
            </a:xfrm>
            <a:custGeom>
              <a:avLst/>
              <a:gdLst>
                <a:gd name="T0" fmla="*/ 14096 w 14604"/>
                <a:gd name="T1" fmla="*/ 0 h 11430"/>
                <a:gd name="T2" fmla="*/ 0 w 14604"/>
                <a:gd name="T3" fmla="*/ 5968 h 11430"/>
                <a:gd name="T4" fmla="*/ 3301 w 14604"/>
                <a:gd name="T5" fmla="*/ 10921 h 11430"/>
                <a:gd name="T6" fmla="*/ 14096 w 14604"/>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1430">
                  <a:moveTo>
                    <a:pt x="14096" y="0"/>
                  </a:moveTo>
                  <a:lnTo>
                    <a:pt x="0" y="5968"/>
                  </a:lnTo>
                  <a:lnTo>
                    <a:pt x="3301" y="10921"/>
                  </a:lnTo>
                  <a:lnTo>
                    <a:pt x="140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52" name="object 58">
              <a:extLst>
                <a:ext uri="{FF2B5EF4-FFF2-40B4-BE49-F238E27FC236}">
                  <a16:creationId xmlns:a16="http://schemas.microsoft.com/office/drawing/2014/main" id="{84DA3950-DF94-4BE0-B189-89CF6F64EC33}"/>
                </a:ext>
              </a:extLst>
            </p:cNvPr>
            <p:cNvSpPr>
              <a:spLocks/>
            </p:cNvSpPr>
            <p:nvPr/>
          </p:nvSpPr>
          <p:spPr bwMode="auto">
            <a:xfrm>
              <a:off x="4899787" y="1734947"/>
              <a:ext cx="14604" cy="11430"/>
            </a:xfrm>
            <a:custGeom>
              <a:avLst/>
              <a:gdLst>
                <a:gd name="T0" fmla="*/ 0 w 14604"/>
                <a:gd name="T1" fmla="*/ 6095 h 11430"/>
                <a:gd name="T2" fmla="*/ 3175 w 14604"/>
                <a:gd name="T3" fmla="*/ 11049 h 11430"/>
                <a:gd name="T4" fmla="*/ 14097 w 14604"/>
                <a:gd name="T5" fmla="*/ 0 h 11430"/>
                <a:gd name="T6" fmla="*/ 0 w 14604"/>
                <a:gd name="T7" fmla="*/ 6095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1430">
                  <a:moveTo>
                    <a:pt x="0" y="6095"/>
                  </a:moveTo>
                  <a:lnTo>
                    <a:pt x="3175" y="11049"/>
                  </a:lnTo>
                  <a:lnTo>
                    <a:pt x="14097" y="0"/>
                  </a:lnTo>
                  <a:lnTo>
                    <a:pt x="0" y="609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53" name="object 59">
              <a:extLst>
                <a:ext uri="{FF2B5EF4-FFF2-40B4-BE49-F238E27FC236}">
                  <a16:creationId xmlns:a16="http://schemas.microsoft.com/office/drawing/2014/main" id="{A90F4A36-F7E0-46CF-AD06-C561313F1952}"/>
                </a:ext>
              </a:extLst>
            </p:cNvPr>
            <p:cNvSpPr>
              <a:spLocks/>
            </p:cNvSpPr>
            <p:nvPr/>
          </p:nvSpPr>
          <p:spPr bwMode="auto">
            <a:xfrm>
              <a:off x="4900422" y="1732406"/>
              <a:ext cx="10795" cy="14604"/>
            </a:xfrm>
            <a:custGeom>
              <a:avLst/>
              <a:gdLst>
                <a:gd name="T0" fmla="*/ 10794 w 10795"/>
                <a:gd name="T1" fmla="*/ 0 h 14605"/>
                <a:gd name="T2" fmla="*/ 0 w 10795"/>
                <a:gd name="T3" fmla="*/ 10919 h 14605"/>
                <a:gd name="T4" fmla="*/ 4952 w 10795"/>
                <a:gd name="T5" fmla="*/ 14222 h 14605"/>
                <a:gd name="T6" fmla="*/ 10794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10794" y="0"/>
                  </a:moveTo>
                  <a:lnTo>
                    <a:pt x="0" y="10921"/>
                  </a:lnTo>
                  <a:lnTo>
                    <a:pt x="4952" y="14224"/>
                  </a:lnTo>
                  <a:lnTo>
                    <a:pt x="107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54" name="object 60">
              <a:extLst>
                <a:ext uri="{FF2B5EF4-FFF2-40B4-BE49-F238E27FC236}">
                  <a16:creationId xmlns:a16="http://schemas.microsoft.com/office/drawing/2014/main" id="{8D0E9D48-697E-4F27-B809-3BAD295B7543}"/>
                </a:ext>
              </a:extLst>
            </p:cNvPr>
            <p:cNvSpPr>
              <a:spLocks/>
            </p:cNvSpPr>
            <p:nvPr/>
          </p:nvSpPr>
          <p:spPr bwMode="auto">
            <a:xfrm>
              <a:off x="4902962" y="1734947"/>
              <a:ext cx="11430" cy="14604"/>
            </a:xfrm>
            <a:custGeom>
              <a:avLst/>
              <a:gdLst>
                <a:gd name="T0" fmla="*/ 0 w 11429"/>
                <a:gd name="T1" fmla="*/ 11047 h 14605"/>
                <a:gd name="T2" fmla="*/ 5079 w 11429"/>
                <a:gd name="T3" fmla="*/ 14222 h 14605"/>
                <a:gd name="T4" fmla="*/ 10924 w 11429"/>
                <a:gd name="T5" fmla="*/ 0 h 14605"/>
                <a:gd name="T6" fmla="*/ 0 w 11429"/>
                <a:gd name="T7" fmla="*/ 11047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29" h="14605">
                  <a:moveTo>
                    <a:pt x="0" y="11049"/>
                  </a:moveTo>
                  <a:lnTo>
                    <a:pt x="5079" y="14224"/>
                  </a:lnTo>
                  <a:lnTo>
                    <a:pt x="10922" y="0"/>
                  </a:lnTo>
                  <a:lnTo>
                    <a:pt x="0" y="1104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55" name="object 61">
              <a:extLst>
                <a:ext uri="{FF2B5EF4-FFF2-40B4-BE49-F238E27FC236}">
                  <a16:creationId xmlns:a16="http://schemas.microsoft.com/office/drawing/2014/main" id="{AECC08BE-F733-4286-B913-AECEBF4E0CF4}"/>
                </a:ext>
              </a:extLst>
            </p:cNvPr>
            <p:cNvSpPr>
              <a:spLocks/>
            </p:cNvSpPr>
            <p:nvPr/>
          </p:nvSpPr>
          <p:spPr bwMode="auto">
            <a:xfrm>
              <a:off x="4905375" y="1732406"/>
              <a:ext cx="6350" cy="15875"/>
            </a:xfrm>
            <a:custGeom>
              <a:avLst/>
              <a:gdLst>
                <a:gd name="T0" fmla="*/ 5841 w 6350"/>
                <a:gd name="T1" fmla="*/ 0 h 15875"/>
                <a:gd name="T2" fmla="*/ 0 w 6350"/>
                <a:gd name="T3" fmla="*/ 14224 h 15875"/>
                <a:gd name="T4" fmla="*/ 5841 w 6350"/>
                <a:gd name="T5" fmla="*/ 15366 h 15875"/>
                <a:gd name="T6" fmla="*/ 5841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5841" y="0"/>
                  </a:moveTo>
                  <a:lnTo>
                    <a:pt x="0" y="14224"/>
                  </a:lnTo>
                  <a:lnTo>
                    <a:pt x="5841" y="15366"/>
                  </a:lnTo>
                  <a:lnTo>
                    <a:pt x="58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56" name="object 62">
              <a:extLst>
                <a:ext uri="{FF2B5EF4-FFF2-40B4-BE49-F238E27FC236}">
                  <a16:creationId xmlns:a16="http://schemas.microsoft.com/office/drawing/2014/main" id="{808AE390-53DE-4DFA-B3F3-B391B0B0791C}"/>
                </a:ext>
              </a:extLst>
            </p:cNvPr>
            <p:cNvSpPr>
              <a:spLocks/>
            </p:cNvSpPr>
            <p:nvPr/>
          </p:nvSpPr>
          <p:spPr bwMode="auto">
            <a:xfrm>
              <a:off x="4908042" y="1734947"/>
              <a:ext cx="6350" cy="15875"/>
            </a:xfrm>
            <a:custGeom>
              <a:avLst/>
              <a:gdLst>
                <a:gd name="T0" fmla="*/ 0 w 6350"/>
                <a:gd name="T1" fmla="*/ 14224 h 15875"/>
                <a:gd name="T2" fmla="*/ 5842 w 6350"/>
                <a:gd name="T3" fmla="*/ 15493 h 15875"/>
                <a:gd name="T4" fmla="*/ 5842 w 6350"/>
                <a:gd name="T5" fmla="*/ 0 h 15875"/>
                <a:gd name="T6" fmla="*/ 0 w 6350"/>
                <a:gd name="T7" fmla="*/ 14224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0" y="14224"/>
                  </a:moveTo>
                  <a:lnTo>
                    <a:pt x="5842" y="15493"/>
                  </a:lnTo>
                  <a:lnTo>
                    <a:pt x="5842" y="0"/>
                  </a:lnTo>
                  <a:lnTo>
                    <a:pt x="0" y="142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57" name="object 63">
              <a:extLst>
                <a:ext uri="{FF2B5EF4-FFF2-40B4-BE49-F238E27FC236}">
                  <a16:creationId xmlns:a16="http://schemas.microsoft.com/office/drawing/2014/main" id="{E0945FAC-511F-4927-8AAF-5DA7CBC0FEAA}"/>
                </a:ext>
              </a:extLst>
            </p:cNvPr>
            <p:cNvSpPr>
              <a:spLocks/>
            </p:cNvSpPr>
            <p:nvPr/>
          </p:nvSpPr>
          <p:spPr bwMode="auto">
            <a:xfrm>
              <a:off x="4911217" y="1732406"/>
              <a:ext cx="5715" cy="15875"/>
            </a:xfrm>
            <a:custGeom>
              <a:avLst/>
              <a:gdLst>
                <a:gd name="T0" fmla="*/ 0 w 5714"/>
                <a:gd name="T1" fmla="*/ 0 h 15875"/>
                <a:gd name="T2" fmla="*/ 0 w 5714"/>
                <a:gd name="T3" fmla="*/ 15366 h 15875"/>
                <a:gd name="T4" fmla="*/ 5717 w 5714"/>
                <a:gd name="T5" fmla="*/ 14224 h 15875"/>
                <a:gd name="T6" fmla="*/ 0 w 5714"/>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875">
                  <a:moveTo>
                    <a:pt x="0" y="0"/>
                  </a:moveTo>
                  <a:lnTo>
                    <a:pt x="0" y="15366"/>
                  </a:lnTo>
                  <a:lnTo>
                    <a:pt x="5715" y="142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58" name="object 64">
              <a:extLst>
                <a:ext uri="{FF2B5EF4-FFF2-40B4-BE49-F238E27FC236}">
                  <a16:creationId xmlns:a16="http://schemas.microsoft.com/office/drawing/2014/main" id="{D7DD8E77-2755-4E03-A6FA-9F9E53185AB1}"/>
                </a:ext>
              </a:extLst>
            </p:cNvPr>
            <p:cNvSpPr>
              <a:spLocks/>
            </p:cNvSpPr>
            <p:nvPr/>
          </p:nvSpPr>
          <p:spPr bwMode="auto">
            <a:xfrm>
              <a:off x="4913884" y="1734947"/>
              <a:ext cx="5715" cy="15875"/>
            </a:xfrm>
            <a:custGeom>
              <a:avLst/>
              <a:gdLst>
                <a:gd name="T0" fmla="*/ 0 w 5714"/>
                <a:gd name="T1" fmla="*/ 15493 h 15875"/>
                <a:gd name="T2" fmla="*/ 5716 w 5714"/>
                <a:gd name="T3" fmla="*/ 14224 h 15875"/>
                <a:gd name="T4" fmla="*/ 0 w 5714"/>
                <a:gd name="T5" fmla="*/ 0 h 15875"/>
                <a:gd name="T6" fmla="*/ 0 w 5714"/>
                <a:gd name="T7" fmla="*/ 15493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875">
                  <a:moveTo>
                    <a:pt x="0" y="15493"/>
                  </a:moveTo>
                  <a:lnTo>
                    <a:pt x="5714" y="14224"/>
                  </a:lnTo>
                  <a:lnTo>
                    <a:pt x="0" y="0"/>
                  </a:lnTo>
                  <a:lnTo>
                    <a:pt x="0" y="1549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59" name="object 65">
              <a:extLst>
                <a:ext uri="{FF2B5EF4-FFF2-40B4-BE49-F238E27FC236}">
                  <a16:creationId xmlns:a16="http://schemas.microsoft.com/office/drawing/2014/main" id="{B6E1B572-E4AF-41BC-A591-43E4B0503910}"/>
                </a:ext>
              </a:extLst>
            </p:cNvPr>
            <p:cNvSpPr>
              <a:spLocks/>
            </p:cNvSpPr>
            <p:nvPr/>
          </p:nvSpPr>
          <p:spPr bwMode="auto">
            <a:xfrm>
              <a:off x="4911217" y="1732406"/>
              <a:ext cx="10795" cy="14604"/>
            </a:xfrm>
            <a:custGeom>
              <a:avLst/>
              <a:gdLst>
                <a:gd name="T0" fmla="*/ 0 w 10795"/>
                <a:gd name="T1" fmla="*/ 0 h 14605"/>
                <a:gd name="T2" fmla="*/ 5715 w 10795"/>
                <a:gd name="T3" fmla="*/ 14222 h 14605"/>
                <a:gd name="T4" fmla="*/ 10795 w 10795"/>
                <a:gd name="T5" fmla="*/ 10919 h 14605"/>
                <a:gd name="T6" fmla="*/ 0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0" y="0"/>
                  </a:moveTo>
                  <a:lnTo>
                    <a:pt x="5715" y="14224"/>
                  </a:lnTo>
                  <a:lnTo>
                    <a:pt x="10795" y="109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60" name="object 66">
              <a:extLst>
                <a:ext uri="{FF2B5EF4-FFF2-40B4-BE49-F238E27FC236}">
                  <a16:creationId xmlns:a16="http://schemas.microsoft.com/office/drawing/2014/main" id="{F09BA144-1D59-433C-B003-9C85DEA2E2DA}"/>
                </a:ext>
              </a:extLst>
            </p:cNvPr>
            <p:cNvSpPr>
              <a:spLocks/>
            </p:cNvSpPr>
            <p:nvPr/>
          </p:nvSpPr>
          <p:spPr bwMode="auto">
            <a:xfrm>
              <a:off x="4913884" y="1734947"/>
              <a:ext cx="10795" cy="14604"/>
            </a:xfrm>
            <a:custGeom>
              <a:avLst/>
              <a:gdLst>
                <a:gd name="T0" fmla="*/ 5714 w 10795"/>
                <a:gd name="T1" fmla="*/ 14222 h 14605"/>
                <a:gd name="T2" fmla="*/ 10667 w 10795"/>
                <a:gd name="T3" fmla="*/ 11047 h 14605"/>
                <a:gd name="T4" fmla="*/ 0 w 10795"/>
                <a:gd name="T5" fmla="*/ 0 h 14605"/>
                <a:gd name="T6" fmla="*/ 5714 w 10795"/>
                <a:gd name="T7" fmla="*/ 14222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714" y="14224"/>
                  </a:moveTo>
                  <a:lnTo>
                    <a:pt x="10667" y="11049"/>
                  </a:lnTo>
                  <a:lnTo>
                    <a:pt x="0" y="0"/>
                  </a:lnTo>
                  <a:lnTo>
                    <a:pt x="5714" y="1422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61" name="object 67">
              <a:extLst>
                <a:ext uri="{FF2B5EF4-FFF2-40B4-BE49-F238E27FC236}">
                  <a16:creationId xmlns:a16="http://schemas.microsoft.com/office/drawing/2014/main" id="{420CBCE1-7ACF-4F73-B8BB-8426739D6458}"/>
                </a:ext>
              </a:extLst>
            </p:cNvPr>
            <p:cNvSpPr>
              <a:spLocks/>
            </p:cNvSpPr>
            <p:nvPr/>
          </p:nvSpPr>
          <p:spPr bwMode="auto">
            <a:xfrm>
              <a:off x="4911217" y="1732406"/>
              <a:ext cx="13970" cy="11430"/>
            </a:xfrm>
            <a:custGeom>
              <a:avLst/>
              <a:gdLst>
                <a:gd name="T0" fmla="*/ 0 w 13970"/>
                <a:gd name="T1" fmla="*/ 0 h 11430"/>
                <a:gd name="T2" fmla="*/ 10795 w 13970"/>
                <a:gd name="T3" fmla="*/ 10921 h 11430"/>
                <a:gd name="T4" fmla="*/ 13970 w 13970"/>
                <a:gd name="T5" fmla="*/ 5968 h 11430"/>
                <a:gd name="T6" fmla="*/ 0 w 13970"/>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0" y="0"/>
                  </a:moveTo>
                  <a:lnTo>
                    <a:pt x="10795" y="10921"/>
                  </a:lnTo>
                  <a:lnTo>
                    <a:pt x="13970" y="59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62" name="object 68">
              <a:extLst>
                <a:ext uri="{FF2B5EF4-FFF2-40B4-BE49-F238E27FC236}">
                  <a16:creationId xmlns:a16="http://schemas.microsoft.com/office/drawing/2014/main" id="{F3D9E067-215E-4300-BBC0-651CFA15CA91}"/>
                </a:ext>
              </a:extLst>
            </p:cNvPr>
            <p:cNvSpPr>
              <a:spLocks/>
            </p:cNvSpPr>
            <p:nvPr/>
          </p:nvSpPr>
          <p:spPr bwMode="auto">
            <a:xfrm>
              <a:off x="4913884" y="1734947"/>
              <a:ext cx="13970" cy="11430"/>
            </a:xfrm>
            <a:custGeom>
              <a:avLst/>
              <a:gdLst>
                <a:gd name="T0" fmla="*/ 10667 w 13970"/>
                <a:gd name="T1" fmla="*/ 11049 h 11430"/>
                <a:gd name="T2" fmla="*/ 13969 w 13970"/>
                <a:gd name="T3" fmla="*/ 6095 h 11430"/>
                <a:gd name="T4" fmla="*/ 0 w 13970"/>
                <a:gd name="T5" fmla="*/ 0 h 11430"/>
                <a:gd name="T6" fmla="*/ 10667 w 13970"/>
                <a:gd name="T7" fmla="*/ 11049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10667" y="11049"/>
                  </a:moveTo>
                  <a:lnTo>
                    <a:pt x="13969" y="6095"/>
                  </a:lnTo>
                  <a:lnTo>
                    <a:pt x="0" y="0"/>
                  </a:lnTo>
                  <a:lnTo>
                    <a:pt x="10667" y="1104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63" name="object 69">
              <a:extLst>
                <a:ext uri="{FF2B5EF4-FFF2-40B4-BE49-F238E27FC236}">
                  <a16:creationId xmlns:a16="http://schemas.microsoft.com/office/drawing/2014/main" id="{312B2DB7-EF0A-48DB-A528-880C0A1773A3}"/>
                </a:ext>
              </a:extLst>
            </p:cNvPr>
            <p:cNvSpPr>
              <a:spLocks/>
            </p:cNvSpPr>
            <p:nvPr/>
          </p:nvSpPr>
          <p:spPr bwMode="auto">
            <a:xfrm>
              <a:off x="4911217" y="1732406"/>
              <a:ext cx="15240" cy="6350"/>
            </a:xfrm>
            <a:custGeom>
              <a:avLst/>
              <a:gdLst>
                <a:gd name="T0" fmla="*/ 15242 w 15239"/>
                <a:gd name="T1" fmla="*/ 0 h 6350"/>
                <a:gd name="T2" fmla="*/ 0 w 15239"/>
                <a:gd name="T3" fmla="*/ 0 h 6350"/>
                <a:gd name="T4" fmla="*/ 13972 w 15239"/>
                <a:gd name="T5" fmla="*/ 5968 h 6350"/>
                <a:gd name="T6" fmla="*/ 15242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5240" y="0"/>
                  </a:moveTo>
                  <a:lnTo>
                    <a:pt x="0" y="0"/>
                  </a:lnTo>
                  <a:lnTo>
                    <a:pt x="13970" y="5968"/>
                  </a:lnTo>
                  <a:lnTo>
                    <a:pt x="152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64" name="object 70">
              <a:extLst>
                <a:ext uri="{FF2B5EF4-FFF2-40B4-BE49-F238E27FC236}">
                  <a16:creationId xmlns:a16="http://schemas.microsoft.com/office/drawing/2014/main" id="{D21BE56C-6EFC-4CF6-A847-95C1C7D7CB75}"/>
                </a:ext>
              </a:extLst>
            </p:cNvPr>
            <p:cNvSpPr>
              <a:spLocks/>
            </p:cNvSpPr>
            <p:nvPr/>
          </p:nvSpPr>
          <p:spPr bwMode="auto">
            <a:xfrm>
              <a:off x="4791837" y="1734947"/>
              <a:ext cx="635" cy="0"/>
            </a:xfrm>
            <a:custGeom>
              <a:avLst/>
              <a:gdLst>
                <a:gd name="T0" fmla="*/ 0 w 635"/>
                <a:gd name="T1" fmla="*/ 253 w 635"/>
                <a:gd name="T2" fmla="*/ 0 60000 65536"/>
                <a:gd name="T3" fmla="*/ 0 60000 65536"/>
              </a:gdLst>
              <a:ahLst/>
              <a:cxnLst>
                <a:cxn ang="T2">
                  <a:pos x="T0" y="0"/>
                </a:cxn>
                <a:cxn ang="T3">
                  <a:pos x="T1" y="0"/>
                </a:cxn>
              </a:cxnLst>
              <a:rect l="0" t="0" r="r" b="b"/>
              <a:pathLst>
                <a:path w="635">
                  <a:moveTo>
                    <a:pt x="0" y="0"/>
                  </a:moveTo>
                  <a:lnTo>
                    <a:pt x="25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465" name="object 71">
              <a:extLst>
                <a:ext uri="{FF2B5EF4-FFF2-40B4-BE49-F238E27FC236}">
                  <a16:creationId xmlns:a16="http://schemas.microsoft.com/office/drawing/2014/main" id="{07A1F4C5-7625-4BFF-88AF-DB9493E5FF7C}"/>
                </a:ext>
              </a:extLst>
            </p:cNvPr>
            <p:cNvSpPr>
              <a:spLocks/>
            </p:cNvSpPr>
            <p:nvPr/>
          </p:nvSpPr>
          <p:spPr bwMode="auto">
            <a:xfrm>
              <a:off x="4913249" y="1734438"/>
              <a:ext cx="1270" cy="1270"/>
            </a:xfrm>
            <a:custGeom>
              <a:avLst/>
              <a:gdLst>
                <a:gd name="T0" fmla="*/ 635 w 1270"/>
                <a:gd name="T1" fmla="*/ 0 h 1269"/>
                <a:gd name="T2" fmla="*/ 126 w 1270"/>
                <a:gd name="T3" fmla="*/ 126 h 1269"/>
                <a:gd name="T4" fmla="*/ 0 w 1270"/>
                <a:gd name="T5" fmla="*/ 508 h 1269"/>
                <a:gd name="T6" fmla="*/ 126 w 1270"/>
                <a:gd name="T7" fmla="*/ 890 h 1269"/>
                <a:gd name="T8" fmla="*/ 635 w 1270"/>
                <a:gd name="T9" fmla="*/ 1145 h 1269"/>
                <a:gd name="T10" fmla="*/ 1015 w 1270"/>
                <a:gd name="T11" fmla="*/ 890 h 1269"/>
                <a:gd name="T12" fmla="*/ 1142 w 1270"/>
                <a:gd name="T13" fmla="*/ 508 h 1269"/>
                <a:gd name="T14" fmla="*/ 1015 w 1270"/>
                <a:gd name="T15" fmla="*/ 126 h 1269"/>
                <a:gd name="T16" fmla="*/ 635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635" y="0"/>
                  </a:moveTo>
                  <a:lnTo>
                    <a:pt x="126" y="126"/>
                  </a:lnTo>
                  <a:lnTo>
                    <a:pt x="0" y="508"/>
                  </a:lnTo>
                  <a:lnTo>
                    <a:pt x="126" y="888"/>
                  </a:lnTo>
                  <a:lnTo>
                    <a:pt x="635" y="1143"/>
                  </a:lnTo>
                  <a:lnTo>
                    <a:pt x="1015" y="888"/>
                  </a:lnTo>
                  <a:lnTo>
                    <a:pt x="1142" y="508"/>
                  </a:lnTo>
                  <a:lnTo>
                    <a:pt x="1015" y="126"/>
                  </a:lnTo>
                  <a:lnTo>
                    <a:pt x="6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466" name="object 72">
              <a:extLst>
                <a:ext uri="{FF2B5EF4-FFF2-40B4-BE49-F238E27FC236}">
                  <a16:creationId xmlns:a16="http://schemas.microsoft.com/office/drawing/2014/main" id="{3C9979C8-D770-4DDB-8354-D5997C927431}"/>
                </a:ext>
              </a:extLst>
            </p:cNvPr>
            <p:cNvSpPr>
              <a:spLocks/>
            </p:cNvSpPr>
            <p:nvPr/>
          </p:nvSpPr>
          <p:spPr bwMode="auto">
            <a:xfrm>
              <a:off x="4913884" y="1734947"/>
              <a:ext cx="15240" cy="6350"/>
            </a:xfrm>
            <a:custGeom>
              <a:avLst/>
              <a:gdLst>
                <a:gd name="T0" fmla="*/ 13971 w 15239"/>
                <a:gd name="T1" fmla="*/ 6095 h 6350"/>
                <a:gd name="T2" fmla="*/ 15114 w 15239"/>
                <a:gd name="T3" fmla="*/ 0 h 6350"/>
                <a:gd name="T4" fmla="*/ 0 w 15239"/>
                <a:gd name="T5" fmla="*/ 0 h 6350"/>
                <a:gd name="T6" fmla="*/ 13971 w 15239"/>
                <a:gd name="T7" fmla="*/ 6095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3969" y="6095"/>
                  </a:moveTo>
                  <a:lnTo>
                    <a:pt x="15112" y="0"/>
                  </a:lnTo>
                  <a:lnTo>
                    <a:pt x="0" y="0"/>
                  </a:lnTo>
                  <a:lnTo>
                    <a:pt x="13969" y="609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73" name="object 73">
            <a:extLst>
              <a:ext uri="{FF2B5EF4-FFF2-40B4-BE49-F238E27FC236}">
                <a16:creationId xmlns:a16="http://schemas.microsoft.com/office/drawing/2014/main" id="{2D7A6CD4-0694-4AB6-A41D-57AE515A87B4}"/>
              </a:ext>
            </a:extLst>
          </p:cNvPr>
          <p:cNvSpPr txBox="1"/>
          <p:nvPr/>
        </p:nvSpPr>
        <p:spPr>
          <a:xfrm>
            <a:off x="614363" y="903288"/>
            <a:ext cx="141287"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74" name="object 74">
            <a:extLst>
              <a:ext uri="{FF2B5EF4-FFF2-40B4-BE49-F238E27FC236}">
                <a16:creationId xmlns:a16="http://schemas.microsoft.com/office/drawing/2014/main" id="{09D6B55A-555F-48C6-BC0B-25CBD36CF2DA}"/>
              </a:ext>
            </a:extLst>
          </p:cNvPr>
          <p:cNvSpPr txBox="1"/>
          <p:nvPr/>
        </p:nvSpPr>
        <p:spPr>
          <a:xfrm>
            <a:off x="692150" y="1603375"/>
            <a:ext cx="14287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4'</a:t>
            </a:r>
            <a:endParaRPr sz="1400" kern="0">
              <a:solidFill>
                <a:sysClr val="windowText" lastClr="000000"/>
              </a:solidFill>
              <a:latin typeface="Times New Roman"/>
              <a:cs typeface="Times New Roman"/>
            </a:endParaRPr>
          </a:p>
        </p:txBody>
      </p:sp>
      <p:sp>
        <p:nvSpPr>
          <p:cNvPr id="75" name="object 75">
            <a:extLst>
              <a:ext uri="{FF2B5EF4-FFF2-40B4-BE49-F238E27FC236}">
                <a16:creationId xmlns:a16="http://schemas.microsoft.com/office/drawing/2014/main" id="{D47749D3-EC08-4D85-A965-F49C65D00C62}"/>
              </a:ext>
            </a:extLst>
          </p:cNvPr>
          <p:cNvSpPr txBox="1"/>
          <p:nvPr/>
        </p:nvSpPr>
        <p:spPr>
          <a:xfrm>
            <a:off x="2590800" y="1603375"/>
            <a:ext cx="182563"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76" name="object 76">
            <a:extLst>
              <a:ext uri="{FF2B5EF4-FFF2-40B4-BE49-F238E27FC236}">
                <a16:creationId xmlns:a16="http://schemas.microsoft.com/office/drawing/2014/main" id="{0D47C693-2DC5-4131-B3A4-9FF81D0CF23E}"/>
              </a:ext>
            </a:extLst>
          </p:cNvPr>
          <p:cNvSpPr txBox="1"/>
          <p:nvPr/>
        </p:nvSpPr>
        <p:spPr>
          <a:xfrm>
            <a:off x="658813" y="2438400"/>
            <a:ext cx="3729037" cy="239713"/>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Use</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Offset,</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Copy,</a:t>
            </a:r>
            <a:r>
              <a:rPr sz="1400" b="1" kern="0" spc="-3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Scale</a:t>
            </a:r>
            <a:r>
              <a:rPr sz="1400" b="1" kern="0" spc="-5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factor</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of</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Dimension</a:t>
            </a:r>
            <a:r>
              <a:rPr sz="1400" b="1" kern="0" spc="-3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Style</a:t>
            </a:r>
            <a:endParaRPr sz="1400" kern="0">
              <a:solidFill>
                <a:sysClr val="windowText" lastClr="000000"/>
              </a:solidFill>
              <a:latin typeface="Times New Roman"/>
              <a:cs typeface="Times New Roman"/>
            </a:endParaRPr>
          </a:p>
        </p:txBody>
      </p:sp>
      <p:grpSp>
        <p:nvGrpSpPr>
          <p:cNvPr id="96263" name="object 77">
            <a:extLst>
              <a:ext uri="{FF2B5EF4-FFF2-40B4-BE49-F238E27FC236}">
                <a16:creationId xmlns:a16="http://schemas.microsoft.com/office/drawing/2014/main" id="{008FC62C-36A9-490D-9392-42C80AD43296}"/>
              </a:ext>
            </a:extLst>
          </p:cNvPr>
          <p:cNvGrpSpPr>
            <a:grpSpLocks/>
          </p:cNvGrpSpPr>
          <p:nvPr/>
        </p:nvGrpSpPr>
        <p:grpSpPr bwMode="auto">
          <a:xfrm>
            <a:off x="3433763" y="1017588"/>
            <a:ext cx="1497012" cy="34925"/>
            <a:chOff x="3433445" y="1018158"/>
            <a:chExt cx="1496695" cy="34290"/>
          </a:xfrm>
        </p:grpSpPr>
        <p:sp>
          <p:nvSpPr>
            <p:cNvPr id="96332" name="object 78">
              <a:extLst>
                <a:ext uri="{FF2B5EF4-FFF2-40B4-BE49-F238E27FC236}">
                  <a16:creationId xmlns:a16="http://schemas.microsoft.com/office/drawing/2014/main" id="{D10A7BF8-1A53-405C-AF7F-1599CA491D5A}"/>
                </a:ext>
              </a:extLst>
            </p:cNvPr>
            <p:cNvSpPr>
              <a:spLocks/>
            </p:cNvSpPr>
            <p:nvPr/>
          </p:nvSpPr>
          <p:spPr bwMode="auto">
            <a:xfrm>
              <a:off x="3451225" y="1036192"/>
              <a:ext cx="617220" cy="0"/>
            </a:xfrm>
            <a:custGeom>
              <a:avLst/>
              <a:gdLst>
                <a:gd name="T0" fmla="*/ 0 w 617220"/>
                <a:gd name="T1" fmla="*/ 616838 w 617220"/>
                <a:gd name="T2" fmla="*/ 0 60000 65536"/>
                <a:gd name="T3" fmla="*/ 0 60000 65536"/>
              </a:gdLst>
              <a:ahLst/>
              <a:cxnLst>
                <a:cxn ang="T2">
                  <a:pos x="T0" y="0"/>
                </a:cxn>
                <a:cxn ang="T3">
                  <a:pos x="T1" y="0"/>
                </a:cxn>
              </a:cxnLst>
              <a:rect l="0" t="0" r="r" b="b"/>
              <a:pathLst>
                <a:path w="617220">
                  <a:moveTo>
                    <a:pt x="0" y="0"/>
                  </a:moveTo>
                  <a:lnTo>
                    <a:pt x="61683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33" name="object 79">
              <a:extLst>
                <a:ext uri="{FF2B5EF4-FFF2-40B4-BE49-F238E27FC236}">
                  <a16:creationId xmlns:a16="http://schemas.microsoft.com/office/drawing/2014/main" id="{40B72B38-6970-4F2D-AB64-62F77E082201}"/>
                </a:ext>
              </a:extLst>
            </p:cNvPr>
            <p:cNvSpPr>
              <a:spLocks/>
            </p:cNvSpPr>
            <p:nvPr/>
          </p:nvSpPr>
          <p:spPr bwMode="auto">
            <a:xfrm>
              <a:off x="3433445" y="1033525"/>
              <a:ext cx="15240" cy="5715"/>
            </a:xfrm>
            <a:custGeom>
              <a:avLst/>
              <a:gdLst>
                <a:gd name="T0" fmla="*/ 15241 w 15239"/>
                <a:gd name="T1" fmla="*/ 0 h 5715"/>
                <a:gd name="T2" fmla="*/ 0 w 15239"/>
                <a:gd name="T3" fmla="*/ 0 h 5715"/>
                <a:gd name="T4" fmla="*/ 1142 w 15239"/>
                <a:gd name="T5" fmla="*/ 5714 h 5715"/>
                <a:gd name="T6" fmla="*/ 15241 w 15239"/>
                <a:gd name="T7" fmla="*/ 0 h 5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5715">
                  <a:moveTo>
                    <a:pt x="15239" y="0"/>
                  </a:moveTo>
                  <a:lnTo>
                    <a:pt x="0" y="0"/>
                  </a:lnTo>
                  <a:lnTo>
                    <a:pt x="1142" y="5714"/>
                  </a:lnTo>
                  <a:lnTo>
                    <a:pt x="152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34" name="object 80">
              <a:extLst>
                <a:ext uri="{FF2B5EF4-FFF2-40B4-BE49-F238E27FC236}">
                  <a16:creationId xmlns:a16="http://schemas.microsoft.com/office/drawing/2014/main" id="{98CFE0C5-180A-4179-9672-866C36B0708F}"/>
                </a:ext>
              </a:extLst>
            </p:cNvPr>
            <p:cNvSpPr>
              <a:spLocks/>
            </p:cNvSpPr>
            <p:nvPr/>
          </p:nvSpPr>
          <p:spPr bwMode="auto">
            <a:xfrm>
              <a:off x="3435985" y="1036192"/>
              <a:ext cx="15240" cy="6350"/>
            </a:xfrm>
            <a:custGeom>
              <a:avLst/>
              <a:gdLst>
                <a:gd name="T0" fmla="*/ 0 w 15239"/>
                <a:gd name="T1" fmla="*/ 0 h 6350"/>
                <a:gd name="T2" fmla="*/ 1269 w 15239"/>
                <a:gd name="T3" fmla="*/ 5842 h 6350"/>
                <a:gd name="T4" fmla="*/ 15241 w 15239"/>
                <a:gd name="T5" fmla="*/ 0 h 6350"/>
                <a:gd name="T6" fmla="*/ 0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0" y="0"/>
                  </a:moveTo>
                  <a:lnTo>
                    <a:pt x="1269" y="5842"/>
                  </a:lnTo>
                  <a:lnTo>
                    <a:pt x="15239"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35" name="object 81">
              <a:extLst>
                <a:ext uri="{FF2B5EF4-FFF2-40B4-BE49-F238E27FC236}">
                  <a16:creationId xmlns:a16="http://schemas.microsoft.com/office/drawing/2014/main" id="{67DA823B-7FBF-4DC0-B1A1-0CF93534FA6B}"/>
                </a:ext>
              </a:extLst>
            </p:cNvPr>
            <p:cNvSpPr>
              <a:spLocks/>
            </p:cNvSpPr>
            <p:nvPr/>
          </p:nvSpPr>
          <p:spPr bwMode="auto">
            <a:xfrm>
              <a:off x="3434588" y="1033525"/>
              <a:ext cx="14604" cy="10795"/>
            </a:xfrm>
            <a:custGeom>
              <a:avLst/>
              <a:gdLst>
                <a:gd name="T0" fmla="*/ 14097 w 14604"/>
                <a:gd name="T1" fmla="*/ 0 h 10794"/>
                <a:gd name="T2" fmla="*/ 0 w 14604"/>
                <a:gd name="T3" fmla="*/ 5716 h 10794"/>
                <a:gd name="T4" fmla="*/ 3428 w 14604"/>
                <a:gd name="T5" fmla="*/ 10669 h 10794"/>
                <a:gd name="T6" fmla="*/ 14097 w 14604"/>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14097" y="0"/>
                  </a:moveTo>
                  <a:lnTo>
                    <a:pt x="0" y="5714"/>
                  </a:lnTo>
                  <a:lnTo>
                    <a:pt x="3428" y="10667"/>
                  </a:lnTo>
                  <a:lnTo>
                    <a:pt x="140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36" name="object 82">
              <a:extLst>
                <a:ext uri="{FF2B5EF4-FFF2-40B4-BE49-F238E27FC236}">
                  <a16:creationId xmlns:a16="http://schemas.microsoft.com/office/drawing/2014/main" id="{6A3634C9-29D5-412C-8310-745884CBA46E}"/>
                </a:ext>
              </a:extLst>
            </p:cNvPr>
            <p:cNvSpPr>
              <a:spLocks/>
            </p:cNvSpPr>
            <p:nvPr/>
          </p:nvSpPr>
          <p:spPr bwMode="auto">
            <a:xfrm>
              <a:off x="3437255" y="1036192"/>
              <a:ext cx="13970" cy="10795"/>
            </a:xfrm>
            <a:custGeom>
              <a:avLst/>
              <a:gdLst>
                <a:gd name="T0" fmla="*/ 0 w 13970"/>
                <a:gd name="T1" fmla="*/ 5844 h 10794"/>
                <a:gd name="T2" fmla="*/ 3429 w 13970"/>
                <a:gd name="T3" fmla="*/ 10543 h 10794"/>
                <a:gd name="T4" fmla="*/ 13970 w 13970"/>
                <a:gd name="T5" fmla="*/ 0 h 10794"/>
                <a:gd name="T6" fmla="*/ 0 w 13970"/>
                <a:gd name="T7" fmla="*/ 5844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0" y="5842"/>
                  </a:moveTo>
                  <a:lnTo>
                    <a:pt x="3429" y="10541"/>
                  </a:lnTo>
                  <a:lnTo>
                    <a:pt x="13970" y="0"/>
                  </a:lnTo>
                  <a:lnTo>
                    <a:pt x="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37" name="object 83">
              <a:extLst>
                <a:ext uri="{FF2B5EF4-FFF2-40B4-BE49-F238E27FC236}">
                  <a16:creationId xmlns:a16="http://schemas.microsoft.com/office/drawing/2014/main" id="{F3CB0295-23E3-4B06-8C17-2BD5B1F81A6F}"/>
                </a:ext>
              </a:extLst>
            </p:cNvPr>
            <p:cNvSpPr>
              <a:spLocks/>
            </p:cNvSpPr>
            <p:nvPr/>
          </p:nvSpPr>
          <p:spPr bwMode="auto">
            <a:xfrm>
              <a:off x="3438017" y="1033525"/>
              <a:ext cx="10795" cy="14604"/>
            </a:xfrm>
            <a:custGeom>
              <a:avLst/>
              <a:gdLst>
                <a:gd name="T0" fmla="*/ 10668 w 10795"/>
                <a:gd name="T1" fmla="*/ 0 h 14605"/>
                <a:gd name="T2" fmla="*/ 0 w 10795"/>
                <a:gd name="T3" fmla="*/ 10665 h 14605"/>
                <a:gd name="T4" fmla="*/ 4825 w 10795"/>
                <a:gd name="T5" fmla="*/ 14094 h 14605"/>
                <a:gd name="T6" fmla="*/ 10668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10668" y="0"/>
                  </a:moveTo>
                  <a:lnTo>
                    <a:pt x="0" y="10667"/>
                  </a:lnTo>
                  <a:lnTo>
                    <a:pt x="4825" y="14096"/>
                  </a:lnTo>
                  <a:lnTo>
                    <a:pt x="106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38" name="object 84">
              <a:extLst>
                <a:ext uri="{FF2B5EF4-FFF2-40B4-BE49-F238E27FC236}">
                  <a16:creationId xmlns:a16="http://schemas.microsoft.com/office/drawing/2014/main" id="{26B0FD96-B341-4E62-A828-13717B7687CF}"/>
                </a:ext>
              </a:extLst>
            </p:cNvPr>
            <p:cNvSpPr>
              <a:spLocks/>
            </p:cNvSpPr>
            <p:nvPr/>
          </p:nvSpPr>
          <p:spPr bwMode="auto">
            <a:xfrm>
              <a:off x="3440684" y="1036192"/>
              <a:ext cx="10795" cy="13970"/>
            </a:xfrm>
            <a:custGeom>
              <a:avLst/>
              <a:gdLst>
                <a:gd name="T0" fmla="*/ 0 w 10795"/>
                <a:gd name="T1" fmla="*/ 10543 h 13969"/>
                <a:gd name="T2" fmla="*/ 4699 w 10795"/>
                <a:gd name="T3" fmla="*/ 13972 h 13969"/>
                <a:gd name="T4" fmla="*/ 10540 w 10795"/>
                <a:gd name="T5" fmla="*/ 0 h 13969"/>
                <a:gd name="T6" fmla="*/ 0 w 10795"/>
                <a:gd name="T7" fmla="*/ 10543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3969">
                  <a:moveTo>
                    <a:pt x="0" y="10541"/>
                  </a:moveTo>
                  <a:lnTo>
                    <a:pt x="4699" y="13970"/>
                  </a:lnTo>
                  <a:lnTo>
                    <a:pt x="10540" y="0"/>
                  </a:lnTo>
                  <a:lnTo>
                    <a:pt x="0" y="1054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39" name="object 85">
              <a:extLst>
                <a:ext uri="{FF2B5EF4-FFF2-40B4-BE49-F238E27FC236}">
                  <a16:creationId xmlns:a16="http://schemas.microsoft.com/office/drawing/2014/main" id="{351034D7-9AB6-446E-B9C7-2B3BB9CF9D70}"/>
                </a:ext>
              </a:extLst>
            </p:cNvPr>
            <p:cNvSpPr>
              <a:spLocks/>
            </p:cNvSpPr>
            <p:nvPr/>
          </p:nvSpPr>
          <p:spPr bwMode="auto">
            <a:xfrm>
              <a:off x="3442843" y="1033525"/>
              <a:ext cx="6350" cy="15240"/>
            </a:xfrm>
            <a:custGeom>
              <a:avLst/>
              <a:gdLst>
                <a:gd name="T0" fmla="*/ 5842 w 6350"/>
                <a:gd name="T1" fmla="*/ 0 h 15240"/>
                <a:gd name="T2" fmla="*/ 0 w 6350"/>
                <a:gd name="T3" fmla="*/ 14096 h 15240"/>
                <a:gd name="T4" fmla="*/ 5842 w 6350"/>
                <a:gd name="T5" fmla="*/ 15239 h 15240"/>
                <a:gd name="T6" fmla="*/ 5842 w 6350"/>
                <a:gd name="T7" fmla="*/ 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5842" y="0"/>
                  </a:moveTo>
                  <a:lnTo>
                    <a:pt x="0" y="14096"/>
                  </a:lnTo>
                  <a:lnTo>
                    <a:pt x="5842" y="15239"/>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0" name="object 86">
              <a:extLst>
                <a:ext uri="{FF2B5EF4-FFF2-40B4-BE49-F238E27FC236}">
                  <a16:creationId xmlns:a16="http://schemas.microsoft.com/office/drawing/2014/main" id="{58F7C0B9-B32D-4BD4-9284-BDFD3A75F849}"/>
                </a:ext>
              </a:extLst>
            </p:cNvPr>
            <p:cNvSpPr>
              <a:spLocks/>
            </p:cNvSpPr>
            <p:nvPr/>
          </p:nvSpPr>
          <p:spPr bwMode="auto">
            <a:xfrm>
              <a:off x="3445510" y="1036192"/>
              <a:ext cx="5715" cy="15240"/>
            </a:xfrm>
            <a:custGeom>
              <a:avLst/>
              <a:gdLst>
                <a:gd name="T0" fmla="*/ 0 w 5714"/>
                <a:gd name="T1" fmla="*/ 13970 h 15240"/>
                <a:gd name="T2" fmla="*/ 5716 w 5714"/>
                <a:gd name="T3" fmla="*/ 15240 h 15240"/>
                <a:gd name="T4" fmla="*/ 5716 w 5714"/>
                <a:gd name="T5" fmla="*/ 0 h 15240"/>
                <a:gd name="T6" fmla="*/ 0 w 5714"/>
                <a:gd name="T7" fmla="*/ 1397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240">
                  <a:moveTo>
                    <a:pt x="0" y="13970"/>
                  </a:moveTo>
                  <a:lnTo>
                    <a:pt x="5714" y="15240"/>
                  </a:lnTo>
                  <a:lnTo>
                    <a:pt x="5714" y="0"/>
                  </a:lnTo>
                  <a:lnTo>
                    <a:pt x="0" y="1397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41" name="object 87">
              <a:extLst>
                <a:ext uri="{FF2B5EF4-FFF2-40B4-BE49-F238E27FC236}">
                  <a16:creationId xmlns:a16="http://schemas.microsoft.com/office/drawing/2014/main" id="{3F1BE54B-3D25-4A46-A713-95805CA7CFD5}"/>
                </a:ext>
              </a:extLst>
            </p:cNvPr>
            <p:cNvSpPr>
              <a:spLocks/>
            </p:cNvSpPr>
            <p:nvPr/>
          </p:nvSpPr>
          <p:spPr bwMode="auto">
            <a:xfrm>
              <a:off x="3448685" y="1033525"/>
              <a:ext cx="6350" cy="15240"/>
            </a:xfrm>
            <a:custGeom>
              <a:avLst/>
              <a:gdLst>
                <a:gd name="T0" fmla="*/ 0 w 6350"/>
                <a:gd name="T1" fmla="*/ 0 h 15240"/>
                <a:gd name="T2" fmla="*/ 0 w 6350"/>
                <a:gd name="T3" fmla="*/ 15239 h 15240"/>
                <a:gd name="T4" fmla="*/ 5968 w 6350"/>
                <a:gd name="T5" fmla="*/ 14096 h 15240"/>
                <a:gd name="T6" fmla="*/ 0 w 6350"/>
                <a:gd name="T7" fmla="*/ 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0" y="0"/>
                  </a:moveTo>
                  <a:lnTo>
                    <a:pt x="0" y="15239"/>
                  </a:lnTo>
                  <a:lnTo>
                    <a:pt x="5968" y="1409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2" name="object 88">
              <a:extLst>
                <a:ext uri="{FF2B5EF4-FFF2-40B4-BE49-F238E27FC236}">
                  <a16:creationId xmlns:a16="http://schemas.microsoft.com/office/drawing/2014/main" id="{5957241A-B554-473E-93F5-8A3DCD228647}"/>
                </a:ext>
              </a:extLst>
            </p:cNvPr>
            <p:cNvSpPr>
              <a:spLocks/>
            </p:cNvSpPr>
            <p:nvPr/>
          </p:nvSpPr>
          <p:spPr bwMode="auto">
            <a:xfrm>
              <a:off x="3451225" y="1036192"/>
              <a:ext cx="6350" cy="15240"/>
            </a:xfrm>
            <a:custGeom>
              <a:avLst/>
              <a:gdLst>
                <a:gd name="T0" fmla="*/ 0 w 6350"/>
                <a:gd name="T1" fmla="*/ 15240 h 15240"/>
                <a:gd name="T2" fmla="*/ 5969 w 6350"/>
                <a:gd name="T3" fmla="*/ 13970 h 15240"/>
                <a:gd name="T4" fmla="*/ 0 w 6350"/>
                <a:gd name="T5" fmla="*/ 0 h 15240"/>
                <a:gd name="T6" fmla="*/ 0 w 6350"/>
                <a:gd name="T7" fmla="*/ 1524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0" y="15240"/>
                  </a:moveTo>
                  <a:lnTo>
                    <a:pt x="5969" y="13970"/>
                  </a:lnTo>
                  <a:lnTo>
                    <a:pt x="0" y="0"/>
                  </a:lnTo>
                  <a:lnTo>
                    <a:pt x="0" y="1524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43" name="object 89">
              <a:extLst>
                <a:ext uri="{FF2B5EF4-FFF2-40B4-BE49-F238E27FC236}">
                  <a16:creationId xmlns:a16="http://schemas.microsoft.com/office/drawing/2014/main" id="{86B6BE89-F1EC-4A3A-A8EE-CC487DF38B27}"/>
                </a:ext>
              </a:extLst>
            </p:cNvPr>
            <p:cNvSpPr>
              <a:spLocks/>
            </p:cNvSpPr>
            <p:nvPr/>
          </p:nvSpPr>
          <p:spPr bwMode="auto">
            <a:xfrm>
              <a:off x="3448685" y="1033525"/>
              <a:ext cx="10795" cy="14604"/>
            </a:xfrm>
            <a:custGeom>
              <a:avLst/>
              <a:gdLst>
                <a:gd name="T0" fmla="*/ 0 w 10795"/>
                <a:gd name="T1" fmla="*/ 0 h 14605"/>
                <a:gd name="T2" fmla="*/ 5968 w 10795"/>
                <a:gd name="T3" fmla="*/ 14094 h 14605"/>
                <a:gd name="T4" fmla="*/ 10794 w 10795"/>
                <a:gd name="T5" fmla="*/ 10665 h 14605"/>
                <a:gd name="T6" fmla="*/ 0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0" y="0"/>
                  </a:moveTo>
                  <a:lnTo>
                    <a:pt x="5968" y="14096"/>
                  </a:lnTo>
                  <a:lnTo>
                    <a:pt x="10794" y="1066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4" name="object 90">
              <a:extLst>
                <a:ext uri="{FF2B5EF4-FFF2-40B4-BE49-F238E27FC236}">
                  <a16:creationId xmlns:a16="http://schemas.microsoft.com/office/drawing/2014/main" id="{4E16D782-7254-45C1-B05D-7133B409FB99}"/>
                </a:ext>
              </a:extLst>
            </p:cNvPr>
            <p:cNvSpPr>
              <a:spLocks/>
            </p:cNvSpPr>
            <p:nvPr/>
          </p:nvSpPr>
          <p:spPr bwMode="auto">
            <a:xfrm>
              <a:off x="3451225" y="1036192"/>
              <a:ext cx="10795" cy="13970"/>
            </a:xfrm>
            <a:custGeom>
              <a:avLst/>
              <a:gdLst>
                <a:gd name="T0" fmla="*/ 5969 w 10795"/>
                <a:gd name="T1" fmla="*/ 13972 h 13969"/>
                <a:gd name="T2" fmla="*/ 10795 w 10795"/>
                <a:gd name="T3" fmla="*/ 10543 h 13969"/>
                <a:gd name="T4" fmla="*/ 0 w 10795"/>
                <a:gd name="T5" fmla="*/ 0 h 13969"/>
                <a:gd name="T6" fmla="*/ 5969 w 10795"/>
                <a:gd name="T7" fmla="*/ 13972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3969">
                  <a:moveTo>
                    <a:pt x="5969" y="13970"/>
                  </a:moveTo>
                  <a:lnTo>
                    <a:pt x="10795" y="10541"/>
                  </a:lnTo>
                  <a:lnTo>
                    <a:pt x="0" y="0"/>
                  </a:lnTo>
                  <a:lnTo>
                    <a:pt x="5969" y="1397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45" name="object 91">
              <a:extLst>
                <a:ext uri="{FF2B5EF4-FFF2-40B4-BE49-F238E27FC236}">
                  <a16:creationId xmlns:a16="http://schemas.microsoft.com/office/drawing/2014/main" id="{8C05AB71-4C57-477C-8598-FDEFB7AFDB91}"/>
                </a:ext>
              </a:extLst>
            </p:cNvPr>
            <p:cNvSpPr>
              <a:spLocks/>
            </p:cNvSpPr>
            <p:nvPr/>
          </p:nvSpPr>
          <p:spPr bwMode="auto">
            <a:xfrm>
              <a:off x="3448685" y="1033525"/>
              <a:ext cx="13970" cy="10795"/>
            </a:xfrm>
            <a:custGeom>
              <a:avLst/>
              <a:gdLst>
                <a:gd name="T0" fmla="*/ 0 w 13970"/>
                <a:gd name="T1" fmla="*/ 0 h 10794"/>
                <a:gd name="T2" fmla="*/ 10794 w 13970"/>
                <a:gd name="T3" fmla="*/ 10669 h 10794"/>
                <a:gd name="T4" fmla="*/ 13969 w 13970"/>
                <a:gd name="T5" fmla="*/ 5716 h 10794"/>
                <a:gd name="T6" fmla="*/ 0 w 13970"/>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0" y="0"/>
                  </a:moveTo>
                  <a:lnTo>
                    <a:pt x="10794" y="10667"/>
                  </a:lnTo>
                  <a:lnTo>
                    <a:pt x="13969" y="57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6" name="object 92">
              <a:extLst>
                <a:ext uri="{FF2B5EF4-FFF2-40B4-BE49-F238E27FC236}">
                  <a16:creationId xmlns:a16="http://schemas.microsoft.com/office/drawing/2014/main" id="{BFDC5581-D15A-4C39-BAA1-2FFF74F4143A}"/>
                </a:ext>
              </a:extLst>
            </p:cNvPr>
            <p:cNvSpPr>
              <a:spLocks/>
            </p:cNvSpPr>
            <p:nvPr/>
          </p:nvSpPr>
          <p:spPr bwMode="auto">
            <a:xfrm>
              <a:off x="3451225" y="1036192"/>
              <a:ext cx="14604" cy="10795"/>
            </a:xfrm>
            <a:custGeom>
              <a:avLst/>
              <a:gdLst>
                <a:gd name="T0" fmla="*/ 10795 w 14604"/>
                <a:gd name="T1" fmla="*/ 10543 h 10794"/>
                <a:gd name="T2" fmla="*/ 14097 w 14604"/>
                <a:gd name="T3" fmla="*/ 5844 h 10794"/>
                <a:gd name="T4" fmla="*/ 0 w 14604"/>
                <a:gd name="T5" fmla="*/ 0 h 10794"/>
                <a:gd name="T6" fmla="*/ 10795 w 14604"/>
                <a:gd name="T7" fmla="*/ 10543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10795" y="10541"/>
                  </a:moveTo>
                  <a:lnTo>
                    <a:pt x="14097" y="5842"/>
                  </a:lnTo>
                  <a:lnTo>
                    <a:pt x="0" y="0"/>
                  </a:lnTo>
                  <a:lnTo>
                    <a:pt x="10795" y="1054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47" name="object 93">
              <a:extLst>
                <a:ext uri="{FF2B5EF4-FFF2-40B4-BE49-F238E27FC236}">
                  <a16:creationId xmlns:a16="http://schemas.microsoft.com/office/drawing/2014/main" id="{C6992381-D094-429B-AA1C-9B592B7BE58B}"/>
                </a:ext>
              </a:extLst>
            </p:cNvPr>
            <p:cNvSpPr>
              <a:spLocks/>
            </p:cNvSpPr>
            <p:nvPr/>
          </p:nvSpPr>
          <p:spPr bwMode="auto">
            <a:xfrm>
              <a:off x="3448685" y="1033525"/>
              <a:ext cx="15875" cy="5715"/>
            </a:xfrm>
            <a:custGeom>
              <a:avLst/>
              <a:gdLst>
                <a:gd name="T0" fmla="*/ 15366 w 15875"/>
                <a:gd name="T1" fmla="*/ 0 h 5715"/>
                <a:gd name="T2" fmla="*/ 0 w 15875"/>
                <a:gd name="T3" fmla="*/ 0 h 5715"/>
                <a:gd name="T4" fmla="*/ 13969 w 15875"/>
                <a:gd name="T5" fmla="*/ 5714 h 5715"/>
                <a:gd name="T6" fmla="*/ 15366 w 15875"/>
                <a:gd name="T7" fmla="*/ 0 h 5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5715">
                  <a:moveTo>
                    <a:pt x="15366" y="0"/>
                  </a:moveTo>
                  <a:lnTo>
                    <a:pt x="0" y="0"/>
                  </a:lnTo>
                  <a:lnTo>
                    <a:pt x="13969" y="5714"/>
                  </a:lnTo>
                  <a:lnTo>
                    <a:pt x="153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48" name="object 94">
              <a:extLst>
                <a:ext uri="{FF2B5EF4-FFF2-40B4-BE49-F238E27FC236}">
                  <a16:creationId xmlns:a16="http://schemas.microsoft.com/office/drawing/2014/main" id="{ADB8EABF-9031-490B-AAEB-FB93D2E4BE6E}"/>
                </a:ext>
              </a:extLst>
            </p:cNvPr>
            <p:cNvSpPr>
              <a:spLocks/>
            </p:cNvSpPr>
            <p:nvPr/>
          </p:nvSpPr>
          <p:spPr bwMode="auto">
            <a:xfrm>
              <a:off x="3451225" y="1036192"/>
              <a:ext cx="15875" cy="6350"/>
            </a:xfrm>
            <a:custGeom>
              <a:avLst/>
              <a:gdLst>
                <a:gd name="T0" fmla="*/ 14097 w 15875"/>
                <a:gd name="T1" fmla="*/ 5842 h 6350"/>
                <a:gd name="T2" fmla="*/ 15494 w 15875"/>
                <a:gd name="T3" fmla="*/ 0 h 6350"/>
                <a:gd name="T4" fmla="*/ 0 w 15875"/>
                <a:gd name="T5" fmla="*/ 0 h 6350"/>
                <a:gd name="T6" fmla="*/ 14097 w 15875"/>
                <a:gd name="T7" fmla="*/ 5842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4097" y="5842"/>
                  </a:moveTo>
                  <a:lnTo>
                    <a:pt x="15494" y="0"/>
                  </a:lnTo>
                  <a:lnTo>
                    <a:pt x="0" y="0"/>
                  </a:lnTo>
                  <a:lnTo>
                    <a:pt x="14097"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49" name="object 95">
              <a:extLst>
                <a:ext uri="{FF2B5EF4-FFF2-40B4-BE49-F238E27FC236}">
                  <a16:creationId xmlns:a16="http://schemas.microsoft.com/office/drawing/2014/main" id="{36DA6DAB-BE90-4852-9C72-8F0EAA06B76E}"/>
                </a:ext>
              </a:extLst>
            </p:cNvPr>
            <p:cNvSpPr>
              <a:spLocks/>
            </p:cNvSpPr>
            <p:nvPr/>
          </p:nvSpPr>
          <p:spPr bwMode="auto">
            <a:xfrm>
              <a:off x="3448685" y="1027556"/>
              <a:ext cx="15875" cy="6350"/>
            </a:xfrm>
            <a:custGeom>
              <a:avLst/>
              <a:gdLst>
                <a:gd name="T0" fmla="*/ 13969 w 15875"/>
                <a:gd name="T1" fmla="*/ 0 h 6350"/>
                <a:gd name="T2" fmla="*/ 0 w 15875"/>
                <a:gd name="T3" fmla="*/ 5969 h 6350"/>
                <a:gd name="T4" fmla="*/ 15366 w 15875"/>
                <a:gd name="T5" fmla="*/ 5969 h 6350"/>
                <a:gd name="T6" fmla="*/ 13969 w 15875"/>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3969" y="0"/>
                  </a:moveTo>
                  <a:lnTo>
                    <a:pt x="0" y="5969"/>
                  </a:lnTo>
                  <a:lnTo>
                    <a:pt x="15366" y="5969"/>
                  </a:lnTo>
                  <a:lnTo>
                    <a:pt x="139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50" name="object 96">
              <a:extLst>
                <a:ext uri="{FF2B5EF4-FFF2-40B4-BE49-F238E27FC236}">
                  <a16:creationId xmlns:a16="http://schemas.microsoft.com/office/drawing/2014/main" id="{B8C2AFB0-4AE8-449F-9E81-FA9A8317810E}"/>
                </a:ext>
              </a:extLst>
            </p:cNvPr>
            <p:cNvSpPr>
              <a:spLocks/>
            </p:cNvSpPr>
            <p:nvPr/>
          </p:nvSpPr>
          <p:spPr bwMode="auto">
            <a:xfrm>
              <a:off x="3451225" y="1030096"/>
              <a:ext cx="15875" cy="6350"/>
            </a:xfrm>
            <a:custGeom>
              <a:avLst/>
              <a:gdLst>
                <a:gd name="T0" fmla="*/ 15494 w 15875"/>
                <a:gd name="T1" fmla="*/ 6096 h 6350"/>
                <a:gd name="T2" fmla="*/ 14097 w 15875"/>
                <a:gd name="T3" fmla="*/ 0 h 6350"/>
                <a:gd name="T4" fmla="*/ 0 w 15875"/>
                <a:gd name="T5" fmla="*/ 6096 h 6350"/>
                <a:gd name="T6" fmla="*/ 15494 w 15875"/>
                <a:gd name="T7" fmla="*/ 6096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5494" y="6096"/>
                  </a:moveTo>
                  <a:lnTo>
                    <a:pt x="14097" y="0"/>
                  </a:lnTo>
                  <a:lnTo>
                    <a:pt x="0" y="6096"/>
                  </a:lnTo>
                  <a:lnTo>
                    <a:pt x="15494"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51" name="object 97">
              <a:extLst>
                <a:ext uri="{FF2B5EF4-FFF2-40B4-BE49-F238E27FC236}">
                  <a16:creationId xmlns:a16="http://schemas.microsoft.com/office/drawing/2014/main" id="{CCF5A771-0AC2-4901-9215-BF5C24D7704A}"/>
                </a:ext>
              </a:extLst>
            </p:cNvPr>
            <p:cNvSpPr>
              <a:spLocks/>
            </p:cNvSpPr>
            <p:nvPr/>
          </p:nvSpPr>
          <p:spPr bwMode="auto">
            <a:xfrm>
              <a:off x="3448685" y="1022476"/>
              <a:ext cx="13970" cy="11430"/>
            </a:xfrm>
            <a:custGeom>
              <a:avLst/>
              <a:gdLst>
                <a:gd name="T0" fmla="*/ 10794 w 13970"/>
                <a:gd name="T1" fmla="*/ 0 h 11430"/>
                <a:gd name="T2" fmla="*/ 0 w 13970"/>
                <a:gd name="T3" fmla="*/ 11049 h 11430"/>
                <a:gd name="T4" fmla="*/ 13969 w 13970"/>
                <a:gd name="T5" fmla="*/ 5079 h 11430"/>
                <a:gd name="T6" fmla="*/ 10794 w 13970"/>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10794" y="0"/>
                  </a:moveTo>
                  <a:lnTo>
                    <a:pt x="0" y="11049"/>
                  </a:lnTo>
                  <a:lnTo>
                    <a:pt x="13969" y="5079"/>
                  </a:lnTo>
                  <a:lnTo>
                    <a:pt x="107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52" name="object 98">
              <a:extLst>
                <a:ext uri="{FF2B5EF4-FFF2-40B4-BE49-F238E27FC236}">
                  <a16:creationId xmlns:a16="http://schemas.microsoft.com/office/drawing/2014/main" id="{5E87A1A4-5D6F-4A09-AFF0-C73A86CEC661}"/>
                </a:ext>
              </a:extLst>
            </p:cNvPr>
            <p:cNvSpPr>
              <a:spLocks/>
            </p:cNvSpPr>
            <p:nvPr/>
          </p:nvSpPr>
          <p:spPr bwMode="auto">
            <a:xfrm>
              <a:off x="3451225" y="1025143"/>
              <a:ext cx="14604" cy="11430"/>
            </a:xfrm>
            <a:custGeom>
              <a:avLst/>
              <a:gdLst>
                <a:gd name="T0" fmla="*/ 14097 w 14604"/>
                <a:gd name="T1" fmla="*/ 4952 h 11430"/>
                <a:gd name="T2" fmla="*/ 10795 w 14604"/>
                <a:gd name="T3" fmla="*/ 0 h 11430"/>
                <a:gd name="T4" fmla="*/ 0 w 14604"/>
                <a:gd name="T5" fmla="*/ 11049 h 11430"/>
                <a:gd name="T6" fmla="*/ 14097 w 14604"/>
                <a:gd name="T7" fmla="*/ 4952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1430">
                  <a:moveTo>
                    <a:pt x="14097" y="4952"/>
                  </a:moveTo>
                  <a:lnTo>
                    <a:pt x="10795" y="0"/>
                  </a:lnTo>
                  <a:lnTo>
                    <a:pt x="0" y="11049"/>
                  </a:lnTo>
                  <a:lnTo>
                    <a:pt x="14097" y="495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53" name="object 99">
              <a:extLst>
                <a:ext uri="{FF2B5EF4-FFF2-40B4-BE49-F238E27FC236}">
                  <a16:creationId xmlns:a16="http://schemas.microsoft.com/office/drawing/2014/main" id="{C6FF6F2A-E895-499B-A70D-07AC3486C313}"/>
                </a:ext>
              </a:extLst>
            </p:cNvPr>
            <p:cNvSpPr>
              <a:spLocks/>
            </p:cNvSpPr>
            <p:nvPr/>
          </p:nvSpPr>
          <p:spPr bwMode="auto">
            <a:xfrm>
              <a:off x="3448685" y="1019301"/>
              <a:ext cx="10795" cy="14604"/>
            </a:xfrm>
            <a:custGeom>
              <a:avLst/>
              <a:gdLst>
                <a:gd name="T0" fmla="*/ 5968 w 10795"/>
                <a:gd name="T1" fmla="*/ 0 h 14605"/>
                <a:gd name="T2" fmla="*/ 0 w 10795"/>
                <a:gd name="T3" fmla="*/ 14222 h 14605"/>
                <a:gd name="T4" fmla="*/ 10794 w 10795"/>
                <a:gd name="T5" fmla="*/ 3175 h 14605"/>
                <a:gd name="T6" fmla="*/ 5968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968" y="0"/>
                  </a:moveTo>
                  <a:lnTo>
                    <a:pt x="0" y="14224"/>
                  </a:lnTo>
                  <a:lnTo>
                    <a:pt x="10794" y="3175"/>
                  </a:lnTo>
                  <a:lnTo>
                    <a:pt x="59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54" name="object 100">
              <a:extLst>
                <a:ext uri="{FF2B5EF4-FFF2-40B4-BE49-F238E27FC236}">
                  <a16:creationId xmlns:a16="http://schemas.microsoft.com/office/drawing/2014/main" id="{385F1B25-140B-4142-A519-079BB05A9566}"/>
                </a:ext>
              </a:extLst>
            </p:cNvPr>
            <p:cNvSpPr>
              <a:spLocks/>
            </p:cNvSpPr>
            <p:nvPr/>
          </p:nvSpPr>
          <p:spPr bwMode="auto">
            <a:xfrm>
              <a:off x="3451225" y="1021968"/>
              <a:ext cx="10795" cy="14604"/>
            </a:xfrm>
            <a:custGeom>
              <a:avLst/>
              <a:gdLst>
                <a:gd name="T0" fmla="*/ 10795 w 10795"/>
                <a:gd name="T1" fmla="*/ 3175 h 14605"/>
                <a:gd name="T2" fmla="*/ 5969 w 10795"/>
                <a:gd name="T3" fmla="*/ 0 h 14605"/>
                <a:gd name="T4" fmla="*/ 0 w 10795"/>
                <a:gd name="T5" fmla="*/ 14222 h 14605"/>
                <a:gd name="T6" fmla="*/ 10795 w 10795"/>
                <a:gd name="T7" fmla="*/ 3175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10795" y="3175"/>
                  </a:moveTo>
                  <a:lnTo>
                    <a:pt x="5969" y="0"/>
                  </a:lnTo>
                  <a:lnTo>
                    <a:pt x="0" y="14224"/>
                  </a:lnTo>
                  <a:lnTo>
                    <a:pt x="10795" y="317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55" name="object 101">
              <a:extLst>
                <a:ext uri="{FF2B5EF4-FFF2-40B4-BE49-F238E27FC236}">
                  <a16:creationId xmlns:a16="http://schemas.microsoft.com/office/drawing/2014/main" id="{364683FC-4C21-40A2-ABE9-590F93047DF4}"/>
                </a:ext>
              </a:extLst>
            </p:cNvPr>
            <p:cNvSpPr>
              <a:spLocks/>
            </p:cNvSpPr>
            <p:nvPr/>
          </p:nvSpPr>
          <p:spPr bwMode="auto">
            <a:xfrm>
              <a:off x="3448685" y="1018158"/>
              <a:ext cx="6350" cy="15875"/>
            </a:xfrm>
            <a:custGeom>
              <a:avLst/>
              <a:gdLst>
                <a:gd name="T0" fmla="*/ 0 w 6350"/>
                <a:gd name="T1" fmla="*/ 0 h 15875"/>
                <a:gd name="T2" fmla="*/ 0 w 6350"/>
                <a:gd name="T3" fmla="*/ 15367 h 15875"/>
                <a:gd name="T4" fmla="*/ 5968 w 6350"/>
                <a:gd name="T5" fmla="*/ 1143 h 15875"/>
                <a:gd name="T6" fmla="*/ 0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0" y="0"/>
                  </a:moveTo>
                  <a:lnTo>
                    <a:pt x="0" y="15367"/>
                  </a:lnTo>
                  <a:lnTo>
                    <a:pt x="5968" y="1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56" name="object 102">
              <a:extLst>
                <a:ext uri="{FF2B5EF4-FFF2-40B4-BE49-F238E27FC236}">
                  <a16:creationId xmlns:a16="http://schemas.microsoft.com/office/drawing/2014/main" id="{C504A38A-0F85-4D1B-A84A-57B6A67ED753}"/>
                </a:ext>
              </a:extLst>
            </p:cNvPr>
            <p:cNvSpPr>
              <a:spLocks/>
            </p:cNvSpPr>
            <p:nvPr/>
          </p:nvSpPr>
          <p:spPr bwMode="auto">
            <a:xfrm>
              <a:off x="3451225" y="1020698"/>
              <a:ext cx="6350" cy="15875"/>
            </a:xfrm>
            <a:custGeom>
              <a:avLst/>
              <a:gdLst>
                <a:gd name="T0" fmla="*/ 5969 w 6350"/>
                <a:gd name="T1" fmla="*/ 1270 h 15875"/>
                <a:gd name="T2" fmla="*/ 0 w 6350"/>
                <a:gd name="T3" fmla="*/ 0 h 15875"/>
                <a:gd name="T4" fmla="*/ 0 w 6350"/>
                <a:gd name="T5" fmla="*/ 15494 h 15875"/>
                <a:gd name="T6" fmla="*/ 5969 w 6350"/>
                <a:gd name="T7" fmla="*/ 127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5969" y="1270"/>
                  </a:moveTo>
                  <a:lnTo>
                    <a:pt x="0" y="0"/>
                  </a:lnTo>
                  <a:lnTo>
                    <a:pt x="0" y="15494"/>
                  </a:lnTo>
                  <a:lnTo>
                    <a:pt x="5969" y="127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57" name="object 103">
              <a:extLst>
                <a:ext uri="{FF2B5EF4-FFF2-40B4-BE49-F238E27FC236}">
                  <a16:creationId xmlns:a16="http://schemas.microsoft.com/office/drawing/2014/main" id="{DAE19BE6-2168-4918-ADA3-9DAAD01E931C}"/>
                </a:ext>
              </a:extLst>
            </p:cNvPr>
            <p:cNvSpPr>
              <a:spLocks/>
            </p:cNvSpPr>
            <p:nvPr/>
          </p:nvSpPr>
          <p:spPr bwMode="auto">
            <a:xfrm>
              <a:off x="3442843" y="1018158"/>
              <a:ext cx="6350" cy="15875"/>
            </a:xfrm>
            <a:custGeom>
              <a:avLst/>
              <a:gdLst>
                <a:gd name="T0" fmla="*/ 5842 w 6350"/>
                <a:gd name="T1" fmla="*/ 0 h 15875"/>
                <a:gd name="T2" fmla="*/ 0 w 6350"/>
                <a:gd name="T3" fmla="*/ 1143 h 15875"/>
                <a:gd name="T4" fmla="*/ 5842 w 6350"/>
                <a:gd name="T5" fmla="*/ 15367 h 15875"/>
                <a:gd name="T6" fmla="*/ 5842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5842" y="0"/>
                  </a:moveTo>
                  <a:lnTo>
                    <a:pt x="0" y="1143"/>
                  </a:lnTo>
                  <a:lnTo>
                    <a:pt x="5842" y="15367"/>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58" name="object 104">
              <a:extLst>
                <a:ext uri="{FF2B5EF4-FFF2-40B4-BE49-F238E27FC236}">
                  <a16:creationId xmlns:a16="http://schemas.microsoft.com/office/drawing/2014/main" id="{A7BE396E-0BBB-47F8-8B85-13222436CEA2}"/>
                </a:ext>
              </a:extLst>
            </p:cNvPr>
            <p:cNvSpPr>
              <a:spLocks/>
            </p:cNvSpPr>
            <p:nvPr/>
          </p:nvSpPr>
          <p:spPr bwMode="auto">
            <a:xfrm>
              <a:off x="3445510" y="1020698"/>
              <a:ext cx="5715" cy="15875"/>
            </a:xfrm>
            <a:custGeom>
              <a:avLst/>
              <a:gdLst>
                <a:gd name="T0" fmla="*/ 5716 w 5714"/>
                <a:gd name="T1" fmla="*/ 0 h 15875"/>
                <a:gd name="T2" fmla="*/ 0 w 5714"/>
                <a:gd name="T3" fmla="*/ 1270 h 15875"/>
                <a:gd name="T4" fmla="*/ 5716 w 5714"/>
                <a:gd name="T5" fmla="*/ 15494 h 15875"/>
                <a:gd name="T6" fmla="*/ 5716 w 5714"/>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875">
                  <a:moveTo>
                    <a:pt x="5714" y="0"/>
                  </a:moveTo>
                  <a:lnTo>
                    <a:pt x="0" y="1270"/>
                  </a:lnTo>
                  <a:lnTo>
                    <a:pt x="5714" y="15494"/>
                  </a:lnTo>
                  <a:lnTo>
                    <a:pt x="5714"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59" name="object 105">
              <a:extLst>
                <a:ext uri="{FF2B5EF4-FFF2-40B4-BE49-F238E27FC236}">
                  <a16:creationId xmlns:a16="http://schemas.microsoft.com/office/drawing/2014/main" id="{F6BD2308-3D2D-4699-A63A-A18A02DA9824}"/>
                </a:ext>
              </a:extLst>
            </p:cNvPr>
            <p:cNvSpPr>
              <a:spLocks/>
            </p:cNvSpPr>
            <p:nvPr/>
          </p:nvSpPr>
          <p:spPr bwMode="auto">
            <a:xfrm>
              <a:off x="3438017" y="1019301"/>
              <a:ext cx="10795" cy="14604"/>
            </a:xfrm>
            <a:custGeom>
              <a:avLst/>
              <a:gdLst>
                <a:gd name="T0" fmla="*/ 4825 w 10795"/>
                <a:gd name="T1" fmla="*/ 0 h 14605"/>
                <a:gd name="T2" fmla="*/ 0 w 10795"/>
                <a:gd name="T3" fmla="*/ 3175 h 14605"/>
                <a:gd name="T4" fmla="*/ 10668 w 10795"/>
                <a:gd name="T5" fmla="*/ 14222 h 14605"/>
                <a:gd name="T6" fmla="*/ 4825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4825" y="0"/>
                  </a:moveTo>
                  <a:lnTo>
                    <a:pt x="0" y="3175"/>
                  </a:lnTo>
                  <a:lnTo>
                    <a:pt x="10668" y="14224"/>
                  </a:lnTo>
                  <a:lnTo>
                    <a:pt x="48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60" name="object 106">
              <a:extLst>
                <a:ext uri="{FF2B5EF4-FFF2-40B4-BE49-F238E27FC236}">
                  <a16:creationId xmlns:a16="http://schemas.microsoft.com/office/drawing/2014/main" id="{533F9D61-B654-428D-A926-41B8047C1196}"/>
                </a:ext>
              </a:extLst>
            </p:cNvPr>
            <p:cNvSpPr>
              <a:spLocks/>
            </p:cNvSpPr>
            <p:nvPr/>
          </p:nvSpPr>
          <p:spPr bwMode="auto">
            <a:xfrm>
              <a:off x="3440684" y="1021968"/>
              <a:ext cx="10795" cy="14604"/>
            </a:xfrm>
            <a:custGeom>
              <a:avLst/>
              <a:gdLst>
                <a:gd name="T0" fmla="*/ 4699 w 10795"/>
                <a:gd name="T1" fmla="*/ 0 h 14605"/>
                <a:gd name="T2" fmla="*/ 0 w 10795"/>
                <a:gd name="T3" fmla="*/ 3175 h 14605"/>
                <a:gd name="T4" fmla="*/ 10540 w 10795"/>
                <a:gd name="T5" fmla="*/ 14222 h 14605"/>
                <a:gd name="T6" fmla="*/ 4699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4699" y="0"/>
                  </a:moveTo>
                  <a:lnTo>
                    <a:pt x="0" y="3175"/>
                  </a:lnTo>
                  <a:lnTo>
                    <a:pt x="10540" y="14224"/>
                  </a:lnTo>
                  <a:lnTo>
                    <a:pt x="469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61" name="object 107">
              <a:extLst>
                <a:ext uri="{FF2B5EF4-FFF2-40B4-BE49-F238E27FC236}">
                  <a16:creationId xmlns:a16="http://schemas.microsoft.com/office/drawing/2014/main" id="{078C7302-2529-4F04-AE54-45AEC6D4AA7E}"/>
                </a:ext>
              </a:extLst>
            </p:cNvPr>
            <p:cNvSpPr>
              <a:spLocks/>
            </p:cNvSpPr>
            <p:nvPr/>
          </p:nvSpPr>
          <p:spPr bwMode="auto">
            <a:xfrm>
              <a:off x="3434588" y="1022476"/>
              <a:ext cx="14604" cy="11430"/>
            </a:xfrm>
            <a:custGeom>
              <a:avLst/>
              <a:gdLst>
                <a:gd name="T0" fmla="*/ 3428 w 14604"/>
                <a:gd name="T1" fmla="*/ 0 h 11430"/>
                <a:gd name="T2" fmla="*/ 0 w 14604"/>
                <a:gd name="T3" fmla="*/ 5079 h 11430"/>
                <a:gd name="T4" fmla="*/ 14097 w 14604"/>
                <a:gd name="T5" fmla="*/ 11049 h 11430"/>
                <a:gd name="T6" fmla="*/ 3428 w 14604"/>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1430">
                  <a:moveTo>
                    <a:pt x="3428" y="0"/>
                  </a:moveTo>
                  <a:lnTo>
                    <a:pt x="0" y="5079"/>
                  </a:lnTo>
                  <a:lnTo>
                    <a:pt x="14097" y="11049"/>
                  </a:lnTo>
                  <a:lnTo>
                    <a:pt x="34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62" name="object 108">
              <a:extLst>
                <a:ext uri="{FF2B5EF4-FFF2-40B4-BE49-F238E27FC236}">
                  <a16:creationId xmlns:a16="http://schemas.microsoft.com/office/drawing/2014/main" id="{279C6C3F-1A57-456A-979F-4B4D0C67CF8A}"/>
                </a:ext>
              </a:extLst>
            </p:cNvPr>
            <p:cNvSpPr>
              <a:spLocks/>
            </p:cNvSpPr>
            <p:nvPr/>
          </p:nvSpPr>
          <p:spPr bwMode="auto">
            <a:xfrm>
              <a:off x="3437255" y="1025143"/>
              <a:ext cx="13970" cy="11430"/>
            </a:xfrm>
            <a:custGeom>
              <a:avLst/>
              <a:gdLst>
                <a:gd name="T0" fmla="*/ 3429 w 13970"/>
                <a:gd name="T1" fmla="*/ 0 h 11430"/>
                <a:gd name="T2" fmla="*/ 0 w 13970"/>
                <a:gd name="T3" fmla="*/ 4952 h 11430"/>
                <a:gd name="T4" fmla="*/ 13970 w 13970"/>
                <a:gd name="T5" fmla="*/ 11049 h 11430"/>
                <a:gd name="T6" fmla="*/ 3429 w 13970"/>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3429" y="0"/>
                  </a:moveTo>
                  <a:lnTo>
                    <a:pt x="0" y="4952"/>
                  </a:lnTo>
                  <a:lnTo>
                    <a:pt x="13970" y="11049"/>
                  </a:lnTo>
                  <a:lnTo>
                    <a:pt x="342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63" name="object 109">
              <a:extLst>
                <a:ext uri="{FF2B5EF4-FFF2-40B4-BE49-F238E27FC236}">
                  <a16:creationId xmlns:a16="http://schemas.microsoft.com/office/drawing/2014/main" id="{55D1A3CB-D336-4AF2-83F7-95A261EA6D44}"/>
                </a:ext>
              </a:extLst>
            </p:cNvPr>
            <p:cNvSpPr>
              <a:spLocks/>
            </p:cNvSpPr>
            <p:nvPr/>
          </p:nvSpPr>
          <p:spPr bwMode="auto">
            <a:xfrm>
              <a:off x="3433445" y="1027556"/>
              <a:ext cx="15240" cy="6350"/>
            </a:xfrm>
            <a:custGeom>
              <a:avLst/>
              <a:gdLst>
                <a:gd name="T0" fmla="*/ 1142 w 15239"/>
                <a:gd name="T1" fmla="*/ 0 h 6350"/>
                <a:gd name="T2" fmla="*/ 0 w 15239"/>
                <a:gd name="T3" fmla="*/ 5969 h 6350"/>
                <a:gd name="T4" fmla="*/ 15241 w 15239"/>
                <a:gd name="T5" fmla="*/ 5969 h 6350"/>
                <a:gd name="T6" fmla="*/ 1142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142" y="0"/>
                  </a:moveTo>
                  <a:lnTo>
                    <a:pt x="0" y="5969"/>
                  </a:lnTo>
                  <a:lnTo>
                    <a:pt x="15239" y="5969"/>
                  </a:lnTo>
                  <a:lnTo>
                    <a:pt x="1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64" name="object 110">
              <a:extLst>
                <a:ext uri="{FF2B5EF4-FFF2-40B4-BE49-F238E27FC236}">
                  <a16:creationId xmlns:a16="http://schemas.microsoft.com/office/drawing/2014/main" id="{E4E703AE-8EBF-4E8D-94BC-478BD2241E92}"/>
                </a:ext>
              </a:extLst>
            </p:cNvPr>
            <p:cNvSpPr>
              <a:spLocks/>
            </p:cNvSpPr>
            <p:nvPr/>
          </p:nvSpPr>
          <p:spPr bwMode="auto">
            <a:xfrm>
              <a:off x="3435985" y="1030096"/>
              <a:ext cx="1478280" cy="6350"/>
            </a:xfrm>
            <a:custGeom>
              <a:avLst/>
              <a:gdLst>
                <a:gd name="T0" fmla="*/ 1269 w 1478279"/>
                <a:gd name="T1" fmla="*/ 0 h 6350"/>
                <a:gd name="T2" fmla="*/ 0 w 1478279"/>
                <a:gd name="T3" fmla="*/ 6096 h 6350"/>
                <a:gd name="T4" fmla="*/ 15239 w 1478279"/>
                <a:gd name="T5" fmla="*/ 6096 h 6350"/>
                <a:gd name="T6" fmla="*/ 1269 w 1478279"/>
                <a:gd name="T7" fmla="*/ 0 h 6350"/>
                <a:gd name="T8" fmla="*/ 1477901 w 1478279"/>
                <a:gd name="T9" fmla="*/ 6096 h 6350"/>
                <a:gd name="T10" fmla="*/ 861062 w 1478279"/>
                <a:gd name="T11" fmla="*/ 6096 h 6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279" h="6350">
                  <a:moveTo>
                    <a:pt x="1269" y="0"/>
                  </a:moveTo>
                  <a:lnTo>
                    <a:pt x="0" y="6096"/>
                  </a:lnTo>
                  <a:lnTo>
                    <a:pt x="15239" y="6096"/>
                  </a:lnTo>
                  <a:lnTo>
                    <a:pt x="1269" y="0"/>
                  </a:lnTo>
                  <a:close/>
                </a:path>
                <a:path w="1478279" h="6350">
                  <a:moveTo>
                    <a:pt x="1477899" y="6096"/>
                  </a:moveTo>
                  <a:lnTo>
                    <a:pt x="861060" y="609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65" name="object 111">
              <a:extLst>
                <a:ext uri="{FF2B5EF4-FFF2-40B4-BE49-F238E27FC236}">
                  <a16:creationId xmlns:a16="http://schemas.microsoft.com/office/drawing/2014/main" id="{98E2099C-0DB1-480A-A5C5-121F11ED22C6}"/>
                </a:ext>
              </a:extLst>
            </p:cNvPr>
            <p:cNvSpPr>
              <a:spLocks/>
            </p:cNvSpPr>
            <p:nvPr/>
          </p:nvSpPr>
          <p:spPr bwMode="auto">
            <a:xfrm>
              <a:off x="4911344" y="1027556"/>
              <a:ext cx="15240" cy="6350"/>
            </a:xfrm>
            <a:custGeom>
              <a:avLst/>
              <a:gdLst>
                <a:gd name="T0" fmla="*/ 13971 w 15239"/>
                <a:gd name="T1" fmla="*/ 0 h 6350"/>
                <a:gd name="T2" fmla="*/ 0 w 15239"/>
                <a:gd name="T3" fmla="*/ 5969 h 6350"/>
                <a:gd name="T4" fmla="*/ 15241 w 15239"/>
                <a:gd name="T5" fmla="*/ 5969 h 6350"/>
                <a:gd name="T6" fmla="*/ 13971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3969" y="0"/>
                  </a:moveTo>
                  <a:lnTo>
                    <a:pt x="0" y="5969"/>
                  </a:lnTo>
                  <a:lnTo>
                    <a:pt x="15239" y="5969"/>
                  </a:lnTo>
                  <a:lnTo>
                    <a:pt x="139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66" name="object 112">
              <a:extLst>
                <a:ext uri="{FF2B5EF4-FFF2-40B4-BE49-F238E27FC236}">
                  <a16:creationId xmlns:a16="http://schemas.microsoft.com/office/drawing/2014/main" id="{924B037C-046F-4C7E-B857-C9BA9DFAFCB5}"/>
                </a:ext>
              </a:extLst>
            </p:cNvPr>
            <p:cNvSpPr>
              <a:spLocks/>
            </p:cNvSpPr>
            <p:nvPr/>
          </p:nvSpPr>
          <p:spPr bwMode="auto">
            <a:xfrm>
              <a:off x="4913884" y="1030096"/>
              <a:ext cx="15240" cy="6350"/>
            </a:xfrm>
            <a:custGeom>
              <a:avLst/>
              <a:gdLst>
                <a:gd name="T0" fmla="*/ 15241 w 15239"/>
                <a:gd name="T1" fmla="*/ 6096 h 6350"/>
                <a:gd name="T2" fmla="*/ 13971 w 15239"/>
                <a:gd name="T3" fmla="*/ 0 h 6350"/>
                <a:gd name="T4" fmla="*/ 0 w 15239"/>
                <a:gd name="T5" fmla="*/ 6096 h 6350"/>
                <a:gd name="T6" fmla="*/ 15241 w 15239"/>
                <a:gd name="T7" fmla="*/ 6096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5239" y="6096"/>
                  </a:moveTo>
                  <a:lnTo>
                    <a:pt x="13969" y="0"/>
                  </a:lnTo>
                  <a:lnTo>
                    <a:pt x="0" y="6096"/>
                  </a:lnTo>
                  <a:lnTo>
                    <a:pt x="15239"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67" name="object 113">
              <a:extLst>
                <a:ext uri="{FF2B5EF4-FFF2-40B4-BE49-F238E27FC236}">
                  <a16:creationId xmlns:a16="http://schemas.microsoft.com/office/drawing/2014/main" id="{C0D92B8D-995C-4CC5-A5A8-16B339526E8F}"/>
                </a:ext>
              </a:extLst>
            </p:cNvPr>
            <p:cNvSpPr>
              <a:spLocks/>
            </p:cNvSpPr>
            <p:nvPr/>
          </p:nvSpPr>
          <p:spPr bwMode="auto">
            <a:xfrm>
              <a:off x="4911344" y="1022476"/>
              <a:ext cx="13970" cy="11430"/>
            </a:xfrm>
            <a:custGeom>
              <a:avLst/>
              <a:gdLst>
                <a:gd name="T0" fmla="*/ 10794 w 13970"/>
                <a:gd name="T1" fmla="*/ 0 h 11430"/>
                <a:gd name="T2" fmla="*/ 0 w 13970"/>
                <a:gd name="T3" fmla="*/ 11049 h 11430"/>
                <a:gd name="T4" fmla="*/ 13969 w 13970"/>
                <a:gd name="T5" fmla="*/ 5079 h 11430"/>
                <a:gd name="T6" fmla="*/ 10794 w 13970"/>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10794" y="0"/>
                  </a:moveTo>
                  <a:lnTo>
                    <a:pt x="0" y="11049"/>
                  </a:lnTo>
                  <a:lnTo>
                    <a:pt x="13969" y="5079"/>
                  </a:lnTo>
                  <a:lnTo>
                    <a:pt x="107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68" name="object 114">
              <a:extLst>
                <a:ext uri="{FF2B5EF4-FFF2-40B4-BE49-F238E27FC236}">
                  <a16:creationId xmlns:a16="http://schemas.microsoft.com/office/drawing/2014/main" id="{22C67321-E5A5-4EF9-A41E-F19531FC23A1}"/>
                </a:ext>
              </a:extLst>
            </p:cNvPr>
            <p:cNvSpPr>
              <a:spLocks/>
            </p:cNvSpPr>
            <p:nvPr/>
          </p:nvSpPr>
          <p:spPr bwMode="auto">
            <a:xfrm>
              <a:off x="4913884" y="1025143"/>
              <a:ext cx="13970" cy="11430"/>
            </a:xfrm>
            <a:custGeom>
              <a:avLst/>
              <a:gdLst>
                <a:gd name="T0" fmla="*/ 13969 w 13970"/>
                <a:gd name="T1" fmla="*/ 4952 h 11430"/>
                <a:gd name="T2" fmla="*/ 10794 w 13970"/>
                <a:gd name="T3" fmla="*/ 0 h 11430"/>
                <a:gd name="T4" fmla="*/ 0 w 13970"/>
                <a:gd name="T5" fmla="*/ 11049 h 11430"/>
                <a:gd name="T6" fmla="*/ 13969 w 13970"/>
                <a:gd name="T7" fmla="*/ 4952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13969" y="4952"/>
                  </a:moveTo>
                  <a:lnTo>
                    <a:pt x="10794" y="0"/>
                  </a:lnTo>
                  <a:lnTo>
                    <a:pt x="0" y="11049"/>
                  </a:lnTo>
                  <a:lnTo>
                    <a:pt x="13969" y="495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69" name="object 115">
              <a:extLst>
                <a:ext uri="{FF2B5EF4-FFF2-40B4-BE49-F238E27FC236}">
                  <a16:creationId xmlns:a16="http://schemas.microsoft.com/office/drawing/2014/main" id="{85A07C31-2FE1-4856-B984-1621A55C0676}"/>
                </a:ext>
              </a:extLst>
            </p:cNvPr>
            <p:cNvSpPr>
              <a:spLocks/>
            </p:cNvSpPr>
            <p:nvPr/>
          </p:nvSpPr>
          <p:spPr bwMode="auto">
            <a:xfrm>
              <a:off x="4911344" y="1019301"/>
              <a:ext cx="10795" cy="14604"/>
            </a:xfrm>
            <a:custGeom>
              <a:avLst/>
              <a:gdLst>
                <a:gd name="T0" fmla="*/ 5714 w 10795"/>
                <a:gd name="T1" fmla="*/ 0 h 14605"/>
                <a:gd name="T2" fmla="*/ 0 w 10795"/>
                <a:gd name="T3" fmla="*/ 14222 h 14605"/>
                <a:gd name="T4" fmla="*/ 10794 w 10795"/>
                <a:gd name="T5" fmla="*/ 3175 h 14605"/>
                <a:gd name="T6" fmla="*/ 5714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714" y="0"/>
                  </a:moveTo>
                  <a:lnTo>
                    <a:pt x="0" y="14224"/>
                  </a:lnTo>
                  <a:lnTo>
                    <a:pt x="10794" y="3175"/>
                  </a:lnTo>
                  <a:lnTo>
                    <a:pt x="57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70" name="object 116">
              <a:extLst>
                <a:ext uri="{FF2B5EF4-FFF2-40B4-BE49-F238E27FC236}">
                  <a16:creationId xmlns:a16="http://schemas.microsoft.com/office/drawing/2014/main" id="{9853A482-EFBD-4801-888D-F838F88CB668}"/>
                </a:ext>
              </a:extLst>
            </p:cNvPr>
            <p:cNvSpPr>
              <a:spLocks/>
            </p:cNvSpPr>
            <p:nvPr/>
          </p:nvSpPr>
          <p:spPr bwMode="auto">
            <a:xfrm>
              <a:off x="4913884" y="1021968"/>
              <a:ext cx="10795" cy="14604"/>
            </a:xfrm>
            <a:custGeom>
              <a:avLst/>
              <a:gdLst>
                <a:gd name="T0" fmla="*/ 10794 w 10795"/>
                <a:gd name="T1" fmla="*/ 3175 h 14605"/>
                <a:gd name="T2" fmla="*/ 5841 w 10795"/>
                <a:gd name="T3" fmla="*/ 0 h 14605"/>
                <a:gd name="T4" fmla="*/ 0 w 10795"/>
                <a:gd name="T5" fmla="*/ 14222 h 14605"/>
                <a:gd name="T6" fmla="*/ 10794 w 10795"/>
                <a:gd name="T7" fmla="*/ 3175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10794" y="3175"/>
                  </a:moveTo>
                  <a:lnTo>
                    <a:pt x="5841" y="0"/>
                  </a:lnTo>
                  <a:lnTo>
                    <a:pt x="0" y="14224"/>
                  </a:lnTo>
                  <a:lnTo>
                    <a:pt x="10794" y="317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71" name="object 117">
              <a:extLst>
                <a:ext uri="{FF2B5EF4-FFF2-40B4-BE49-F238E27FC236}">
                  <a16:creationId xmlns:a16="http://schemas.microsoft.com/office/drawing/2014/main" id="{48557205-209D-4809-A79A-5C7721D20406}"/>
                </a:ext>
              </a:extLst>
            </p:cNvPr>
            <p:cNvSpPr>
              <a:spLocks/>
            </p:cNvSpPr>
            <p:nvPr/>
          </p:nvSpPr>
          <p:spPr bwMode="auto">
            <a:xfrm>
              <a:off x="4911344" y="1018158"/>
              <a:ext cx="5715" cy="15875"/>
            </a:xfrm>
            <a:custGeom>
              <a:avLst/>
              <a:gdLst>
                <a:gd name="T0" fmla="*/ 0 w 5714"/>
                <a:gd name="T1" fmla="*/ 0 h 15875"/>
                <a:gd name="T2" fmla="*/ 0 w 5714"/>
                <a:gd name="T3" fmla="*/ 15367 h 15875"/>
                <a:gd name="T4" fmla="*/ 5716 w 5714"/>
                <a:gd name="T5" fmla="*/ 1143 h 15875"/>
                <a:gd name="T6" fmla="*/ 0 w 5714"/>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875">
                  <a:moveTo>
                    <a:pt x="0" y="0"/>
                  </a:moveTo>
                  <a:lnTo>
                    <a:pt x="0" y="15367"/>
                  </a:lnTo>
                  <a:lnTo>
                    <a:pt x="5714" y="114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72" name="object 118">
              <a:extLst>
                <a:ext uri="{FF2B5EF4-FFF2-40B4-BE49-F238E27FC236}">
                  <a16:creationId xmlns:a16="http://schemas.microsoft.com/office/drawing/2014/main" id="{2AFB3E65-E348-4B2E-817A-92E33322E687}"/>
                </a:ext>
              </a:extLst>
            </p:cNvPr>
            <p:cNvSpPr>
              <a:spLocks/>
            </p:cNvSpPr>
            <p:nvPr/>
          </p:nvSpPr>
          <p:spPr bwMode="auto">
            <a:xfrm>
              <a:off x="4913884" y="1020698"/>
              <a:ext cx="6350" cy="15875"/>
            </a:xfrm>
            <a:custGeom>
              <a:avLst/>
              <a:gdLst>
                <a:gd name="T0" fmla="*/ 5841 w 6350"/>
                <a:gd name="T1" fmla="*/ 1270 h 15875"/>
                <a:gd name="T2" fmla="*/ 0 w 6350"/>
                <a:gd name="T3" fmla="*/ 0 h 15875"/>
                <a:gd name="T4" fmla="*/ 0 w 6350"/>
                <a:gd name="T5" fmla="*/ 15494 h 15875"/>
                <a:gd name="T6" fmla="*/ 5841 w 6350"/>
                <a:gd name="T7" fmla="*/ 127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5841" y="1270"/>
                  </a:moveTo>
                  <a:lnTo>
                    <a:pt x="0" y="0"/>
                  </a:lnTo>
                  <a:lnTo>
                    <a:pt x="0" y="15494"/>
                  </a:lnTo>
                  <a:lnTo>
                    <a:pt x="5841" y="127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73" name="object 119">
              <a:extLst>
                <a:ext uri="{FF2B5EF4-FFF2-40B4-BE49-F238E27FC236}">
                  <a16:creationId xmlns:a16="http://schemas.microsoft.com/office/drawing/2014/main" id="{0D0884CB-A4EF-4F6A-95F7-EB354A73758E}"/>
                </a:ext>
              </a:extLst>
            </p:cNvPr>
            <p:cNvSpPr>
              <a:spLocks/>
            </p:cNvSpPr>
            <p:nvPr/>
          </p:nvSpPr>
          <p:spPr bwMode="auto">
            <a:xfrm>
              <a:off x="4905502" y="1018158"/>
              <a:ext cx="6350" cy="15875"/>
            </a:xfrm>
            <a:custGeom>
              <a:avLst/>
              <a:gdLst>
                <a:gd name="T0" fmla="*/ 5842 w 6350"/>
                <a:gd name="T1" fmla="*/ 0 h 15875"/>
                <a:gd name="T2" fmla="*/ 0 w 6350"/>
                <a:gd name="T3" fmla="*/ 1143 h 15875"/>
                <a:gd name="T4" fmla="*/ 5842 w 6350"/>
                <a:gd name="T5" fmla="*/ 15367 h 15875"/>
                <a:gd name="T6" fmla="*/ 5842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5842" y="0"/>
                  </a:moveTo>
                  <a:lnTo>
                    <a:pt x="0" y="1143"/>
                  </a:lnTo>
                  <a:lnTo>
                    <a:pt x="5842" y="15367"/>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74" name="object 120">
              <a:extLst>
                <a:ext uri="{FF2B5EF4-FFF2-40B4-BE49-F238E27FC236}">
                  <a16:creationId xmlns:a16="http://schemas.microsoft.com/office/drawing/2014/main" id="{1D0BD769-DDBB-43FB-884E-516D6AB45834}"/>
                </a:ext>
              </a:extLst>
            </p:cNvPr>
            <p:cNvSpPr>
              <a:spLocks/>
            </p:cNvSpPr>
            <p:nvPr/>
          </p:nvSpPr>
          <p:spPr bwMode="auto">
            <a:xfrm>
              <a:off x="4908042" y="1020698"/>
              <a:ext cx="6350" cy="15875"/>
            </a:xfrm>
            <a:custGeom>
              <a:avLst/>
              <a:gdLst>
                <a:gd name="T0" fmla="*/ 5842 w 6350"/>
                <a:gd name="T1" fmla="*/ 0 h 15875"/>
                <a:gd name="T2" fmla="*/ 0 w 6350"/>
                <a:gd name="T3" fmla="*/ 1270 h 15875"/>
                <a:gd name="T4" fmla="*/ 5842 w 6350"/>
                <a:gd name="T5" fmla="*/ 15494 h 15875"/>
                <a:gd name="T6" fmla="*/ 5842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5842" y="0"/>
                  </a:moveTo>
                  <a:lnTo>
                    <a:pt x="0" y="1270"/>
                  </a:lnTo>
                  <a:lnTo>
                    <a:pt x="5842" y="15494"/>
                  </a:lnTo>
                  <a:lnTo>
                    <a:pt x="584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75" name="object 121">
              <a:extLst>
                <a:ext uri="{FF2B5EF4-FFF2-40B4-BE49-F238E27FC236}">
                  <a16:creationId xmlns:a16="http://schemas.microsoft.com/office/drawing/2014/main" id="{F601F1E8-4761-4735-82B8-AEB4058D7451}"/>
                </a:ext>
              </a:extLst>
            </p:cNvPr>
            <p:cNvSpPr>
              <a:spLocks/>
            </p:cNvSpPr>
            <p:nvPr/>
          </p:nvSpPr>
          <p:spPr bwMode="auto">
            <a:xfrm>
              <a:off x="4900549" y="1019301"/>
              <a:ext cx="10795" cy="14604"/>
            </a:xfrm>
            <a:custGeom>
              <a:avLst/>
              <a:gdLst>
                <a:gd name="T0" fmla="*/ 4952 w 10795"/>
                <a:gd name="T1" fmla="*/ 0 h 14605"/>
                <a:gd name="T2" fmla="*/ 0 w 10795"/>
                <a:gd name="T3" fmla="*/ 3175 h 14605"/>
                <a:gd name="T4" fmla="*/ 10795 w 10795"/>
                <a:gd name="T5" fmla="*/ 14222 h 14605"/>
                <a:gd name="T6" fmla="*/ 4952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4952" y="0"/>
                  </a:moveTo>
                  <a:lnTo>
                    <a:pt x="0" y="3175"/>
                  </a:lnTo>
                  <a:lnTo>
                    <a:pt x="10795" y="14224"/>
                  </a:lnTo>
                  <a:lnTo>
                    <a:pt x="49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76" name="object 122">
              <a:extLst>
                <a:ext uri="{FF2B5EF4-FFF2-40B4-BE49-F238E27FC236}">
                  <a16:creationId xmlns:a16="http://schemas.microsoft.com/office/drawing/2014/main" id="{02E540A9-B172-4C32-9F3B-579F4A2563B6}"/>
                </a:ext>
              </a:extLst>
            </p:cNvPr>
            <p:cNvSpPr>
              <a:spLocks/>
            </p:cNvSpPr>
            <p:nvPr/>
          </p:nvSpPr>
          <p:spPr bwMode="auto">
            <a:xfrm>
              <a:off x="4903089" y="1021968"/>
              <a:ext cx="10795" cy="14604"/>
            </a:xfrm>
            <a:custGeom>
              <a:avLst/>
              <a:gdLst>
                <a:gd name="T0" fmla="*/ 4952 w 10795"/>
                <a:gd name="T1" fmla="*/ 0 h 14605"/>
                <a:gd name="T2" fmla="*/ 0 w 10795"/>
                <a:gd name="T3" fmla="*/ 3175 h 14605"/>
                <a:gd name="T4" fmla="*/ 10795 w 10795"/>
                <a:gd name="T5" fmla="*/ 14222 h 14605"/>
                <a:gd name="T6" fmla="*/ 4952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4952" y="0"/>
                  </a:moveTo>
                  <a:lnTo>
                    <a:pt x="0" y="3175"/>
                  </a:lnTo>
                  <a:lnTo>
                    <a:pt x="10795" y="14224"/>
                  </a:lnTo>
                  <a:lnTo>
                    <a:pt x="495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77" name="object 123">
              <a:extLst>
                <a:ext uri="{FF2B5EF4-FFF2-40B4-BE49-F238E27FC236}">
                  <a16:creationId xmlns:a16="http://schemas.microsoft.com/office/drawing/2014/main" id="{B8D65798-DCA7-4E1B-8357-2182A63D44D1}"/>
                </a:ext>
              </a:extLst>
            </p:cNvPr>
            <p:cNvSpPr>
              <a:spLocks/>
            </p:cNvSpPr>
            <p:nvPr/>
          </p:nvSpPr>
          <p:spPr bwMode="auto">
            <a:xfrm>
              <a:off x="4897247" y="1022476"/>
              <a:ext cx="14604" cy="11430"/>
            </a:xfrm>
            <a:custGeom>
              <a:avLst/>
              <a:gdLst>
                <a:gd name="T0" fmla="*/ 3301 w 14604"/>
                <a:gd name="T1" fmla="*/ 0 h 11430"/>
                <a:gd name="T2" fmla="*/ 0 w 14604"/>
                <a:gd name="T3" fmla="*/ 5079 h 11430"/>
                <a:gd name="T4" fmla="*/ 14097 w 14604"/>
                <a:gd name="T5" fmla="*/ 11049 h 11430"/>
                <a:gd name="T6" fmla="*/ 3301 w 14604"/>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1430">
                  <a:moveTo>
                    <a:pt x="3301" y="0"/>
                  </a:moveTo>
                  <a:lnTo>
                    <a:pt x="0" y="5079"/>
                  </a:lnTo>
                  <a:lnTo>
                    <a:pt x="14097" y="11049"/>
                  </a:lnTo>
                  <a:lnTo>
                    <a:pt x="33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78" name="object 124">
              <a:extLst>
                <a:ext uri="{FF2B5EF4-FFF2-40B4-BE49-F238E27FC236}">
                  <a16:creationId xmlns:a16="http://schemas.microsoft.com/office/drawing/2014/main" id="{48047C5B-54FB-4849-AEA4-F0BD67EB4014}"/>
                </a:ext>
              </a:extLst>
            </p:cNvPr>
            <p:cNvSpPr>
              <a:spLocks/>
            </p:cNvSpPr>
            <p:nvPr/>
          </p:nvSpPr>
          <p:spPr bwMode="auto">
            <a:xfrm>
              <a:off x="4899914" y="1025143"/>
              <a:ext cx="13970" cy="11430"/>
            </a:xfrm>
            <a:custGeom>
              <a:avLst/>
              <a:gdLst>
                <a:gd name="T0" fmla="*/ 3175 w 13970"/>
                <a:gd name="T1" fmla="*/ 0 h 11430"/>
                <a:gd name="T2" fmla="*/ 0 w 13970"/>
                <a:gd name="T3" fmla="*/ 4952 h 11430"/>
                <a:gd name="T4" fmla="*/ 13970 w 13970"/>
                <a:gd name="T5" fmla="*/ 11049 h 11430"/>
                <a:gd name="T6" fmla="*/ 3175 w 13970"/>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3175" y="0"/>
                  </a:moveTo>
                  <a:lnTo>
                    <a:pt x="0" y="4952"/>
                  </a:lnTo>
                  <a:lnTo>
                    <a:pt x="13970" y="11049"/>
                  </a:lnTo>
                  <a:lnTo>
                    <a:pt x="317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79" name="object 125">
              <a:extLst>
                <a:ext uri="{FF2B5EF4-FFF2-40B4-BE49-F238E27FC236}">
                  <a16:creationId xmlns:a16="http://schemas.microsoft.com/office/drawing/2014/main" id="{0D8D55E1-B771-43E0-BE1E-73FB237C31D7}"/>
                </a:ext>
              </a:extLst>
            </p:cNvPr>
            <p:cNvSpPr>
              <a:spLocks/>
            </p:cNvSpPr>
            <p:nvPr/>
          </p:nvSpPr>
          <p:spPr bwMode="auto">
            <a:xfrm>
              <a:off x="4896104" y="1027556"/>
              <a:ext cx="15240" cy="6350"/>
            </a:xfrm>
            <a:custGeom>
              <a:avLst/>
              <a:gdLst>
                <a:gd name="T0" fmla="*/ 1143 w 15239"/>
                <a:gd name="T1" fmla="*/ 0 h 6350"/>
                <a:gd name="T2" fmla="*/ 0 w 15239"/>
                <a:gd name="T3" fmla="*/ 5969 h 6350"/>
                <a:gd name="T4" fmla="*/ 15242 w 15239"/>
                <a:gd name="T5" fmla="*/ 5969 h 6350"/>
                <a:gd name="T6" fmla="*/ 1143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143" y="0"/>
                  </a:moveTo>
                  <a:lnTo>
                    <a:pt x="0" y="5969"/>
                  </a:lnTo>
                  <a:lnTo>
                    <a:pt x="15240" y="5969"/>
                  </a:lnTo>
                  <a:lnTo>
                    <a:pt x="1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80" name="object 126">
              <a:extLst>
                <a:ext uri="{FF2B5EF4-FFF2-40B4-BE49-F238E27FC236}">
                  <a16:creationId xmlns:a16="http://schemas.microsoft.com/office/drawing/2014/main" id="{DC057737-CCF1-4772-83F9-38779288F6EB}"/>
                </a:ext>
              </a:extLst>
            </p:cNvPr>
            <p:cNvSpPr>
              <a:spLocks/>
            </p:cNvSpPr>
            <p:nvPr/>
          </p:nvSpPr>
          <p:spPr bwMode="auto">
            <a:xfrm>
              <a:off x="4898771" y="1030096"/>
              <a:ext cx="15240" cy="6350"/>
            </a:xfrm>
            <a:custGeom>
              <a:avLst/>
              <a:gdLst>
                <a:gd name="T0" fmla="*/ 1142 w 15239"/>
                <a:gd name="T1" fmla="*/ 0 h 6350"/>
                <a:gd name="T2" fmla="*/ 0 w 15239"/>
                <a:gd name="T3" fmla="*/ 6096 h 6350"/>
                <a:gd name="T4" fmla="*/ 15114 w 15239"/>
                <a:gd name="T5" fmla="*/ 6096 h 6350"/>
                <a:gd name="T6" fmla="*/ 1142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142" y="0"/>
                  </a:moveTo>
                  <a:lnTo>
                    <a:pt x="0" y="6096"/>
                  </a:lnTo>
                  <a:lnTo>
                    <a:pt x="15112" y="6096"/>
                  </a:lnTo>
                  <a:lnTo>
                    <a:pt x="1142"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81" name="object 127">
              <a:extLst>
                <a:ext uri="{FF2B5EF4-FFF2-40B4-BE49-F238E27FC236}">
                  <a16:creationId xmlns:a16="http://schemas.microsoft.com/office/drawing/2014/main" id="{E5D31E43-528B-4A01-994E-F79C81FA1949}"/>
                </a:ext>
              </a:extLst>
            </p:cNvPr>
            <p:cNvSpPr>
              <a:spLocks/>
            </p:cNvSpPr>
            <p:nvPr/>
          </p:nvSpPr>
          <p:spPr bwMode="auto">
            <a:xfrm>
              <a:off x="4896104" y="1033525"/>
              <a:ext cx="15240" cy="5715"/>
            </a:xfrm>
            <a:custGeom>
              <a:avLst/>
              <a:gdLst>
                <a:gd name="T0" fmla="*/ 15242 w 15239"/>
                <a:gd name="T1" fmla="*/ 0 h 5715"/>
                <a:gd name="T2" fmla="*/ 0 w 15239"/>
                <a:gd name="T3" fmla="*/ 0 h 5715"/>
                <a:gd name="T4" fmla="*/ 1143 w 15239"/>
                <a:gd name="T5" fmla="*/ 5714 h 5715"/>
                <a:gd name="T6" fmla="*/ 15242 w 15239"/>
                <a:gd name="T7" fmla="*/ 0 h 5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5715">
                  <a:moveTo>
                    <a:pt x="15240" y="0"/>
                  </a:moveTo>
                  <a:lnTo>
                    <a:pt x="0" y="0"/>
                  </a:lnTo>
                  <a:lnTo>
                    <a:pt x="1143" y="5714"/>
                  </a:lnTo>
                  <a:lnTo>
                    <a:pt x="152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82" name="object 128">
              <a:extLst>
                <a:ext uri="{FF2B5EF4-FFF2-40B4-BE49-F238E27FC236}">
                  <a16:creationId xmlns:a16="http://schemas.microsoft.com/office/drawing/2014/main" id="{0CA532B2-D342-48EE-ABC0-1F8B6930E8A7}"/>
                </a:ext>
              </a:extLst>
            </p:cNvPr>
            <p:cNvSpPr>
              <a:spLocks/>
            </p:cNvSpPr>
            <p:nvPr/>
          </p:nvSpPr>
          <p:spPr bwMode="auto">
            <a:xfrm>
              <a:off x="4898771" y="1036192"/>
              <a:ext cx="15240" cy="6350"/>
            </a:xfrm>
            <a:custGeom>
              <a:avLst/>
              <a:gdLst>
                <a:gd name="T0" fmla="*/ 0 w 15239"/>
                <a:gd name="T1" fmla="*/ 0 h 6350"/>
                <a:gd name="T2" fmla="*/ 1142 w 15239"/>
                <a:gd name="T3" fmla="*/ 5842 h 6350"/>
                <a:gd name="T4" fmla="*/ 15114 w 15239"/>
                <a:gd name="T5" fmla="*/ 0 h 6350"/>
                <a:gd name="T6" fmla="*/ 0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0" y="0"/>
                  </a:moveTo>
                  <a:lnTo>
                    <a:pt x="1142" y="5842"/>
                  </a:lnTo>
                  <a:lnTo>
                    <a:pt x="15112"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83" name="object 129">
              <a:extLst>
                <a:ext uri="{FF2B5EF4-FFF2-40B4-BE49-F238E27FC236}">
                  <a16:creationId xmlns:a16="http://schemas.microsoft.com/office/drawing/2014/main" id="{B9D067E3-2949-4D08-BB32-7A286F9B7B0C}"/>
                </a:ext>
              </a:extLst>
            </p:cNvPr>
            <p:cNvSpPr>
              <a:spLocks/>
            </p:cNvSpPr>
            <p:nvPr/>
          </p:nvSpPr>
          <p:spPr bwMode="auto">
            <a:xfrm>
              <a:off x="4897247" y="1033525"/>
              <a:ext cx="14604" cy="10795"/>
            </a:xfrm>
            <a:custGeom>
              <a:avLst/>
              <a:gdLst>
                <a:gd name="T0" fmla="*/ 14097 w 14604"/>
                <a:gd name="T1" fmla="*/ 0 h 10794"/>
                <a:gd name="T2" fmla="*/ 0 w 14604"/>
                <a:gd name="T3" fmla="*/ 5716 h 10794"/>
                <a:gd name="T4" fmla="*/ 3301 w 14604"/>
                <a:gd name="T5" fmla="*/ 10669 h 10794"/>
                <a:gd name="T6" fmla="*/ 14097 w 14604"/>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14097" y="0"/>
                  </a:moveTo>
                  <a:lnTo>
                    <a:pt x="0" y="5714"/>
                  </a:lnTo>
                  <a:lnTo>
                    <a:pt x="3301" y="10667"/>
                  </a:lnTo>
                  <a:lnTo>
                    <a:pt x="140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84" name="object 130">
              <a:extLst>
                <a:ext uri="{FF2B5EF4-FFF2-40B4-BE49-F238E27FC236}">
                  <a16:creationId xmlns:a16="http://schemas.microsoft.com/office/drawing/2014/main" id="{22F90E2D-A61A-44BB-8B05-5E0ED02E9DA3}"/>
                </a:ext>
              </a:extLst>
            </p:cNvPr>
            <p:cNvSpPr>
              <a:spLocks/>
            </p:cNvSpPr>
            <p:nvPr/>
          </p:nvSpPr>
          <p:spPr bwMode="auto">
            <a:xfrm>
              <a:off x="4899914" y="1036192"/>
              <a:ext cx="13970" cy="10795"/>
            </a:xfrm>
            <a:custGeom>
              <a:avLst/>
              <a:gdLst>
                <a:gd name="T0" fmla="*/ 0 w 13970"/>
                <a:gd name="T1" fmla="*/ 5844 h 10794"/>
                <a:gd name="T2" fmla="*/ 3175 w 13970"/>
                <a:gd name="T3" fmla="*/ 10543 h 10794"/>
                <a:gd name="T4" fmla="*/ 13970 w 13970"/>
                <a:gd name="T5" fmla="*/ 0 h 10794"/>
                <a:gd name="T6" fmla="*/ 0 w 13970"/>
                <a:gd name="T7" fmla="*/ 5844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0" y="5842"/>
                  </a:moveTo>
                  <a:lnTo>
                    <a:pt x="3175" y="10541"/>
                  </a:lnTo>
                  <a:lnTo>
                    <a:pt x="13970" y="0"/>
                  </a:lnTo>
                  <a:lnTo>
                    <a:pt x="0"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85" name="object 131">
              <a:extLst>
                <a:ext uri="{FF2B5EF4-FFF2-40B4-BE49-F238E27FC236}">
                  <a16:creationId xmlns:a16="http://schemas.microsoft.com/office/drawing/2014/main" id="{A370CD75-9F6A-4996-A72D-91BE8E698532}"/>
                </a:ext>
              </a:extLst>
            </p:cNvPr>
            <p:cNvSpPr>
              <a:spLocks/>
            </p:cNvSpPr>
            <p:nvPr/>
          </p:nvSpPr>
          <p:spPr bwMode="auto">
            <a:xfrm>
              <a:off x="4900549" y="1033525"/>
              <a:ext cx="10795" cy="14604"/>
            </a:xfrm>
            <a:custGeom>
              <a:avLst/>
              <a:gdLst>
                <a:gd name="T0" fmla="*/ 10795 w 10795"/>
                <a:gd name="T1" fmla="*/ 0 h 14605"/>
                <a:gd name="T2" fmla="*/ 0 w 10795"/>
                <a:gd name="T3" fmla="*/ 10665 h 14605"/>
                <a:gd name="T4" fmla="*/ 4952 w 10795"/>
                <a:gd name="T5" fmla="*/ 14094 h 14605"/>
                <a:gd name="T6" fmla="*/ 10795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10795" y="0"/>
                  </a:moveTo>
                  <a:lnTo>
                    <a:pt x="0" y="10667"/>
                  </a:lnTo>
                  <a:lnTo>
                    <a:pt x="4952" y="14096"/>
                  </a:lnTo>
                  <a:lnTo>
                    <a:pt x="107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86" name="object 132">
              <a:extLst>
                <a:ext uri="{FF2B5EF4-FFF2-40B4-BE49-F238E27FC236}">
                  <a16:creationId xmlns:a16="http://schemas.microsoft.com/office/drawing/2014/main" id="{09365E6E-4128-4C53-8B12-3616E9592560}"/>
                </a:ext>
              </a:extLst>
            </p:cNvPr>
            <p:cNvSpPr>
              <a:spLocks/>
            </p:cNvSpPr>
            <p:nvPr/>
          </p:nvSpPr>
          <p:spPr bwMode="auto">
            <a:xfrm>
              <a:off x="4903089" y="1036192"/>
              <a:ext cx="10795" cy="13970"/>
            </a:xfrm>
            <a:custGeom>
              <a:avLst/>
              <a:gdLst>
                <a:gd name="T0" fmla="*/ 0 w 10795"/>
                <a:gd name="T1" fmla="*/ 10543 h 13969"/>
                <a:gd name="T2" fmla="*/ 4952 w 10795"/>
                <a:gd name="T3" fmla="*/ 13972 h 13969"/>
                <a:gd name="T4" fmla="*/ 10795 w 10795"/>
                <a:gd name="T5" fmla="*/ 0 h 13969"/>
                <a:gd name="T6" fmla="*/ 0 w 10795"/>
                <a:gd name="T7" fmla="*/ 10543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3969">
                  <a:moveTo>
                    <a:pt x="0" y="10541"/>
                  </a:moveTo>
                  <a:lnTo>
                    <a:pt x="4952" y="13970"/>
                  </a:lnTo>
                  <a:lnTo>
                    <a:pt x="10795" y="0"/>
                  </a:lnTo>
                  <a:lnTo>
                    <a:pt x="0" y="1054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87" name="object 133">
              <a:extLst>
                <a:ext uri="{FF2B5EF4-FFF2-40B4-BE49-F238E27FC236}">
                  <a16:creationId xmlns:a16="http://schemas.microsoft.com/office/drawing/2014/main" id="{738D73B8-6F05-4793-9ED7-A8152406A82B}"/>
                </a:ext>
              </a:extLst>
            </p:cNvPr>
            <p:cNvSpPr>
              <a:spLocks/>
            </p:cNvSpPr>
            <p:nvPr/>
          </p:nvSpPr>
          <p:spPr bwMode="auto">
            <a:xfrm>
              <a:off x="4905502" y="1033525"/>
              <a:ext cx="6350" cy="15240"/>
            </a:xfrm>
            <a:custGeom>
              <a:avLst/>
              <a:gdLst>
                <a:gd name="T0" fmla="*/ 5842 w 6350"/>
                <a:gd name="T1" fmla="*/ 0 h 15240"/>
                <a:gd name="T2" fmla="*/ 0 w 6350"/>
                <a:gd name="T3" fmla="*/ 14096 h 15240"/>
                <a:gd name="T4" fmla="*/ 5842 w 6350"/>
                <a:gd name="T5" fmla="*/ 15239 h 15240"/>
                <a:gd name="T6" fmla="*/ 5842 w 6350"/>
                <a:gd name="T7" fmla="*/ 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5842" y="0"/>
                  </a:moveTo>
                  <a:lnTo>
                    <a:pt x="0" y="14096"/>
                  </a:lnTo>
                  <a:lnTo>
                    <a:pt x="5842" y="15239"/>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88" name="object 134">
              <a:extLst>
                <a:ext uri="{FF2B5EF4-FFF2-40B4-BE49-F238E27FC236}">
                  <a16:creationId xmlns:a16="http://schemas.microsoft.com/office/drawing/2014/main" id="{7496DBC1-5D53-4E82-9D99-7F3CF01402C3}"/>
                </a:ext>
              </a:extLst>
            </p:cNvPr>
            <p:cNvSpPr>
              <a:spLocks/>
            </p:cNvSpPr>
            <p:nvPr/>
          </p:nvSpPr>
          <p:spPr bwMode="auto">
            <a:xfrm>
              <a:off x="4908042" y="1036192"/>
              <a:ext cx="6350" cy="15240"/>
            </a:xfrm>
            <a:custGeom>
              <a:avLst/>
              <a:gdLst>
                <a:gd name="T0" fmla="*/ 0 w 6350"/>
                <a:gd name="T1" fmla="*/ 13970 h 15240"/>
                <a:gd name="T2" fmla="*/ 5842 w 6350"/>
                <a:gd name="T3" fmla="*/ 15240 h 15240"/>
                <a:gd name="T4" fmla="*/ 5842 w 6350"/>
                <a:gd name="T5" fmla="*/ 0 h 15240"/>
                <a:gd name="T6" fmla="*/ 0 w 6350"/>
                <a:gd name="T7" fmla="*/ 1397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0" y="13970"/>
                  </a:moveTo>
                  <a:lnTo>
                    <a:pt x="5842" y="15240"/>
                  </a:lnTo>
                  <a:lnTo>
                    <a:pt x="5842" y="0"/>
                  </a:lnTo>
                  <a:lnTo>
                    <a:pt x="0" y="1397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89" name="object 135">
              <a:extLst>
                <a:ext uri="{FF2B5EF4-FFF2-40B4-BE49-F238E27FC236}">
                  <a16:creationId xmlns:a16="http://schemas.microsoft.com/office/drawing/2014/main" id="{9D8BD06B-C8A5-4D12-ADA9-8B30393C104C}"/>
                </a:ext>
              </a:extLst>
            </p:cNvPr>
            <p:cNvSpPr>
              <a:spLocks/>
            </p:cNvSpPr>
            <p:nvPr/>
          </p:nvSpPr>
          <p:spPr bwMode="auto">
            <a:xfrm>
              <a:off x="4911344" y="1033525"/>
              <a:ext cx="5715" cy="15240"/>
            </a:xfrm>
            <a:custGeom>
              <a:avLst/>
              <a:gdLst>
                <a:gd name="T0" fmla="*/ 0 w 5714"/>
                <a:gd name="T1" fmla="*/ 0 h 15240"/>
                <a:gd name="T2" fmla="*/ 0 w 5714"/>
                <a:gd name="T3" fmla="*/ 15239 h 15240"/>
                <a:gd name="T4" fmla="*/ 5716 w 5714"/>
                <a:gd name="T5" fmla="*/ 14096 h 15240"/>
                <a:gd name="T6" fmla="*/ 0 w 5714"/>
                <a:gd name="T7" fmla="*/ 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240">
                  <a:moveTo>
                    <a:pt x="0" y="0"/>
                  </a:moveTo>
                  <a:lnTo>
                    <a:pt x="0" y="15239"/>
                  </a:lnTo>
                  <a:lnTo>
                    <a:pt x="5714" y="1409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90" name="object 136">
              <a:extLst>
                <a:ext uri="{FF2B5EF4-FFF2-40B4-BE49-F238E27FC236}">
                  <a16:creationId xmlns:a16="http://schemas.microsoft.com/office/drawing/2014/main" id="{41C59780-EC37-4B14-AB82-48A64A301C57}"/>
                </a:ext>
              </a:extLst>
            </p:cNvPr>
            <p:cNvSpPr>
              <a:spLocks/>
            </p:cNvSpPr>
            <p:nvPr/>
          </p:nvSpPr>
          <p:spPr bwMode="auto">
            <a:xfrm>
              <a:off x="4913884" y="1036192"/>
              <a:ext cx="6350" cy="15240"/>
            </a:xfrm>
            <a:custGeom>
              <a:avLst/>
              <a:gdLst>
                <a:gd name="T0" fmla="*/ 0 w 6350"/>
                <a:gd name="T1" fmla="*/ 15240 h 15240"/>
                <a:gd name="T2" fmla="*/ 5841 w 6350"/>
                <a:gd name="T3" fmla="*/ 13970 h 15240"/>
                <a:gd name="T4" fmla="*/ 0 w 6350"/>
                <a:gd name="T5" fmla="*/ 0 h 15240"/>
                <a:gd name="T6" fmla="*/ 0 w 6350"/>
                <a:gd name="T7" fmla="*/ 1524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0" y="15240"/>
                  </a:moveTo>
                  <a:lnTo>
                    <a:pt x="5841" y="13970"/>
                  </a:lnTo>
                  <a:lnTo>
                    <a:pt x="0" y="0"/>
                  </a:lnTo>
                  <a:lnTo>
                    <a:pt x="0" y="1524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91" name="object 137">
              <a:extLst>
                <a:ext uri="{FF2B5EF4-FFF2-40B4-BE49-F238E27FC236}">
                  <a16:creationId xmlns:a16="http://schemas.microsoft.com/office/drawing/2014/main" id="{7164BC26-51FA-4ACD-BAAD-C5615CCEE00E}"/>
                </a:ext>
              </a:extLst>
            </p:cNvPr>
            <p:cNvSpPr>
              <a:spLocks/>
            </p:cNvSpPr>
            <p:nvPr/>
          </p:nvSpPr>
          <p:spPr bwMode="auto">
            <a:xfrm>
              <a:off x="4911344" y="1033525"/>
              <a:ext cx="10795" cy="14604"/>
            </a:xfrm>
            <a:custGeom>
              <a:avLst/>
              <a:gdLst>
                <a:gd name="T0" fmla="*/ 0 w 10795"/>
                <a:gd name="T1" fmla="*/ 0 h 14605"/>
                <a:gd name="T2" fmla="*/ 5714 w 10795"/>
                <a:gd name="T3" fmla="*/ 14094 h 14605"/>
                <a:gd name="T4" fmla="*/ 10794 w 10795"/>
                <a:gd name="T5" fmla="*/ 10665 h 14605"/>
                <a:gd name="T6" fmla="*/ 0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0" y="0"/>
                  </a:moveTo>
                  <a:lnTo>
                    <a:pt x="5714" y="14096"/>
                  </a:lnTo>
                  <a:lnTo>
                    <a:pt x="10794" y="1066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92" name="object 138">
              <a:extLst>
                <a:ext uri="{FF2B5EF4-FFF2-40B4-BE49-F238E27FC236}">
                  <a16:creationId xmlns:a16="http://schemas.microsoft.com/office/drawing/2014/main" id="{679A88D0-AC18-4E52-8471-A9C4FDAB81D2}"/>
                </a:ext>
              </a:extLst>
            </p:cNvPr>
            <p:cNvSpPr>
              <a:spLocks/>
            </p:cNvSpPr>
            <p:nvPr/>
          </p:nvSpPr>
          <p:spPr bwMode="auto">
            <a:xfrm>
              <a:off x="4913884" y="1036192"/>
              <a:ext cx="10795" cy="13970"/>
            </a:xfrm>
            <a:custGeom>
              <a:avLst/>
              <a:gdLst>
                <a:gd name="T0" fmla="*/ 5841 w 10795"/>
                <a:gd name="T1" fmla="*/ 13972 h 13969"/>
                <a:gd name="T2" fmla="*/ 10794 w 10795"/>
                <a:gd name="T3" fmla="*/ 10543 h 13969"/>
                <a:gd name="T4" fmla="*/ 0 w 10795"/>
                <a:gd name="T5" fmla="*/ 0 h 13969"/>
                <a:gd name="T6" fmla="*/ 5841 w 10795"/>
                <a:gd name="T7" fmla="*/ 13972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3969">
                  <a:moveTo>
                    <a:pt x="5841" y="13970"/>
                  </a:moveTo>
                  <a:lnTo>
                    <a:pt x="10794" y="10541"/>
                  </a:lnTo>
                  <a:lnTo>
                    <a:pt x="0" y="0"/>
                  </a:lnTo>
                  <a:lnTo>
                    <a:pt x="5841" y="1397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93" name="object 139">
              <a:extLst>
                <a:ext uri="{FF2B5EF4-FFF2-40B4-BE49-F238E27FC236}">
                  <a16:creationId xmlns:a16="http://schemas.microsoft.com/office/drawing/2014/main" id="{83953E86-8531-473F-A2A0-326BD8006C1C}"/>
                </a:ext>
              </a:extLst>
            </p:cNvPr>
            <p:cNvSpPr>
              <a:spLocks/>
            </p:cNvSpPr>
            <p:nvPr/>
          </p:nvSpPr>
          <p:spPr bwMode="auto">
            <a:xfrm>
              <a:off x="4911344" y="1033525"/>
              <a:ext cx="13970" cy="10795"/>
            </a:xfrm>
            <a:custGeom>
              <a:avLst/>
              <a:gdLst>
                <a:gd name="T0" fmla="*/ 0 w 13970"/>
                <a:gd name="T1" fmla="*/ 0 h 10794"/>
                <a:gd name="T2" fmla="*/ 10794 w 13970"/>
                <a:gd name="T3" fmla="*/ 10669 h 10794"/>
                <a:gd name="T4" fmla="*/ 13969 w 13970"/>
                <a:gd name="T5" fmla="*/ 5716 h 10794"/>
                <a:gd name="T6" fmla="*/ 0 w 13970"/>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0" y="0"/>
                  </a:moveTo>
                  <a:lnTo>
                    <a:pt x="10794" y="10667"/>
                  </a:lnTo>
                  <a:lnTo>
                    <a:pt x="13969" y="571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94" name="object 140">
              <a:extLst>
                <a:ext uri="{FF2B5EF4-FFF2-40B4-BE49-F238E27FC236}">
                  <a16:creationId xmlns:a16="http://schemas.microsoft.com/office/drawing/2014/main" id="{D58BDFD5-CC41-415D-B885-A20A2E29D1EF}"/>
                </a:ext>
              </a:extLst>
            </p:cNvPr>
            <p:cNvSpPr>
              <a:spLocks/>
            </p:cNvSpPr>
            <p:nvPr/>
          </p:nvSpPr>
          <p:spPr bwMode="auto">
            <a:xfrm>
              <a:off x="4913884" y="1036192"/>
              <a:ext cx="13970" cy="10795"/>
            </a:xfrm>
            <a:custGeom>
              <a:avLst/>
              <a:gdLst>
                <a:gd name="T0" fmla="*/ 10794 w 13970"/>
                <a:gd name="T1" fmla="*/ 10543 h 10794"/>
                <a:gd name="T2" fmla="*/ 13969 w 13970"/>
                <a:gd name="T3" fmla="*/ 5844 h 10794"/>
                <a:gd name="T4" fmla="*/ 0 w 13970"/>
                <a:gd name="T5" fmla="*/ 0 h 10794"/>
                <a:gd name="T6" fmla="*/ 10794 w 13970"/>
                <a:gd name="T7" fmla="*/ 10543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10794" y="10541"/>
                  </a:moveTo>
                  <a:lnTo>
                    <a:pt x="13969" y="5842"/>
                  </a:lnTo>
                  <a:lnTo>
                    <a:pt x="0" y="0"/>
                  </a:lnTo>
                  <a:lnTo>
                    <a:pt x="10794" y="1054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95" name="object 141">
              <a:extLst>
                <a:ext uri="{FF2B5EF4-FFF2-40B4-BE49-F238E27FC236}">
                  <a16:creationId xmlns:a16="http://schemas.microsoft.com/office/drawing/2014/main" id="{B470BA9A-4861-496A-A293-51A47EFDC397}"/>
                </a:ext>
              </a:extLst>
            </p:cNvPr>
            <p:cNvSpPr>
              <a:spLocks/>
            </p:cNvSpPr>
            <p:nvPr/>
          </p:nvSpPr>
          <p:spPr bwMode="auto">
            <a:xfrm>
              <a:off x="4911344" y="1033538"/>
              <a:ext cx="15240" cy="5715"/>
            </a:xfrm>
            <a:custGeom>
              <a:avLst/>
              <a:gdLst>
                <a:gd name="T0" fmla="*/ 3175 w 15239"/>
                <a:gd name="T1" fmla="*/ 2654 h 5715"/>
                <a:gd name="T2" fmla="*/ 2921 w 15239"/>
                <a:gd name="T3" fmla="*/ 2146 h 5715"/>
                <a:gd name="T4" fmla="*/ 2540 w 15239"/>
                <a:gd name="T5" fmla="*/ 2019 h 5715"/>
                <a:gd name="T6" fmla="*/ 2159 w 15239"/>
                <a:gd name="T7" fmla="*/ 2146 h 5715"/>
                <a:gd name="T8" fmla="*/ 2032 w 15239"/>
                <a:gd name="T9" fmla="*/ 2654 h 5715"/>
                <a:gd name="T10" fmla="*/ 2159 w 15239"/>
                <a:gd name="T11" fmla="*/ 3035 h 5715"/>
                <a:gd name="T12" fmla="*/ 2540 w 15239"/>
                <a:gd name="T13" fmla="*/ 3175 h 5715"/>
                <a:gd name="T14" fmla="*/ 2921 w 15239"/>
                <a:gd name="T15" fmla="*/ 3035 h 5715"/>
                <a:gd name="T16" fmla="*/ 3175 w 15239"/>
                <a:gd name="T17" fmla="*/ 2654 h 5715"/>
                <a:gd name="T18" fmla="*/ 15242 w 15239"/>
                <a:gd name="T19" fmla="*/ 0 h 5715"/>
                <a:gd name="T20" fmla="*/ 0 w 15239"/>
                <a:gd name="T21" fmla="*/ 0 h 5715"/>
                <a:gd name="T22" fmla="*/ 13972 w 15239"/>
                <a:gd name="T23" fmla="*/ 5702 h 5715"/>
                <a:gd name="T24" fmla="*/ 15242 w 15239"/>
                <a:gd name="T25" fmla="*/ 0 h 57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39" h="5715">
                  <a:moveTo>
                    <a:pt x="3175" y="2654"/>
                  </a:moveTo>
                  <a:lnTo>
                    <a:pt x="2921" y="2146"/>
                  </a:lnTo>
                  <a:lnTo>
                    <a:pt x="2540" y="2019"/>
                  </a:lnTo>
                  <a:lnTo>
                    <a:pt x="2159" y="2146"/>
                  </a:lnTo>
                  <a:lnTo>
                    <a:pt x="2032" y="2654"/>
                  </a:lnTo>
                  <a:lnTo>
                    <a:pt x="2159" y="3035"/>
                  </a:lnTo>
                  <a:lnTo>
                    <a:pt x="2540" y="3175"/>
                  </a:lnTo>
                  <a:lnTo>
                    <a:pt x="2921" y="3035"/>
                  </a:lnTo>
                  <a:lnTo>
                    <a:pt x="3175" y="2654"/>
                  </a:lnTo>
                  <a:close/>
                </a:path>
                <a:path w="15239" h="5715">
                  <a:moveTo>
                    <a:pt x="15240" y="0"/>
                  </a:moveTo>
                  <a:lnTo>
                    <a:pt x="0" y="0"/>
                  </a:lnTo>
                  <a:lnTo>
                    <a:pt x="13970" y="5702"/>
                  </a:lnTo>
                  <a:lnTo>
                    <a:pt x="152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96" name="object 142">
              <a:extLst>
                <a:ext uri="{FF2B5EF4-FFF2-40B4-BE49-F238E27FC236}">
                  <a16:creationId xmlns:a16="http://schemas.microsoft.com/office/drawing/2014/main" id="{3C670ABC-351F-4020-AF08-1D3ADFECF2FA}"/>
                </a:ext>
              </a:extLst>
            </p:cNvPr>
            <p:cNvSpPr>
              <a:spLocks/>
            </p:cNvSpPr>
            <p:nvPr/>
          </p:nvSpPr>
          <p:spPr bwMode="auto">
            <a:xfrm>
              <a:off x="4913884" y="1036192"/>
              <a:ext cx="15240" cy="6350"/>
            </a:xfrm>
            <a:custGeom>
              <a:avLst/>
              <a:gdLst>
                <a:gd name="T0" fmla="*/ 13971 w 15239"/>
                <a:gd name="T1" fmla="*/ 5842 h 6350"/>
                <a:gd name="T2" fmla="*/ 15241 w 15239"/>
                <a:gd name="T3" fmla="*/ 0 h 6350"/>
                <a:gd name="T4" fmla="*/ 0 w 15239"/>
                <a:gd name="T5" fmla="*/ 0 h 6350"/>
                <a:gd name="T6" fmla="*/ 13971 w 15239"/>
                <a:gd name="T7" fmla="*/ 5842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3969" y="5842"/>
                  </a:moveTo>
                  <a:lnTo>
                    <a:pt x="15239" y="0"/>
                  </a:lnTo>
                  <a:lnTo>
                    <a:pt x="0" y="0"/>
                  </a:lnTo>
                  <a:lnTo>
                    <a:pt x="13969"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6264" name="object 143">
            <a:extLst>
              <a:ext uri="{FF2B5EF4-FFF2-40B4-BE49-F238E27FC236}">
                <a16:creationId xmlns:a16="http://schemas.microsoft.com/office/drawing/2014/main" id="{123DFA67-5FCC-4C75-9ABA-6C66224BFE16}"/>
              </a:ext>
            </a:extLst>
          </p:cNvPr>
          <p:cNvGrpSpPr>
            <a:grpSpLocks/>
          </p:cNvGrpSpPr>
          <p:nvPr/>
        </p:nvGrpSpPr>
        <p:grpSpPr bwMode="auto">
          <a:xfrm>
            <a:off x="3232150" y="1227138"/>
            <a:ext cx="34925" cy="384175"/>
            <a:chOff x="3232785" y="1226438"/>
            <a:chExt cx="34290" cy="385445"/>
          </a:xfrm>
        </p:grpSpPr>
        <p:sp>
          <p:nvSpPr>
            <p:cNvPr id="96299" name="object 144">
              <a:extLst>
                <a:ext uri="{FF2B5EF4-FFF2-40B4-BE49-F238E27FC236}">
                  <a16:creationId xmlns:a16="http://schemas.microsoft.com/office/drawing/2014/main" id="{34B9520B-5CBA-42E9-B68E-452B257C8EDD}"/>
                </a:ext>
              </a:extLst>
            </p:cNvPr>
            <p:cNvSpPr>
              <a:spLocks/>
            </p:cNvSpPr>
            <p:nvPr/>
          </p:nvSpPr>
          <p:spPr bwMode="auto">
            <a:xfrm>
              <a:off x="3250565" y="1243964"/>
              <a:ext cx="0" cy="367665"/>
            </a:xfrm>
            <a:custGeom>
              <a:avLst/>
              <a:gdLst>
                <a:gd name="T0" fmla="*/ 0 h 367665"/>
                <a:gd name="T1" fmla="*/ 367664 h 367665"/>
                <a:gd name="T2" fmla="*/ 0 60000 65536"/>
                <a:gd name="T3" fmla="*/ 0 60000 65536"/>
              </a:gdLst>
              <a:ahLst/>
              <a:cxnLst>
                <a:cxn ang="T2">
                  <a:pos x="0" y="T0"/>
                </a:cxn>
                <a:cxn ang="T3">
                  <a:pos x="0" y="T1"/>
                </a:cxn>
              </a:cxnLst>
              <a:rect l="0" t="0" r="r" b="b"/>
              <a:pathLst>
                <a:path h="367665">
                  <a:moveTo>
                    <a:pt x="0" y="0"/>
                  </a:moveTo>
                  <a:lnTo>
                    <a:pt x="0" y="36766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00" name="object 145">
              <a:extLst>
                <a:ext uri="{FF2B5EF4-FFF2-40B4-BE49-F238E27FC236}">
                  <a16:creationId xmlns:a16="http://schemas.microsoft.com/office/drawing/2014/main" id="{5A211506-7C09-455D-B67A-A0E55B551712}"/>
                </a:ext>
              </a:extLst>
            </p:cNvPr>
            <p:cNvSpPr>
              <a:spLocks/>
            </p:cNvSpPr>
            <p:nvPr/>
          </p:nvSpPr>
          <p:spPr bwMode="auto">
            <a:xfrm>
              <a:off x="3242183" y="1226438"/>
              <a:ext cx="6350" cy="15240"/>
            </a:xfrm>
            <a:custGeom>
              <a:avLst/>
              <a:gdLst>
                <a:gd name="T0" fmla="*/ 5842 w 6350"/>
                <a:gd name="T1" fmla="*/ 0 h 15240"/>
                <a:gd name="T2" fmla="*/ 0 w 6350"/>
                <a:gd name="T3" fmla="*/ 888 h 15240"/>
                <a:gd name="T4" fmla="*/ 5842 w 6350"/>
                <a:gd name="T5" fmla="*/ 14986 h 15240"/>
                <a:gd name="T6" fmla="*/ 5842 w 6350"/>
                <a:gd name="T7" fmla="*/ 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5842" y="0"/>
                  </a:moveTo>
                  <a:lnTo>
                    <a:pt x="0" y="888"/>
                  </a:lnTo>
                  <a:lnTo>
                    <a:pt x="5842" y="14986"/>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1" name="object 146">
              <a:extLst>
                <a:ext uri="{FF2B5EF4-FFF2-40B4-BE49-F238E27FC236}">
                  <a16:creationId xmlns:a16="http://schemas.microsoft.com/office/drawing/2014/main" id="{39E9CDDD-E669-453C-80AF-4C732B5817C0}"/>
                </a:ext>
              </a:extLst>
            </p:cNvPr>
            <p:cNvSpPr>
              <a:spLocks/>
            </p:cNvSpPr>
            <p:nvPr/>
          </p:nvSpPr>
          <p:spPr bwMode="auto">
            <a:xfrm>
              <a:off x="3244850" y="1228978"/>
              <a:ext cx="5715" cy="15240"/>
            </a:xfrm>
            <a:custGeom>
              <a:avLst/>
              <a:gdLst>
                <a:gd name="T0" fmla="*/ 5716 w 5714"/>
                <a:gd name="T1" fmla="*/ 0 h 15240"/>
                <a:gd name="T2" fmla="*/ 0 w 5714"/>
                <a:gd name="T3" fmla="*/ 1016 h 15240"/>
                <a:gd name="T4" fmla="*/ 5716 w 5714"/>
                <a:gd name="T5" fmla="*/ 14986 h 15240"/>
                <a:gd name="T6" fmla="*/ 5716 w 5714"/>
                <a:gd name="T7" fmla="*/ 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240">
                  <a:moveTo>
                    <a:pt x="5714" y="0"/>
                  </a:moveTo>
                  <a:lnTo>
                    <a:pt x="0" y="1016"/>
                  </a:lnTo>
                  <a:lnTo>
                    <a:pt x="5714" y="14986"/>
                  </a:lnTo>
                  <a:lnTo>
                    <a:pt x="5714"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02" name="object 147">
              <a:extLst>
                <a:ext uri="{FF2B5EF4-FFF2-40B4-BE49-F238E27FC236}">
                  <a16:creationId xmlns:a16="http://schemas.microsoft.com/office/drawing/2014/main" id="{E8FB5B83-D813-4D85-8E45-6EF6F76A4BCF}"/>
                </a:ext>
              </a:extLst>
            </p:cNvPr>
            <p:cNvSpPr>
              <a:spLocks/>
            </p:cNvSpPr>
            <p:nvPr/>
          </p:nvSpPr>
          <p:spPr bwMode="auto">
            <a:xfrm>
              <a:off x="3237230" y="1227327"/>
              <a:ext cx="10795" cy="14604"/>
            </a:xfrm>
            <a:custGeom>
              <a:avLst/>
              <a:gdLst>
                <a:gd name="T0" fmla="*/ 4952 w 10794"/>
                <a:gd name="T1" fmla="*/ 0 h 14605"/>
                <a:gd name="T2" fmla="*/ 0 w 10794"/>
                <a:gd name="T3" fmla="*/ 3429 h 14605"/>
                <a:gd name="T4" fmla="*/ 10796 w 10794"/>
                <a:gd name="T5" fmla="*/ 14095 h 14605"/>
                <a:gd name="T6" fmla="*/ 4952 w 10794"/>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4605">
                  <a:moveTo>
                    <a:pt x="4952" y="0"/>
                  </a:moveTo>
                  <a:lnTo>
                    <a:pt x="0" y="3429"/>
                  </a:lnTo>
                  <a:lnTo>
                    <a:pt x="10794" y="14097"/>
                  </a:lnTo>
                  <a:lnTo>
                    <a:pt x="49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3" name="object 148">
              <a:extLst>
                <a:ext uri="{FF2B5EF4-FFF2-40B4-BE49-F238E27FC236}">
                  <a16:creationId xmlns:a16="http://schemas.microsoft.com/office/drawing/2014/main" id="{56DCE09B-851B-4047-BB42-CF20BDC9FE1A}"/>
                </a:ext>
              </a:extLst>
            </p:cNvPr>
            <p:cNvSpPr>
              <a:spLocks/>
            </p:cNvSpPr>
            <p:nvPr/>
          </p:nvSpPr>
          <p:spPr bwMode="auto">
            <a:xfrm>
              <a:off x="3239770" y="1229994"/>
              <a:ext cx="10795" cy="13970"/>
            </a:xfrm>
            <a:custGeom>
              <a:avLst/>
              <a:gdLst>
                <a:gd name="T0" fmla="*/ 5080 w 10794"/>
                <a:gd name="T1" fmla="*/ 0 h 13969"/>
                <a:gd name="T2" fmla="*/ 0 w 10794"/>
                <a:gd name="T3" fmla="*/ 3428 h 13969"/>
                <a:gd name="T4" fmla="*/ 10796 w 10794"/>
                <a:gd name="T5" fmla="*/ 13971 h 13969"/>
                <a:gd name="T6" fmla="*/ 5080 w 10794"/>
                <a:gd name="T7" fmla="*/ 0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3969">
                  <a:moveTo>
                    <a:pt x="5080" y="0"/>
                  </a:moveTo>
                  <a:lnTo>
                    <a:pt x="0" y="3428"/>
                  </a:lnTo>
                  <a:lnTo>
                    <a:pt x="10794" y="13969"/>
                  </a:lnTo>
                  <a:lnTo>
                    <a:pt x="508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04" name="object 149">
              <a:extLst>
                <a:ext uri="{FF2B5EF4-FFF2-40B4-BE49-F238E27FC236}">
                  <a16:creationId xmlns:a16="http://schemas.microsoft.com/office/drawing/2014/main" id="{838B5263-AC9F-46CE-9251-E165507747A4}"/>
                </a:ext>
              </a:extLst>
            </p:cNvPr>
            <p:cNvSpPr>
              <a:spLocks/>
            </p:cNvSpPr>
            <p:nvPr/>
          </p:nvSpPr>
          <p:spPr bwMode="auto">
            <a:xfrm>
              <a:off x="3233801" y="1230756"/>
              <a:ext cx="14604" cy="10795"/>
            </a:xfrm>
            <a:custGeom>
              <a:avLst/>
              <a:gdLst>
                <a:gd name="T0" fmla="*/ 3429 w 14605"/>
                <a:gd name="T1" fmla="*/ 0 h 10794"/>
                <a:gd name="T2" fmla="*/ 0 w 14605"/>
                <a:gd name="T3" fmla="*/ 5079 h 10794"/>
                <a:gd name="T4" fmla="*/ 14222 w 14605"/>
                <a:gd name="T5" fmla="*/ 10669 h 10794"/>
                <a:gd name="T6" fmla="*/ 3429 w 14605"/>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5" h="10794">
                  <a:moveTo>
                    <a:pt x="3429" y="0"/>
                  </a:moveTo>
                  <a:lnTo>
                    <a:pt x="0" y="5079"/>
                  </a:lnTo>
                  <a:lnTo>
                    <a:pt x="14224" y="10667"/>
                  </a:lnTo>
                  <a:lnTo>
                    <a:pt x="34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5" name="object 150">
              <a:extLst>
                <a:ext uri="{FF2B5EF4-FFF2-40B4-BE49-F238E27FC236}">
                  <a16:creationId xmlns:a16="http://schemas.microsoft.com/office/drawing/2014/main" id="{16908BC2-E753-4815-8587-750693D5F66D}"/>
                </a:ext>
              </a:extLst>
            </p:cNvPr>
            <p:cNvSpPr>
              <a:spLocks/>
            </p:cNvSpPr>
            <p:nvPr/>
          </p:nvSpPr>
          <p:spPr bwMode="auto">
            <a:xfrm>
              <a:off x="3236341" y="1233423"/>
              <a:ext cx="14604" cy="10795"/>
            </a:xfrm>
            <a:custGeom>
              <a:avLst/>
              <a:gdLst>
                <a:gd name="T0" fmla="*/ 3428 w 14605"/>
                <a:gd name="T1" fmla="*/ 0 h 10794"/>
                <a:gd name="T2" fmla="*/ 0 w 14605"/>
                <a:gd name="T3" fmla="*/ 4952 h 10794"/>
                <a:gd name="T4" fmla="*/ 14221 w 14605"/>
                <a:gd name="T5" fmla="*/ 10542 h 10794"/>
                <a:gd name="T6" fmla="*/ 3428 w 14605"/>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5" h="10794">
                  <a:moveTo>
                    <a:pt x="3428" y="0"/>
                  </a:moveTo>
                  <a:lnTo>
                    <a:pt x="0" y="4952"/>
                  </a:lnTo>
                  <a:lnTo>
                    <a:pt x="14223" y="10540"/>
                  </a:lnTo>
                  <a:lnTo>
                    <a:pt x="342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06" name="object 151">
              <a:extLst>
                <a:ext uri="{FF2B5EF4-FFF2-40B4-BE49-F238E27FC236}">
                  <a16:creationId xmlns:a16="http://schemas.microsoft.com/office/drawing/2014/main" id="{805061B8-AFD6-43B2-A83B-8416896FB761}"/>
                </a:ext>
              </a:extLst>
            </p:cNvPr>
            <p:cNvSpPr>
              <a:spLocks/>
            </p:cNvSpPr>
            <p:nvPr/>
          </p:nvSpPr>
          <p:spPr bwMode="auto">
            <a:xfrm>
              <a:off x="3232785" y="1235836"/>
              <a:ext cx="15240" cy="5715"/>
            </a:xfrm>
            <a:custGeom>
              <a:avLst/>
              <a:gdLst>
                <a:gd name="T0" fmla="*/ 1015 w 15239"/>
                <a:gd name="T1" fmla="*/ 0 h 5715"/>
                <a:gd name="T2" fmla="*/ 0 w 15239"/>
                <a:gd name="T3" fmla="*/ 5587 h 5715"/>
                <a:gd name="T4" fmla="*/ 15241 w 15239"/>
                <a:gd name="T5" fmla="*/ 5587 h 5715"/>
                <a:gd name="T6" fmla="*/ 1015 w 15239"/>
                <a:gd name="T7" fmla="*/ 0 h 5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5715">
                  <a:moveTo>
                    <a:pt x="1015" y="0"/>
                  </a:moveTo>
                  <a:lnTo>
                    <a:pt x="0" y="5587"/>
                  </a:lnTo>
                  <a:lnTo>
                    <a:pt x="15239" y="5587"/>
                  </a:lnTo>
                  <a:lnTo>
                    <a:pt x="10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7" name="object 152">
              <a:extLst>
                <a:ext uri="{FF2B5EF4-FFF2-40B4-BE49-F238E27FC236}">
                  <a16:creationId xmlns:a16="http://schemas.microsoft.com/office/drawing/2014/main" id="{E2379620-DEF3-4D54-8D28-667782700B77}"/>
                </a:ext>
              </a:extLst>
            </p:cNvPr>
            <p:cNvSpPr>
              <a:spLocks/>
            </p:cNvSpPr>
            <p:nvPr/>
          </p:nvSpPr>
          <p:spPr bwMode="auto">
            <a:xfrm>
              <a:off x="3235452" y="1238376"/>
              <a:ext cx="15240" cy="5715"/>
            </a:xfrm>
            <a:custGeom>
              <a:avLst/>
              <a:gdLst>
                <a:gd name="T0" fmla="*/ 889 w 15239"/>
                <a:gd name="T1" fmla="*/ 0 h 5715"/>
                <a:gd name="T2" fmla="*/ 0 w 15239"/>
                <a:gd name="T3" fmla="*/ 5587 h 5715"/>
                <a:gd name="T4" fmla="*/ 15114 w 15239"/>
                <a:gd name="T5" fmla="*/ 5587 h 5715"/>
                <a:gd name="T6" fmla="*/ 889 w 15239"/>
                <a:gd name="T7" fmla="*/ 0 h 5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5715">
                  <a:moveTo>
                    <a:pt x="889" y="0"/>
                  </a:moveTo>
                  <a:lnTo>
                    <a:pt x="0" y="5587"/>
                  </a:lnTo>
                  <a:lnTo>
                    <a:pt x="15112" y="5587"/>
                  </a:lnTo>
                  <a:lnTo>
                    <a:pt x="88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08" name="object 153">
              <a:extLst>
                <a:ext uri="{FF2B5EF4-FFF2-40B4-BE49-F238E27FC236}">
                  <a16:creationId xmlns:a16="http://schemas.microsoft.com/office/drawing/2014/main" id="{3F3C0F80-E491-4489-9C7D-8609AC9BA432}"/>
                </a:ext>
              </a:extLst>
            </p:cNvPr>
            <p:cNvSpPr>
              <a:spLocks/>
            </p:cNvSpPr>
            <p:nvPr/>
          </p:nvSpPr>
          <p:spPr bwMode="auto">
            <a:xfrm>
              <a:off x="3232785" y="1241424"/>
              <a:ext cx="15240" cy="6350"/>
            </a:xfrm>
            <a:custGeom>
              <a:avLst/>
              <a:gdLst>
                <a:gd name="T0" fmla="*/ 15241 w 15239"/>
                <a:gd name="T1" fmla="*/ 0 h 6350"/>
                <a:gd name="T2" fmla="*/ 0 w 15239"/>
                <a:gd name="T3" fmla="*/ 0 h 6350"/>
                <a:gd name="T4" fmla="*/ 1015 w 15239"/>
                <a:gd name="T5" fmla="*/ 5969 h 6350"/>
                <a:gd name="T6" fmla="*/ 15241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5239" y="0"/>
                  </a:moveTo>
                  <a:lnTo>
                    <a:pt x="0" y="0"/>
                  </a:lnTo>
                  <a:lnTo>
                    <a:pt x="1015" y="5969"/>
                  </a:lnTo>
                  <a:lnTo>
                    <a:pt x="152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09" name="object 154">
              <a:extLst>
                <a:ext uri="{FF2B5EF4-FFF2-40B4-BE49-F238E27FC236}">
                  <a16:creationId xmlns:a16="http://schemas.microsoft.com/office/drawing/2014/main" id="{B230542A-B3BF-4ABB-89F8-EEC630C2689A}"/>
                </a:ext>
              </a:extLst>
            </p:cNvPr>
            <p:cNvSpPr>
              <a:spLocks/>
            </p:cNvSpPr>
            <p:nvPr/>
          </p:nvSpPr>
          <p:spPr bwMode="auto">
            <a:xfrm>
              <a:off x="3235452" y="1243964"/>
              <a:ext cx="15240" cy="6350"/>
            </a:xfrm>
            <a:custGeom>
              <a:avLst/>
              <a:gdLst>
                <a:gd name="T0" fmla="*/ 0 w 15239"/>
                <a:gd name="T1" fmla="*/ 0 h 6350"/>
                <a:gd name="T2" fmla="*/ 889 w 15239"/>
                <a:gd name="T3" fmla="*/ 6096 h 6350"/>
                <a:gd name="T4" fmla="*/ 15114 w 15239"/>
                <a:gd name="T5" fmla="*/ 0 h 6350"/>
                <a:gd name="T6" fmla="*/ 0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0" y="0"/>
                  </a:moveTo>
                  <a:lnTo>
                    <a:pt x="889" y="6096"/>
                  </a:lnTo>
                  <a:lnTo>
                    <a:pt x="15112"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10" name="object 155">
              <a:extLst>
                <a:ext uri="{FF2B5EF4-FFF2-40B4-BE49-F238E27FC236}">
                  <a16:creationId xmlns:a16="http://schemas.microsoft.com/office/drawing/2014/main" id="{9DB504E2-E8C2-4DA4-A60A-809035AC616B}"/>
                </a:ext>
              </a:extLst>
            </p:cNvPr>
            <p:cNvSpPr>
              <a:spLocks/>
            </p:cNvSpPr>
            <p:nvPr/>
          </p:nvSpPr>
          <p:spPr bwMode="auto">
            <a:xfrm>
              <a:off x="3233801" y="1241424"/>
              <a:ext cx="14604" cy="11430"/>
            </a:xfrm>
            <a:custGeom>
              <a:avLst/>
              <a:gdLst>
                <a:gd name="T0" fmla="*/ 14222 w 14605"/>
                <a:gd name="T1" fmla="*/ 0 h 11430"/>
                <a:gd name="T2" fmla="*/ 0 w 14605"/>
                <a:gd name="T3" fmla="*/ 5969 h 11430"/>
                <a:gd name="T4" fmla="*/ 3429 w 14605"/>
                <a:gd name="T5" fmla="*/ 11049 h 11430"/>
                <a:gd name="T6" fmla="*/ 14222 w 1460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5" h="11430">
                  <a:moveTo>
                    <a:pt x="14224" y="0"/>
                  </a:moveTo>
                  <a:lnTo>
                    <a:pt x="0" y="5969"/>
                  </a:lnTo>
                  <a:lnTo>
                    <a:pt x="3429" y="11049"/>
                  </a:lnTo>
                  <a:lnTo>
                    <a:pt x="14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1" name="object 156">
              <a:extLst>
                <a:ext uri="{FF2B5EF4-FFF2-40B4-BE49-F238E27FC236}">
                  <a16:creationId xmlns:a16="http://schemas.microsoft.com/office/drawing/2014/main" id="{F2EDC18B-984C-4A5A-8161-48BF8EDBD920}"/>
                </a:ext>
              </a:extLst>
            </p:cNvPr>
            <p:cNvSpPr>
              <a:spLocks/>
            </p:cNvSpPr>
            <p:nvPr/>
          </p:nvSpPr>
          <p:spPr bwMode="auto">
            <a:xfrm>
              <a:off x="3236341" y="1243964"/>
              <a:ext cx="14604" cy="11430"/>
            </a:xfrm>
            <a:custGeom>
              <a:avLst/>
              <a:gdLst>
                <a:gd name="T0" fmla="*/ 0 w 14605"/>
                <a:gd name="T1" fmla="*/ 6096 h 11430"/>
                <a:gd name="T2" fmla="*/ 3428 w 14605"/>
                <a:gd name="T3" fmla="*/ 11049 h 11430"/>
                <a:gd name="T4" fmla="*/ 14221 w 14605"/>
                <a:gd name="T5" fmla="*/ 0 h 11430"/>
                <a:gd name="T6" fmla="*/ 0 w 14605"/>
                <a:gd name="T7" fmla="*/ 6096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5" h="11430">
                  <a:moveTo>
                    <a:pt x="0" y="6096"/>
                  </a:moveTo>
                  <a:lnTo>
                    <a:pt x="3428" y="11049"/>
                  </a:lnTo>
                  <a:lnTo>
                    <a:pt x="14223" y="0"/>
                  </a:lnTo>
                  <a:lnTo>
                    <a:pt x="0"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12" name="object 157">
              <a:extLst>
                <a:ext uri="{FF2B5EF4-FFF2-40B4-BE49-F238E27FC236}">
                  <a16:creationId xmlns:a16="http://schemas.microsoft.com/office/drawing/2014/main" id="{0DC8652F-564A-43EE-95F1-718142DB3399}"/>
                </a:ext>
              </a:extLst>
            </p:cNvPr>
            <p:cNvSpPr>
              <a:spLocks/>
            </p:cNvSpPr>
            <p:nvPr/>
          </p:nvSpPr>
          <p:spPr bwMode="auto">
            <a:xfrm>
              <a:off x="3237230" y="1241424"/>
              <a:ext cx="10795" cy="14604"/>
            </a:xfrm>
            <a:custGeom>
              <a:avLst/>
              <a:gdLst>
                <a:gd name="T0" fmla="*/ 10796 w 10794"/>
                <a:gd name="T1" fmla="*/ 0 h 14605"/>
                <a:gd name="T2" fmla="*/ 0 w 10794"/>
                <a:gd name="T3" fmla="*/ 11047 h 14605"/>
                <a:gd name="T4" fmla="*/ 4952 w 10794"/>
                <a:gd name="T5" fmla="*/ 14222 h 14605"/>
                <a:gd name="T6" fmla="*/ 10796 w 10794"/>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4605">
                  <a:moveTo>
                    <a:pt x="10794" y="0"/>
                  </a:moveTo>
                  <a:lnTo>
                    <a:pt x="0" y="11049"/>
                  </a:lnTo>
                  <a:lnTo>
                    <a:pt x="4952" y="14224"/>
                  </a:lnTo>
                  <a:lnTo>
                    <a:pt x="107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3" name="object 158">
              <a:extLst>
                <a:ext uri="{FF2B5EF4-FFF2-40B4-BE49-F238E27FC236}">
                  <a16:creationId xmlns:a16="http://schemas.microsoft.com/office/drawing/2014/main" id="{C4549ED1-366C-4EC7-B0E2-FD3D9345F5E0}"/>
                </a:ext>
              </a:extLst>
            </p:cNvPr>
            <p:cNvSpPr>
              <a:spLocks/>
            </p:cNvSpPr>
            <p:nvPr/>
          </p:nvSpPr>
          <p:spPr bwMode="auto">
            <a:xfrm>
              <a:off x="3239770" y="1243964"/>
              <a:ext cx="10795" cy="14604"/>
            </a:xfrm>
            <a:custGeom>
              <a:avLst/>
              <a:gdLst>
                <a:gd name="T0" fmla="*/ 0 w 10794"/>
                <a:gd name="T1" fmla="*/ 11047 h 14605"/>
                <a:gd name="T2" fmla="*/ 5080 w 10794"/>
                <a:gd name="T3" fmla="*/ 14348 h 14605"/>
                <a:gd name="T4" fmla="*/ 10796 w 10794"/>
                <a:gd name="T5" fmla="*/ 0 h 14605"/>
                <a:gd name="T6" fmla="*/ 0 w 10794"/>
                <a:gd name="T7" fmla="*/ 11047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4605">
                  <a:moveTo>
                    <a:pt x="0" y="11049"/>
                  </a:moveTo>
                  <a:lnTo>
                    <a:pt x="5080" y="14350"/>
                  </a:lnTo>
                  <a:lnTo>
                    <a:pt x="10794" y="0"/>
                  </a:lnTo>
                  <a:lnTo>
                    <a:pt x="0" y="1104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14" name="object 159">
              <a:extLst>
                <a:ext uri="{FF2B5EF4-FFF2-40B4-BE49-F238E27FC236}">
                  <a16:creationId xmlns:a16="http://schemas.microsoft.com/office/drawing/2014/main" id="{61A7CADE-685B-4732-8B59-970A34216743}"/>
                </a:ext>
              </a:extLst>
            </p:cNvPr>
            <p:cNvSpPr>
              <a:spLocks/>
            </p:cNvSpPr>
            <p:nvPr/>
          </p:nvSpPr>
          <p:spPr bwMode="auto">
            <a:xfrm>
              <a:off x="3242183" y="1241424"/>
              <a:ext cx="6350" cy="15875"/>
            </a:xfrm>
            <a:custGeom>
              <a:avLst/>
              <a:gdLst>
                <a:gd name="T0" fmla="*/ 5842 w 6350"/>
                <a:gd name="T1" fmla="*/ 0 h 15875"/>
                <a:gd name="T2" fmla="*/ 0 w 6350"/>
                <a:gd name="T3" fmla="*/ 14224 h 15875"/>
                <a:gd name="T4" fmla="*/ 5842 w 6350"/>
                <a:gd name="T5" fmla="*/ 15366 h 15875"/>
                <a:gd name="T6" fmla="*/ 5842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5842" y="0"/>
                  </a:moveTo>
                  <a:lnTo>
                    <a:pt x="0" y="14224"/>
                  </a:lnTo>
                  <a:lnTo>
                    <a:pt x="5842" y="15366"/>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5" name="object 160">
              <a:extLst>
                <a:ext uri="{FF2B5EF4-FFF2-40B4-BE49-F238E27FC236}">
                  <a16:creationId xmlns:a16="http://schemas.microsoft.com/office/drawing/2014/main" id="{9C6A17D7-B4AB-4B0C-81CD-295B8DE51B25}"/>
                </a:ext>
              </a:extLst>
            </p:cNvPr>
            <p:cNvSpPr>
              <a:spLocks/>
            </p:cNvSpPr>
            <p:nvPr/>
          </p:nvSpPr>
          <p:spPr bwMode="auto">
            <a:xfrm>
              <a:off x="3244850" y="1243964"/>
              <a:ext cx="5715" cy="15875"/>
            </a:xfrm>
            <a:custGeom>
              <a:avLst/>
              <a:gdLst>
                <a:gd name="T0" fmla="*/ 0 w 5714"/>
                <a:gd name="T1" fmla="*/ 14350 h 15875"/>
                <a:gd name="T2" fmla="*/ 5716 w 5714"/>
                <a:gd name="T3" fmla="*/ 15494 h 15875"/>
                <a:gd name="T4" fmla="*/ 5716 w 5714"/>
                <a:gd name="T5" fmla="*/ 0 h 15875"/>
                <a:gd name="T6" fmla="*/ 0 w 5714"/>
                <a:gd name="T7" fmla="*/ 1435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875">
                  <a:moveTo>
                    <a:pt x="0" y="14350"/>
                  </a:moveTo>
                  <a:lnTo>
                    <a:pt x="5714" y="15494"/>
                  </a:lnTo>
                  <a:lnTo>
                    <a:pt x="5714" y="0"/>
                  </a:lnTo>
                  <a:lnTo>
                    <a:pt x="0" y="1435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16" name="object 161">
              <a:extLst>
                <a:ext uri="{FF2B5EF4-FFF2-40B4-BE49-F238E27FC236}">
                  <a16:creationId xmlns:a16="http://schemas.microsoft.com/office/drawing/2014/main" id="{1C662098-0A22-4111-A68E-C82755A1B174}"/>
                </a:ext>
              </a:extLst>
            </p:cNvPr>
            <p:cNvSpPr>
              <a:spLocks/>
            </p:cNvSpPr>
            <p:nvPr/>
          </p:nvSpPr>
          <p:spPr bwMode="auto">
            <a:xfrm>
              <a:off x="3248025" y="1241424"/>
              <a:ext cx="6350" cy="15875"/>
            </a:xfrm>
            <a:custGeom>
              <a:avLst/>
              <a:gdLst>
                <a:gd name="T0" fmla="*/ 0 w 6350"/>
                <a:gd name="T1" fmla="*/ 0 h 15875"/>
                <a:gd name="T2" fmla="*/ 0 w 6350"/>
                <a:gd name="T3" fmla="*/ 15366 h 15875"/>
                <a:gd name="T4" fmla="*/ 5969 w 6350"/>
                <a:gd name="T5" fmla="*/ 14224 h 15875"/>
                <a:gd name="T6" fmla="*/ 0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0" y="0"/>
                  </a:moveTo>
                  <a:lnTo>
                    <a:pt x="0" y="15366"/>
                  </a:lnTo>
                  <a:lnTo>
                    <a:pt x="5969" y="142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7" name="object 162">
              <a:extLst>
                <a:ext uri="{FF2B5EF4-FFF2-40B4-BE49-F238E27FC236}">
                  <a16:creationId xmlns:a16="http://schemas.microsoft.com/office/drawing/2014/main" id="{DE0BC224-D551-444B-99BF-1F2A0776A895}"/>
                </a:ext>
              </a:extLst>
            </p:cNvPr>
            <p:cNvSpPr>
              <a:spLocks/>
            </p:cNvSpPr>
            <p:nvPr/>
          </p:nvSpPr>
          <p:spPr bwMode="auto">
            <a:xfrm>
              <a:off x="3250565" y="1243964"/>
              <a:ext cx="6350" cy="15875"/>
            </a:xfrm>
            <a:custGeom>
              <a:avLst/>
              <a:gdLst>
                <a:gd name="T0" fmla="*/ 0 w 6350"/>
                <a:gd name="T1" fmla="*/ 15494 h 15875"/>
                <a:gd name="T2" fmla="*/ 5969 w 6350"/>
                <a:gd name="T3" fmla="*/ 14350 h 15875"/>
                <a:gd name="T4" fmla="*/ 0 w 6350"/>
                <a:gd name="T5" fmla="*/ 0 h 15875"/>
                <a:gd name="T6" fmla="*/ 0 w 6350"/>
                <a:gd name="T7" fmla="*/ 15494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0" y="15494"/>
                  </a:moveTo>
                  <a:lnTo>
                    <a:pt x="5969" y="14350"/>
                  </a:lnTo>
                  <a:lnTo>
                    <a:pt x="0" y="0"/>
                  </a:lnTo>
                  <a:lnTo>
                    <a:pt x="0" y="1549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18" name="object 163">
              <a:extLst>
                <a:ext uri="{FF2B5EF4-FFF2-40B4-BE49-F238E27FC236}">
                  <a16:creationId xmlns:a16="http://schemas.microsoft.com/office/drawing/2014/main" id="{BEE1B006-69AF-4FBA-8B78-FA8CA019B4A0}"/>
                </a:ext>
              </a:extLst>
            </p:cNvPr>
            <p:cNvSpPr>
              <a:spLocks/>
            </p:cNvSpPr>
            <p:nvPr/>
          </p:nvSpPr>
          <p:spPr bwMode="auto">
            <a:xfrm>
              <a:off x="3248025" y="1241424"/>
              <a:ext cx="10795" cy="14604"/>
            </a:xfrm>
            <a:custGeom>
              <a:avLst/>
              <a:gdLst>
                <a:gd name="T0" fmla="*/ 0 w 10795"/>
                <a:gd name="T1" fmla="*/ 0 h 14605"/>
                <a:gd name="T2" fmla="*/ 5969 w 10795"/>
                <a:gd name="T3" fmla="*/ 14222 h 14605"/>
                <a:gd name="T4" fmla="*/ 10795 w 10795"/>
                <a:gd name="T5" fmla="*/ 11047 h 14605"/>
                <a:gd name="T6" fmla="*/ 0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0" y="0"/>
                  </a:moveTo>
                  <a:lnTo>
                    <a:pt x="5969" y="14224"/>
                  </a:lnTo>
                  <a:lnTo>
                    <a:pt x="10795" y="1104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19" name="object 164">
              <a:extLst>
                <a:ext uri="{FF2B5EF4-FFF2-40B4-BE49-F238E27FC236}">
                  <a16:creationId xmlns:a16="http://schemas.microsoft.com/office/drawing/2014/main" id="{3262D7C4-AB48-4320-8919-509F449FD005}"/>
                </a:ext>
              </a:extLst>
            </p:cNvPr>
            <p:cNvSpPr>
              <a:spLocks/>
            </p:cNvSpPr>
            <p:nvPr/>
          </p:nvSpPr>
          <p:spPr bwMode="auto">
            <a:xfrm>
              <a:off x="3250565" y="1243964"/>
              <a:ext cx="10795" cy="14604"/>
            </a:xfrm>
            <a:custGeom>
              <a:avLst/>
              <a:gdLst>
                <a:gd name="T0" fmla="*/ 5969 w 10795"/>
                <a:gd name="T1" fmla="*/ 14348 h 14605"/>
                <a:gd name="T2" fmla="*/ 10795 w 10795"/>
                <a:gd name="T3" fmla="*/ 11047 h 14605"/>
                <a:gd name="T4" fmla="*/ 0 w 10795"/>
                <a:gd name="T5" fmla="*/ 0 h 14605"/>
                <a:gd name="T6" fmla="*/ 5969 w 10795"/>
                <a:gd name="T7" fmla="*/ 14348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969" y="14350"/>
                  </a:moveTo>
                  <a:lnTo>
                    <a:pt x="10795" y="11049"/>
                  </a:lnTo>
                  <a:lnTo>
                    <a:pt x="0" y="0"/>
                  </a:lnTo>
                  <a:lnTo>
                    <a:pt x="5969" y="1435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20" name="object 165">
              <a:extLst>
                <a:ext uri="{FF2B5EF4-FFF2-40B4-BE49-F238E27FC236}">
                  <a16:creationId xmlns:a16="http://schemas.microsoft.com/office/drawing/2014/main" id="{9E9CB2E7-DCA9-4A2B-A703-CA24FBBA5D0A}"/>
                </a:ext>
              </a:extLst>
            </p:cNvPr>
            <p:cNvSpPr>
              <a:spLocks/>
            </p:cNvSpPr>
            <p:nvPr/>
          </p:nvSpPr>
          <p:spPr bwMode="auto">
            <a:xfrm>
              <a:off x="3248025" y="1241424"/>
              <a:ext cx="13970" cy="11430"/>
            </a:xfrm>
            <a:custGeom>
              <a:avLst/>
              <a:gdLst>
                <a:gd name="T0" fmla="*/ 0 w 13970"/>
                <a:gd name="T1" fmla="*/ 0 h 11430"/>
                <a:gd name="T2" fmla="*/ 10795 w 13970"/>
                <a:gd name="T3" fmla="*/ 11049 h 11430"/>
                <a:gd name="T4" fmla="*/ 13970 w 13970"/>
                <a:gd name="T5" fmla="*/ 5969 h 11430"/>
                <a:gd name="T6" fmla="*/ 0 w 13970"/>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0" y="0"/>
                  </a:moveTo>
                  <a:lnTo>
                    <a:pt x="10795" y="11049"/>
                  </a:lnTo>
                  <a:lnTo>
                    <a:pt x="13970" y="596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21" name="object 166">
              <a:extLst>
                <a:ext uri="{FF2B5EF4-FFF2-40B4-BE49-F238E27FC236}">
                  <a16:creationId xmlns:a16="http://schemas.microsoft.com/office/drawing/2014/main" id="{13255657-9E8A-4A90-A2EB-3A4EFA1C03E7}"/>
                </a:ext>
              </a:extLst>
            </p:cNvPr>
            <p:cNvSpPr>
              <a:spLocks/>
            </p:cNvSpPr>
            <p:nvPr/>
          </p:nvSpPr>
          <p:spPr bwMode="auto">
            <a:xfrm>
              <a:off x="3250565" y="1243964"/>
              <a:ext cx="14604" cy="11430"/>
            </a:xfrm>
            <a:custGeom>
              <a:avLst/>
              <a:gdLst>
                <a:gd name="T0" fmla="*/ 10795 w 14604"/>
                <a:gd name="T1" fmla="*/ 11049 h 11430"/>
                <a:gd name="T2" fmla="*/ 14097 w 14604"/>
                <a:gd name="T3" fmla="*/ 6096 h 11430"/>
                <a:gd name="T4" fmla="*/ 0 w 14604"/>
                <a:gd name="T5" fmla="*/ 0 h 11430"/>
                <a:gd name="T6" fmla="*/ 10795 w 14604"/>
                <a:gd name="T7" fmla="*/ 11049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1430">
                  <a:moveTo>
                    <a:pt x="10795" y="11049"/>
                  </a:moveTo>
                  <a:lnTo>
                    <a:pt x="14097" y="6096"/>
                  </a:lnTo>
                  <a:lnTo>
                    <a:pt x="0" y="0"/>
                  </a:lnTo>
                  <a:lnTo>
                    <a:pt x="10795" y="11049"/>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22" name="object 167">
              <a:extLst>
                <a:ext uri="{FF2B5EF4-FFF2-40B4-BE49-F238E27FC236}">
                  <a16:creationId xmlns:a16="http://schemas.microsoft.com/office/drawing/2014/main" id="{D1C98904-A205-41AD-B679-37F46D969B86}"/>
                </a:ext>
              </a:extLst>
            </p:cNvPr>
            <p:cNvSpPr>
              <a:spLocks/>
            </p:cNvSpPr>
            <p:nvPr/>
          </p:nvSpPr>
          <p:spPr bwMode="auto">
            <a:xfrm>
              <a:off x="3248025" y="1241424"/>
              <a:ext cx="15875" cy="6350"/>
            </a:xfrm>
            <a:custGeom>
              <a:avLst/>
              <a:gdLst>
                <a:gd name="T0" fmla="*/ 15366 w 15875"/>
                <a:gd name="T1" fmla="*/ 0 h 6350"/>
                <a:gd name="T2" fmla="*/ 0 w 15875"/>
                <a:gd name="T3" fmla="*/ 0 h 6350"/>
                <a:gd name="T4" fmla="*/ 13970 w 15875"/>
                <a:gd name="T5" fmla="*/ 5969 h 6350"/>
                <a:gd name="T6" fmla="*/ 15366 w 15875"/>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5366" y="0"/>
                  </a:moveTo>
                  <a:lnTo>
                    <a:pt x="0" y="0"/>
                  </a:lnTo>
                  <a:lnTo>
                    <a:pt x="13970" y="5969"/>
                  </a:lnTo>
                  <a:lnTo>
                    <a:pt x="153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23" name="object 168">
              <a:extLst>
                <a:ext uri="{FF2B5EF4-FFF2-40B4-BE49-F238E27FC236}">
                  <a16:creationId xmlns:a16="http://schemas.microsoft.com/office/drawing/2014/main" id="{E078EDEA-96BD-4756-919E-96498710FCED}"/>
                </a:ext>
              </a:extLst>
            </p:cNvPr>
            <p:cNvSpPr>
              <a:spLocks/>
            </p:cNvSpPr>
            <p:nvPr/>
          </p:nvSpPr>
          <p:spPr bwMode="auto">
            <a:xfrm>
              <a:off x="3250565" y="1243964"/>
              <a:ext cx="15875" cy="6350"/>
            </a:xfrm>
            <a:custGeom>
              <a:avLst/>
              <a:gdLst>
                <a:gd name="T0" fmla="*/ 14097 w 15875"/>
                <a:gd name="T1" fmla="*/ 6096 h 6350"/>
                <a:gd name="T2" fmla="*/ 15494 w 15875"/>
                <a:gd name="T3" fmla="*/ 0 h 6350"/>
                <a:gd name="T4" fmla="*/ 0 w 15875"/>
                <a:gd name="T5" fmla="*/ 0 h 6350"/>
                <a:gd name="T6" fmla="*/ 14097 w 15875"/>
                <a:gd name="T7" fmla="*/ 6096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4097" y="6096"/>
                  </a:moveTo>
                  <a:lnTo>
                    <a:pt x="15494" y="0"/>
                  </a:lnTo>
                  <a:lnTo>
                    <a:pt x="0" y="0"/>
                  </a:lnTo>
                  <a:lnTo>
                    <a:pt x="14097" y="6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24" name="object 169">
              <a:extLst>
                <a:ext uri="{FF2B5EF4-FFF2-40B4-BE49-F238E27FC236}">
                  <a16:creationId xmlns:a16="http://schemas.microsoft.com/office/drawing/2014/main" id="{3D766C3D-96E5-4317-916E-74FAAEBFEDB3}"/>
                </a:ext>
              </a:extLst>
            </p:cNvPr>
            <p:cNvSpPr>
              <a:spLocks/>
            </p:cNvSpPr>
            <p:nvPr/>
          </p:nvSpPr>
          <p:spPr bwMode="auto">
            <a:xfrm>
              <a:off x="3248025" y="1235836"/>
              <a:ext cx="15875" cy="5715"/>
            </a:xfrm>
            <a:custGeom>
              <a:avLst/>
              <a:gdLst>
                <a:gd name="T0" fmla="*/ 13970 w 15875"/>
                <a:gd name="T1" fmla="*/ 0 h 5715"/>
                <a:gd name="T2" fmla="*/ 0 w 15875"/>
                <a:gd name="T3" fmla="*/ 5587 h 5715"/>
                <a:gd name="T4" fmla="*/ 15366 w 15875"/>
                <a:gd name="T5" fmla="*/ 5587 h 5715"/>
                <a:gd name="T6" fmla="*/ 13970 w 15875"/>
                <a:gd name="T7" fmla="*/ 0 h 5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5715">
                  <a:moveTo>
                    <a:pt x="13970" y="0"/>
                  </a:moveTo>
                  <a:lnTo>
                    <a:pt x="0" y="5587"/>
                  </a:lnTo>
                  <a:lnTo>
                    <a:pt x="15366" y="5587"/>
                  </a:lnTo>
                  <a:lnTo>
                    <a:pt x="139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25" name="object 170">
              <a:extLst>
                <a:ext uri="{FF2B5EF4-FFF2-40B4-BE49-F238E27FC236}">
                  <a16:creationId xmlns:a16="http://schemas.microsoft.com/office/drawing/2014/main" id="{AC3D8D2C-9B09-4BB3-B416-71123D0BC416}"/>
                </a:ext>
              </a:extLst>
            </p:cNvPr>
            <p:cNvSpPr>
              <a:spLocks/>
            </p:cNvSpPr>
            <p:nvPr/>
          </p:nvSpPr>
          <p:spPr bwMode="auto">
            <a:xfrm>
              <a:off x="3250565" y="1238376"/>
              <a:ext cx="15875" cy="5715"/>
            </a:xfrm>
            <a:custGeom>
              <a:avLst/>
              <a:gdLst>
                <a:gd name="T0" fmla="*/ 15494 w 15875"/>
                <a:gd name="T1" fmla="*/ 5587 h 5715"/>
                <a:gd name="T2" fmla="*/ 14097 w 15875"/>
                <a:gd name="T3" fmla="*/ 0 h 5715"/>
                <a:gd name="T4" fmla="*/ 0 w 15875"/>
                <a:gd name="T5" fmla="*/ 5587 h 5715"/>
                <a:gd name="T6" fmla="*/ 15494 w 15875"/>
                <a:gd name="T7" fmla="*/ 5587 h 57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5715">
                  <a:moveTo>
                    <a:pt x="15494" y="5587"/>
                  </a:moveTo>
                  <a:lnTo>
                    <a:pt x="14097" y="0"/>
                  </a:lnTo>
                  <a:lnTo>
                    <a:pt x="0" y="5587"/>
                  </a:lnTo>
                  <a:lnTo>
                    <a:pt x="15494" y="5587"/>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26" name="object 171">
              <a:extLst>
                <a:ext uri="{FF2B5EF4-FFF2-40B4-BE49-F238E27FC236}">
                  <a16:creationId xmlns:a16="http://schemas.microsoft.com/office/drawing/2014/main" id="{4C44F7B7-C9F2-47F7-AAD2-06C2451EA2D9}"/>
                </a:ext>
              </a:extLst>
            </p:cNvPr>
            <p:cNvSpPr>
              <a:spLocks/>
            </p:cNvSpPr>
            <p:nvPr/>
          </p:nvSpPr>
          <p:spPr bwMode="auto">
            <a:xfrm>
              <a:off x="3248025" y="1230756"/>
              <a:ext cx="13970" cy="10795"/>
            </a:xfrm>
            <a:custGeom>
              <a:avLst/>
              <a:gdLst>
                <a:gd name="T0" fmla="*/ 10795 w 13970"/>
                <a:gd name="T1" fmla="*/ 0 h 10794"/>
                <a:gd name="T2" fmla="*/ 0 w 13970"/>
                <a:gd name="T3" fmla="*/ 10669 h 10794"/>
                <a:gd name="T4" fmla="*/ 13970 w 13970"/>
                <a:gd name="T5" fmla="*/ 5079 h 10794"/>
                <a:gd name="T6" fmla="*/ 10795 w 13970"/>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10795" y="0"/>
                  </a:moveTo>
                  <a:lnTo>
                    <a:pt x="0" y="10667"/>
                  </a:lnTo>
                  <a:lnTo>
                    <a:pt x="13970" y="5079"/>
                  </a:lnTo>
                  <a:lnTo>
                    <a:pt x="107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27" name="object 172">
              <a:extLst>
                <a:ext uri="{FF2B5EF4-FFF2-40B4-BE49-F238E27FC236}">
                  <a16:creationId xmlns:a16="http://schemas.microsoft.com/office/drawing/2014/main" id="{9387FDA1-FE4A-4E9F-B1EC-78C0E6A622D7}"/>
                </a:ext>
              </a:extLst>
            </p:cNvPr>
            <p:cNvSpPr>
              <a:spLocks/>
            </p:cNvSpPr>
            <p:nvPr/>
          </p:nvSpPr>
          <p:spPr bwMode="auto">
            <a:xfrm>
              <a:off x="3250565" y="1233423"/>
              <a:ext cx="14604" cy="10795"/>
            </a:xfrm>
            <a:custGeom>
              <a:avLst/>
              <a:gdLst>
                <a:gd name="T0" fmla="*/ 14097 w 14604"/>
                <a:gd name="T1" fmla="*/ 4952 h 10794"/>
                <a:gd name="T2" fmla="*/ 10795 w 14604"/>
                <a:gd name="T3" fmla="*/ 0 h 10794"/>
                <a:gd name="T4" fmla="*/ 0 w 14604"/>
                <a:gd name="T5" fmla="*/ 10542 h 10794"/>
                <a:gd name="T6" fmla="*/ 14097 w 14604"/>
                <a:gd name="T7" fmla="*/ 4952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14097" y="4952"/>
                  </a:moveTo>
                  <a:lnTo>
                    <a:pt x="10795" y="0"/>
                  </a:lnTo>
                  <a:lnTo>
                    <a:pt x="0" y="10540"/>
                  </a:lnTo>
                  <a:lnTo>
                    <a:pt x="14097" y="495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28" name="object 173">
              <a:extLst>
                <a:ext uri="{FF2B5EF4-FFF2-40B4-BE49-F238E27FC236}">
                  <a16:creationId xmlns:a16="http://schemas.microsoft.com/office/drawing/2014/main" id="{FCEA440E-7082-498C-A5C9-438DE387198D}"/>
                </a:ext>
              </a:extLst>
            </p:cNvPr>
            <p:cNvSpPr>
              <a:spLocks/>
            </p:cNvSpPr>
            <p:nvPr/>
          </p:nvSpPr>
          <p:spPr bwMode="auto">
            <a:xfrm>
              <a:off x="3248025" y="1227327"/>
              <a:ext cx="10795" cy="14604"/>
            </a:xfrm>
            <a:custGeom>
              <a:avLst/>
              <a:gdLst>
                <a:gd name="T0" fmla="*/ 5969 w 10795"/>
                <a:gd name="T1" fmla="*/ 0 h 14605"/>
                <a:gd name="T2" fmla="*/ 0 w 10795"/>
                <a:gd name="T3" fmla="*/ 14095 h 14605"/>
                <a:gd name="T4" fmla="*/ 10795 w 10795"/>
                <a:gd name="T5" fmla="*/ 3429 h 14605"/>
                <a:gd name="T6" fmla="*/ 5969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969" y="0"/>
                  </a:moveTo>
                  <a:lnTo>
                    <a:pt x="0" y="14097"/>
                  </a:lnTo>
                  <a:lnTo>
                    <a:pt x="10795" y="3429"/>
                  </a:lnTo>
                  <a:lnTo>
                    <a:pt x="59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29" name="object 174">
              <a:extLst>
                <a:ext uri="{FF2B5EF4-FFF2-40B4-BE49-F238E27FC236}">
                  <a16:creationId xmlns:a16="http://schemas.microsoft.com/office/drawing/2014/main" id="{3E5AC64F-F688-42BC-8E92-461503CB6237}"/>
                </a:ext>
              </a:extLst>
            </p:cNvPr>
            <p:cNvSpPr>
              <a:spLocks/>
            </p:cNvSpPr>
            <p:nvPr/>
          </p:nvSpPr>
          <p:spPr bwMode="auto">
            <a:xfrm>
              <a:off x="3250565" y="1229994"/>
              <a:ext cx="10795" cy="13970"/>
            </a:xfrm>
            <a:custGeom>
              <a:avLst/>
              <a:gdLst>
                <a:gd name="T0" fmla="*/ 10795 w 10795"/>
                <a:gd name="T1" fmla="*/ 3428 h 13969"/>
                <a:gd name="T2" fmla="*/ 5969 w 10795"/>
                <a:gd name="T3" fmla="*/ 0 h 13969"/>
                <a:gd name="T4" fmla="*/ 0 w 10795"/>
                <a:gd name="T5" fmla="*/ 13971 h 13969"/>
                <a:gd name="T6" fmla="*/ 10795 w 10795"/>
                <a:gd name="T7" fmla="*/ 3428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3969">
                  <a:moveTo>
                    <a:pt x="10795" y="3428"/>
                  </a:moveTo>
                  <a:lnTo>
                    <a:pt x="5969" y="0"/>
                  </a:lnTo>
                  <a:lnTo>
                    <a:pt x="0" y="13969"/>
                  </a:lnTo>
                  <a:lnTo>
                    <a:pt x="10795" y="342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330" name="object 175">
              <a:extLst>
                <a:ext uri="{FF2B5EF4-FFF2-40B4-BE49-F238E27FC236}">
                  <a16:creationId xmlns:a16="http://schemas.microsoft.com/office/drawing/2014/main" id="{DA6ACBD9-A321-4208-A9DB-F25F06CFCAAF}"/>
                </a:ext>
              </a:extLst>
            </p:cNvPr>
            <p:cNvSpPr>
              <a:spLocks/>
            </p:cNvSpPr>
            <p:nvPr/>
          </p:nvSpPr>
          <p:spPr bwMode="auto">
            <a:xfrm>
              <a:off x="3248025" y="1226438"/>
              <a:ext cx="6350" cy="15240"/>
            </a:xfrm>
            <a:custGeom>
              <a:avLst/>
              <a:gdLst>
                <a:gd name="T0" fmla="*/ 0 w 6350"/>
                <a:gd name="T1" fmla="*/ 0 h 15240"/>
                <a:gd name="T2" fmla="*/ 0 w 6350"/>
                <a:gd name="T3" fmla="*/ 14986 h 15240"/>
                <a:gd name="T4" fmla="*/ 5969 w 6350"/>
                <a:gd name="T5" fmla="*/ 888 h 15240"/>
                <a:gd name="T6" fmla="*/ 0 w 6350"/>
                <a:gd name="T7" fmla="*/ 0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0" y="0"/>
                  </a:moveTo>
                  <a:lnTo>
                    <a:pt x="0" y="14986"/>
                  </a:lnTo>
                  <a:lnTo>
                    <a:pt x="5969" y="88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331" name="object 176">
              <a:extLst>
                <a:ext uri="{FF2B5EF4-FFF2-40B4-BE49-F238E27FC236}">
                  <a16:creationId xmlns:a16="http://schemas.microsoft.com/office/drawing/2014/main" id="{ABDDF45D-CF38-4C35-AED3-92B1E2C21986}"/>
                </a:ext>
              </a:extLst>
            </p:cNvPr>
            <p:cNvSpPr>
              <a:spLocks/>
            </p:cNvSpPr>
            <p:nvPr/>
          </p:nvSpPr>
          <p:spPr bwMode="auto">
            <a:xfrm>
              <a:off x="3250565" y="1228978"/>
              <a:ext cx="6350" cy="15240"/>
            </a:xfrm>
            <a:custGeom>
              <a:avLst/>
              <a:gdLst>
                <a:gd name="T0" fmla="*/ 5969 w 6350"/>
                <a:gd name="T1" fmla="*/ 1016 h 15240"/>
                <a:gd name="T2" fmla="*/ 0 w 6350"/>
                <a:gd name="T3" fmla="*/ 0 h 15240"/>
                <a:gd name="T4" fmla="*/ 0 w 6350"/>
                <a:gd name="T5" fmla="*/ 14986 h 15240"/>
                <a:gd name="T6" fmla="*/ 5969 w 6350"/>
                <a:gd name="T7" fmla="*/ 1016 h 15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40">
                  <a:moveTo>
                    <a:pt x="5969" y="1016"/>
                  </a:moveTo>
                  <a:lnTo>
                    <a:pt x="0" y="0"/>
                  </a:lnTo>
                  <a:lnTo>
                    <a:pt x="0" y="14986"/>
                  </a:lnTo>
                  <a:lnTo>
                    <a:pt x="5969" y="101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6265" name="object 177">
            <a:extLst>
              <a:ext uri="{FF2B5EF4-FFF2-40B4-BE49-F238E27FC236}">
                <a16:creationId xmlns:a16="http://schemas.microsoft.com/office/drawing/2014/main" id="{360FF23A-03F6-4FE2-99D4-79314B2AF47C}"/>
              </a:ext>
            </a:extLst>
          </p:cNvPr>
          <p:cNvGrpSpPr>
            <a:grpSpLocks/>
          </p:cNvGrpSpPr>
          <p:nvPr/>
        </p:nvGrpSpPr>
        <p:grpSpPr bwMode="auto">
          <a:xfrm>
            <a:off x="3232150" y="1857375"/>
            <a:ext cx="34925" cy="384175"/>
            <a:chOff x="3232785" y="1856866"/>
            <a:chExt cx="34290" cy="384175"/>
          </a:xfrm>
        </p:grpSpPr>
        <p:sp>
          <p:nvSpPr>
            <p:cNvPr id="96266" name="object 178">
              <a:extLst>
                <a:ext uri="{FF2B5EF4-FFF2-40B4-BE49-F238E27FC236}">
                  <a16:creationId xmlns:a16="http://schemas.microsoft.com/office/drawing/2014/main" id="{443D0AC3-8678-4F4D-B3E7-C6EEFF2660B0}"/>
                </a:ext>
              </a:extLst>
            </p:cNvPr>
            <p:cNvSpPr>
              <a:spLocks/>
            </p:cNvSpPr>
            <p:nvPr/>
          </p:nvSpPr>
          <p:spPr bwMode="auto">
            <a:xfrm>
              <a:off x="3250565" y="1856866"/>
              <a:ext cx="0" cy="367665"/>
            </a:xfrm>
            <a:custGeom>
              <a:avLst/>
              <a:gdLst>
                <a:gd name="T0" fmla="*/ 367667 h 367664"/>
                <a:gd name="T1" fmla="*/ 0 h 367664"/>
                <a:gd name="T2" fmla="*/ 0 60000 65536"/>
                <a:gd name="T3" fmla="*/ 0 60000 65536"/>
              </a:gdLst>
              <a:ahLst/>
              <a:cxnLst>
                <a:cxn ang="T2">
                  <a:pos x="0" y="T0"/>
                </a:cxn>
                <a:cxn ang="T3">
                  <a:pos x="0" y="T1"/>
                </a:cxn>
              </a:cxnLst>
              <a:rect l="0" t="0" r="r" b="b"/>
              <a:pathLst>
                <a:path h="367664">
                  <a:moveTo>
                    <a:pt x="0" y="367665"/>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67" name="object 179">
              <a:extLst>
                <a:ext uri="{FF2B5EF4-FFF2-40B4-BE49-F238E27FC236}">
                  <a16:creationId xmlns:a16="http://schemas.microsoft.com/office/drawing/2014/main" id="{6C7A8DE9-A47F-4BC2-8826-F1C340E23CBD}"/>
                </a:ext>
              </a:extLst>
            </p:cNvPr>
            <p:cNvSpPr>
              <a:spLocks/>
            </p:cNvSpPr>
            <p:nvPr/>
          </p:nvSpPr>
          <p:spPr bwMode="auto">
            <a:xfrm>
              <a:off x="3248025" y="2221991"/>
              <a:ext cx="6350" cy="15875"/>
            </a:xfrm>
            <a:custGeom>
              <a:avLst/>
              <a:gdLst>
                <a:gd name="T0" fmla="*/ 0 w 6350"/>
                <a:gd name="T1" fmla="*/ 0 h 15875"/>
                <a:gd name="T2" fmla="*/ 0 w 6350"/>
                <a:gd name="T3" fmla="*/ 15367 h 15875"/>
                <a:gd name="T4" fmla="*/ 5969 w 6350"/>
                <a:gd name="T5" fmla="*/ 13970 h 15875"/>
                <a:gd name="T6" fmla="*/ 0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0" y="0"/>
                  </a:moveTo>
                  <a:lnTo>
                    <a:pt x="0" y="15367"/>
                  </a:lnTo>
                  <a:lnTo>
                    <a:pt x="5969" y="139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68" name="object 180">
              <a:extLst>
                <a:ext uri="{FF2B5EF4-FFF2-40B4-BE49-F238E27FC236}">
                  <a16:creationId xmlns:a16="http://schemas.microsoft.com/office/drawing/2014/main" id="{3590DBEE-C131-42FD-86A3-F4B7D930D00E}"/>
                </a:ext>
              </a:extLst>
            </p:cNvPr>
            <p:cNvSpPr>
              <a:spLocks/>
            </p:cNvSpPr>
            <p:nvPr/>
          </p:nvSpPr>
          <p:spPr bwMode="auto">
            <a:xfrm>
              <a:off x="3250565" y="2224531"/>
              <a:ext cx="6350" cy="15875"/>
            </a:xfrm>
            <a:custGeom>
              <a:avLst/>
              <a:gdLst>
                <a:gd name="T0" fmla="*/ 0 w 6350"/>
                <a:gd name="T1" fmla="*/ 15493 h 15875"/>
                <a:gd name="T2" fmla="*/ 5969 w 6350"/>
                <a:gd name="T3" fmla="*/ 14096 h 15875"/>
                <a:gd name="T4" fmla="*/ 0 w 6350"/>
                <a:gd name="T5" fmla="*/ 0 h 15875"/>
                <a:gd name="T6" fmla="*/ 0 w 6350"/>
                <a:gd name="T7" fmla="*/ 15493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0" y="15493"/>
                  </a:moveTo>
                  <a:lnTo>
                    <a:pt x="5969" y="14096"/>
                  </a:lnTo>
                  <a:lnTo>
                    <a:pt x="0" y="0"/>
                  </a:lnTo>
                  <a:lnTo>
                    <a:pt x="0" y="1549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69" name="object 181">
              <a:extLst>
                <a:ext uri="{FF2B5EF4-FFF2-40B4-BE49-F238E27FC236}">
                  <a16:creationId xmlns:a16="http://schemas.microsoft.com/office/drawing/2014/main" id="{EF7358AC-3C14-443E-9D68-2AE823400F9B}"/>
                </a:ext>
              </a:extLst>
            </p:cNvPr>
            <p:cNvSpPr>
              <a:spLocks/>
            </p:cNvSpPr>
            <p:nvPr/>
          </p:nvSpPr>
          <p:spPr bwMode="auto">
            <a:xfrm>
              <a:off x="3248025" y="2221991"/>
              <a:ext cx="10795" cy="13970"/>
            </a:xfrm>
            <a:custGeom>
              <a:avLst/>
              <a:gdLst>
                <a:gd name="T0" fmla="*/ 0 w 10795"/>
                <a:gd name="T1" fmla="*/ 0 h 13969"/>
                <a:gd name="T2" fmla="*/ 5969 w 10795"/>
                <a:gd name="T3" fmla="*/ 13972 h 13969"/>
                <a:gd name="T4" fmla="*/ 10795 w 10795"/>
                <a:gd name="T5" fmla="*/ 10797 h 13969"/>
                <a:gd name="T6" fmla="*/ 0 w 10795"/>
                <a:gd name="T7" fmla="*/ 0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3969">
                  <a:moveTo>
                    <a:pt x="0" y="0"/>
                  </a:moveTo>
                  <a:lnTo>
                    <a:pt x="5969" y="13970"/>
                  </a:lnTo>
                  <a:lnTo>
                    <a:pt x="10795" y="1079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70" name="object 182">
              <a:extLst>
                <a:ext uri="{FF2B5EF4-FFF2-40B4-BE49-F238E27FC236}">
                  <a16:creationId xmlns:a16="http://schemas.microsoft.com/office/drawing/2014/main" id="{F071966C-4747-47B4-9AFC-2205442FFD86}"/>
                </a:ext>
              </a:extLst>
            </p:cNvPr>
            <p:cNvSpPr>
              <a:spLocks/>
            </p:cNvSpPr>
            <p:nvPr/>
          </p:nvSpPr>
          <p:spPr bwMode="auto">
            <a:xfrm>
              <a:off x="3250565" y="2224531"/>
              <a:ext cx="10795" cy="14604"/>
            </a:xfrm>
            <a:custGeom>
              <a:avLst/>
              <a:gdLst>
                <a:gd name="T0" fmla="*/ 5969 w 10795"/>
                <a:gd name="T1" fmla="*/ 14094 h 14605"/>
                <a:gd name="T2" fmla="*/ 10795 w 10795"/>
                <a:gd name="T3" fmla="*/ 10792 h 14605"/>
                <a:gd name="T4" fmla="*/ 0 w 10795"/>
                <a:gd name="T5" fmla="*/ 0 h 14605"/>
                <a:gd name="T6" fmla="*/ 5969 w 10795"/>
                <a:gd name="T7" fmla="*/ 14094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969" y="14096"/>
                  </a:moveTo>
                  <a:lnTo>
                    <a:pt x="10795" y="10794"/>
                  </a:lnTo>
                  <a:lnTo>
                    <a:pt x="0" y="0"/>
                  </a:lnTo>
                  <a:lnTo>
                    <a:pt x="5969" y="14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71" name="object 183">
              <a:extLst>
                <a:ext uri="{FF2B5EF4-FFF2-40B4-BE49-F238E27FC236}">
                  <a16:creationId xmlns:a16="http://schemas.microsoft.com/office/drawing/2014/main" id="{E91A5617-60CB-4A29-8F66-0F114B38F3AA}"/>
                </a:ext>
              </a:extLst>
            </p:cNvPr>
            <p:cNvSpPr>
              <a:spLocks/>
            </p:cNvSpPr>
            <p:nvPr/>
          </p:nvSpPr>
          <p:spPr bwMode="auto">
            <a:xfrm>
              <a:off x="3248025" y="2221991"/>
              <a:ext cx="13970" cy="10795"/>
            </a:xfrm>
            <a:custGeom>
              <a:avLst/>
              <a:gdLst>
                <a:gd name="T0" fmla="*/ 0 w 13970"/>
                <a:gd name="T1" fmla="*/ 0 h 10794"/>
                <a:gd name="T2" fmla="*/ 10795 w 13970"/>
                <a:gd name="T3" fmla="*/ 10797 h 10794"/>
                <a:gd name="T4" fmla="*/ 13970 w 13970"/>
                <a:gd name="T5" fmla="*/ 5717 h 10794"/>
                <a:gd name="T6" fmla="*/ 0 w 13970"/>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0794">
                  <a:moveTo>
                    <a:pt x="0" y="0"/>
                  </a:moveTo>
                  <a:lnTo>
                    <a:pt x="10795" y="10795"/>
                  </a:lnTo>
                  <a:lnTo>
                    <a:pt x="13970" y="57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72" name="object 184">
              <a:extLst>
                <a:ext uri="{FF2B5EF4-FFF2-40B4-BE49-F238E27FC236}">
                  <a16:creationId xmlns:a16="http://schemas.microsoft.com/office/drawing/2014/main" id="{D043847A-AF06-45B5-8207-DF029D597409}"/>
                </a:ext>
              </a:extLst>
            </p:cNvPr>
            <p:cNvSpPr>
              <a:spLocks/>
            </p:cNvSpPr>
            <p:nvPr/>
          </p:nvSpPr>
          <p:spPr bwMode="auto">
            <a:xfrm>
              <a:off x="3250565" y="2224531"/>
              <a:ext cx="14604" cy="10795"/>
            </a:xfrm>
            <a:custGeom>
              <a:avLst/>
              <a:gdLst>
                <a:gd name="T0" fmla="*/ 10795 w 14604"/>
                <a:gd name="T1" fmla="*/ 10796 h 10794"/>
                <a:gd name="T2" fmla="*/ 14097 w 14604"/>
                <a:gd name="T3" fmla="*/ 5843 h 10794"/>
                <a:gd name="T4" fmla="*/ 0 w 14604"/>
                <a:gd name="T5" fmla="*/ 0 h 10794"/>
                <a:gd name="T6" fmla="*/ 10795 w 14604"/>
                <a:gd name="T7" fmla="*/ 10796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10795" y="10794"/>
                  </a:moveTo>
                  <a:lnTo>
                    <a:pt x="14097" y="5841"/>
                  </a:lnTo>
                  <a:lnTo>
                    <a:pt x="0" y="0"/>
                  </a:lnTo>
                  <a:lnTo>
                    <a:pt x="10795" y="1079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73" name="object 185">
              <a:extLst>
                <a:ext uri="{FF2B5EF4-FFF2-40B4-BE49-F238E27FC236}">
                  <a16:creationId xmlns:a16="http://schemas.microsoft.com/office/drawing/2014/main" id="{C428CEAC-82B2-4A97-AE01-8C896AB0DCD2}"/>
                </a:ext>
              </a:extLst>
            </p:cNvPr>
            <p:cNvSpPr>
              <a:spLocks/>
            </p:cNvSpPr>
            <p:nvPr/>
          </p:nvSpPr>
          <p:spPr bwMode="auto">
            <a:xfrm>
              <a:off x="3248025" y="2221991"/>
              <a:ext cx="15875" cy="5715"/>
            </a:xfrm>
            <a:custGeom>
              <a:avLst/>
              <a:gdLst>
                <a:gd name="T0" fmla="*/ 15366 w 15875"/>
                <a:gd name="T1" fmla="*/ 0 h 5714"/>
                <a:gd name="T2" fmla="*/ 0 w 15875"/>
                <a:gd name="T3" fmla="*/ 0 h 5714"/>
                <a:gd name="T4" fmla="*/ 13970 w 15875"/>
                <a:gd name="T5" fmla="*/ 5717 h 5714"/>
                <a:gd name="T6" fmla="*/ 15366 w 15875"/>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5714">
                  <a:moveTo>
                    <a:pt x="15366" y="0"/>
                  </a:moveTo>
                  <a:lnTo>
                    <a:pt x="0" y="0"/>
                  </a:lnTo>
                  <a:lnTo>
                    <a:pt x="13970" y="5715"/>
                  </a:lnTo>
                  <a:lnTo>
                    <a:pt x="153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74" name="object 186">
              <a:extLst>
                <a:ext uri="{FF2B5EF4-FFF2-40B4-BE49-F238E27FC236}">
                  <a16:creationId xmlns:a16="http://schemas.microsoft.com/office/drawing/2014/main" id="{1D43C506-44A2-4C49-8E17-714664586001}"/>
                </a:ext>
              </a:extLst>
            </p:cNvPr>
            <p:cNvSpPr>
              <a:spLocks/>
            </p:cNvSpPr>
            <p:nvPr/>
          </p:nvSpPr>
          <p:spPr bwMode="auto">
            <a:xfrm>
              <a:off x="3250565" y="2224531"/>
              <a:ext cx="15875" cy="6350"/>
            </a:xfrm>
            <a:custGeom>
              <a:avLst/>
              <a:gdLst>
                <a:gd name="T0" fmla="*/ 14097 w 15875"/>
                <a:gd name="T1" fmla="*/ 5841 h 6350"/>
                <a:gd name="T2" fmla="*/ 15494 w 15875"/>
                <a:gd name="T3" fmla="*/ 0 h 6350"/>
                <a:gd name="T4" fmla="*/ 0 w 15875"/>
                <a:gd name="T5" fmla="*/ 0 h 6350"/>
                <a:gd name="T6" fmla="*/ 14097 w 15875"/>
                <a:gd name="T7" fmla="*/ 5841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4097" y="5841"/>
                  </a:moveTo>
                  <a:lnTo>
                    <a:pt x="15494" y="0"/>
                  </a:lnTo>
                  <a:lnTo>
                    <a:pt x="0" y="0"/>
                  </a:lnTo>
                  <a:lnTo>
                    <a:pt x="14097" y="584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75" name="object 187">
              <a:extLst>
                <a:ext uri="{FF2B5EF4-FFF2-40B4-BE49-F238E27FC236}">
                  <a16:creationId xmlns:a16="http://schemas.microsoft.com/office/drawing/2014/main" id="{D5F0F932-6F13-4DD9-BA85-B710F630EFF3}"/>
                </a:ext>
              </a:extLst>
            </p:cNvPr>
            <p:cNvSpPr>
              <a:spLocks/>
            </p:cNvSpPr>
            <p:nvPr/>
          </p:nvSpPr>
          <p:spPr bwMode="auto">
            <a:xfrm>
              <a:off x="3248025" y="2216149"/>
              <a:ext cx="15875" cy="6350"/>
            </a:xfrm>
            <a:custGeom>
              <a:avLst/>
              <a:gdLst>
                <a:gd name="T0" fmla="*/ 13970 w 15875"/>
                <a:gd name="T1" fmla="*/ 0 h 6350"/>
                <a:gd name="T2" fmla="*/ 0 w 15875"/>
                <a:gd name="T3" fmla="*/ 5841 h 6350"/>
                <a:gd name="T4" fmla="*/ 15366 w 15875"/>
                <a:gd name="T5" fmla="*/ 5841 h 6350"/>
                <a:gd name="T6" fmla="*/ 13970 w 15875"/>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3970" y="0"/>
                  </a:moveTo>
                  <a:lnTo>
                    <a:pt x="0" y="5841"/>
                  </a:lnTo>
                  <a:lnTo>
                    <a:pt x="15366" y="5841"/>
                  </a:lnTo>
                  <a:lnTo>
                    <a:pt x="139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76" name="object 188">
              <a:extLst>
                <a:ext uri="{FF2B5EF4-FFF2-40B4-BE49-F238E27FC236}">
                  <a16:creationId xmlns:a16="http://schemas.microsoft.com/office/drawing/2014/main" id="{E44A4E2B-487E-48BD-A341-EC89DD5A57BE}"/>
                </a:ext>
              </a:extLst>
            </p:cNvPr>
            <p:cNvSpPr>
              <a:spLocks/>
            </p:cNvSpPr>
            <p:nvPr/>
          </p:nvSpPr>
          <p:spPr bwMode="auto">
            <a:xfrm>
              <a:off x="3250565" y="2218689"/>
              <a:ext cx="15875" cy="6350"/>
            </a:xfrm>
            <a:custGeom>
              <a:avLst/>
              <a:gdLst>
                <a:gd name="T0" fmla="*/ 15494 w 15875"/>
                <a:gd name="T1" fmla="*/ 5842 h 6350"/>
                <a:gd name="T2" fmla="*/ 14097 w 15875"/>
                <a:gd name="T3" fmla="*/ 0 h 6350"/>
                <a:gd name="T4" fmla="*/ 0 w 15875"/>
                <a:gd name="T5" fmla="*/ 5842 h 6350"/>
                <a:gd name="T6" fmla="*/ 15494 w 15875"/>
                <a:gd name="T7" fmla="*/ 5842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75" h="6350">
                  <a:moveTo>
                    <a:pt x="15494" y="5842"/>
                  </a:moveTo>
                  <a:lnTo>
                    <a:pt x="14097" y="0"/>
                  </a:lnTo>
                  <a:lnTo>
                    <a:pt x="0" y="5842"/>
                  </a:lnTo>
                  <a:lnTo>
                    <a:pt x="15494" y="584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77" name="object 189">
              <a:extLst>
                <a:ext uri="{FF2B5EF4-FFF2-40B4-BE49-F238E27FC236}">
                  <a16:creationId xmlns:a16="http://schemas.microsoft.com/office/drawing/2014/main" id="{AC906B68-5926-453F-8C54-404250CBD918}"/>
                </a:ext>
              </a:extLst>
            </p:cNvPr>
            <p:cNvSpPr>
              <a:spLocks/>
            </p:cNvSpPr>
            <p:nvPr/>
          </p:nvSpPr>
          <p:spPr bwMode="auto">
            <a:xfrm>
              <a:off x="3248025" y="2211069"/>
              <a:ext cx="13970" cy="11430"/>
            </a:xfrm>
            <a:custGeom>
              <a:avLst/>
              <a:gdLst>
                <a:gd name="T0" fmla="*/ 10795 w 13970"/>
                <a:gd name="T1" fmla="*/ 0 h 11430"/>
                <a:gd name="T2" fmla="*/ 0 w 13970"/>
                <a:gd name="T3" fmla="*/ 10921 h 11430"/>
                <a:gd name="T4" fmla="*/ 13970 w 13970"/>
                <a:gd name="T5" fmla="*/ 5079 h 11430"/>
                <a:gd name="T6" fmla="*/ 10795 w 13970"/>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970" h="11430">
                  <a:moveTo>
                    <a:pt x="10795" y="0"/>
                  </a:moveTo>
                  <a:lnTo>
                    <a:pt x="0" y="10921"/>
                  </a:lnTo>
                  <a:lnTo>
                    <a:pt x="13970" y="5079"/>
                  </a:lnTo>
                  <a:lnTo>
                    <a:pt x="107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78" name="object 190">
              <a:extLst>
                <a:ext uri="{FF2B5EF4-FFF2-40B4-BE49-F238E27FC236}">
                  <a16:creationId xmlns:a16="http://schemas.microsoft.com/office/drawing/2014/main" id="{85A53A70-C944-4890-8C0E-82E115B72816}"/>
                </a:ext>
              </a:extLst>
            </p:cNvPr>
            <p:cNvSpPr>
              <a:spLocks/>
            </p:cNvSpPr>
            <p:nvPr/>
          </p:nvSpPr>
          <p:spPr bwMode="auto">
            <a:xfrm>
              <a:off x="3250565" y="2213736"/>
              <a:ext cx="14604" cy="10795"/>
            </a:xfrm>
            <a:custGeom>
              <a:avLst/>
              <a:gdLst>
                <a:gd name="T0" fmla="*/ 14097 w 14604"/>
                <a:gd name="T1" fmla="*/ 4952 h 10794"/>
                <a:gd name="T2" fmla="*/ 10795 w 14604"/>
                <a:gd name="T3" fmla="*/ 0 h 10794"/>
                <a:gd name="T4" fmla="*/ 0 w 14604"/>
                <a:gd name="T5" fmla="*/ 10797 h 10794"/>
                <a:gd name="T6" fmla="*/ 14097 w 14604"/>
                <a:gd name="T7" fmla="*/ 4952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4" h="10794">
                  <a:moveTo>
                    <a:pt x="14097" y="4952"/>
                  </a:moveTo>
                  <a:lnTo>
                    <a:pt x="10795" y="0"/>
                  </a:lnTo>
                  <a:lnTo>
                    <a:pt x="0" y="10795"/>
                  </a:lnTo>
                  <a:lnTo>
                    <a:pt x="14097" y="495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79" name="object 191">
              <a:extLst>
                <a:ext uri="{FF2B5EF4-FFF2-40B4-BE49-F238E27FC236}">
                  <a16:creationId xmlns:a16="http://schemas.microsoft.com/office/drawing/2014/main" id="{FD76F3BB-E712-4B58-8AF4-086B421E2A05}"/>
                </a:ext>
              </a:extLst>
            </p:cNvPr>
            <p:cNvSpPr>
              <a:spLocks/>
            </p:cNvSpPr>
            <p:nvPr/>
          </p:nvSpPr>
          <p:spPr bwMode="auto">
            <a:xfrm>
              <a:off x="3248025" y="2207767"/>
              <a:ext cx="10795" cy="14604"/>
            </a:xfrm>
            <a:custGeom>
              <a:avLst/>
              <a:gdLst>
                <a:gd name="T0" fmla="*/ 5969 w 10795"/>
                <a:gd name="T1" fmla="*/ 0 h 14605"/>
                <a:gd name="T2" fmla="*/ 0 w 10795"/>
                <a:gd name="T3" fmla="*/ 14222 h 14605"/>
                <a:gd name="T4" fmla="*/ 10795 w 10795"/>
                <a:gd name="T5" fmla="*/ 3302 h 14605"/>
                <a:gd name="T6" fmla="*/ 5969 w 10795"/>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5969" y="0"/>
                  </a:moveTo>
                  <a:lnTo>
                    <a:pt x="0" y="14224"/>
                  </a:lnTo>
                  <a:lnTo>
                    <a:pt x="10795" y="3302"/>
                  </a:lnTo>
                  <a:lnTo>
                    <a:pt x="59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80" name="object 192">
              <a:extLst>
                <a:ext uri="{FF2B5EF4-FFF2-40B4-BE49-F238E27FC236}">
                  <a16:creationId xmlns:a16="http://schemas.microsoft.com/office/drawing/2014/main" id="{BEB38618-EDBF-4F50-969C-E0F402C34324}"/>
                </a:ext>
              </a:extLst>
            </p:cNvPr>
            <p:cNvSpPr>
              <a:spLocks/>
            </p:cNvSpPr>
            <p:nvPr/>
          </p:nvSpPr>
          <p:spPr bwMode="auto">
            <a:xfrm>
              <a:off x="3250565" y="2210307"/>
              <a:ext cx="10795" cy="14604"/>
            </a:xfrm>
            <a:custGeom>
              <a:avLst/>
              <a:gdLst>
                <a:gd name="T0" fmla="*/ 10795 w 10795"/>
                <a:gd name="T1" fmla="*/ 3428 h 14605"/>
                <a:gd name="T2" fmla="*/ 5969 w 10795"/>
                <a:gd name="T3" fmla="*/ 0 h 14605"/>
                <a:gd name="T4" fmla="*/ 0 w 10795"/>
                <a:gd name="T5" fmla="*/ 14222 h 14605"/>
                <a:gd name="T6" fmla="*/ 10795 w 10795"/>
                <a:gd name="T7" fmla="*/ 3428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5" h="14605">
                  <a:moveTo>
                    <a:pt x="10795" y="3428"/>
                  </a:moveTo>
                  <a:lnTo>
                    <a:pt x="5969" y="0"/>
                  </a:lnTo>
                  <a:lnTo>
                    <a:pt x="0" y="14224"/>
                  </a:lnTo>
                  <a:lnTo>
                    <a:pt x="10795" y="342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81" name="object 193">
              <a:extLst>
                <a:ext uri="{FF2B5EF4-FFF2-40B4-BE49-F238E27FC236}">
                  <a16:creationId xmlns:a16="http://schemas.microsoft.com/office/drawing/2014/main" id="{FE23063B-7FC1-4B75-8A9D-0A62287FDEA3}"/>
                </a:ext>
              </a:extLst>
            </p:cNvPr>
            <p:cNvSpPr>
              <a:spLocks/>
            </p:cNvSpPr>
            <p:nvPr/>
          </p:nvSpPr>
          <p:spPr bwMode="auto">
            <a:xfrm>
              <a:off x="3248025" y="2206751"/>
              <a:ext cx="6350" cy="15240"/>
            </a:xfrm>
            <a:custGeom>
              <a:avLst/>
              <a:gdLst>
                <a:gd name="T0" fmla="*/ 0 w 6350"/>
                <a:gd name="T1" fmla="*/ 0 h 15239"/>
                <a:gd name="T2" fmla="*/ 0 w 6350"/>
                <a:gd name="T3" fmla="*/ 15241 h 15239"/>
                <a:gd name="T4" fmla="*/ 5969 w 6350"/>
                <a:gd name="T5" fmla="*/ 1015 h 15239"/>
                <a:gd name="T6" fmla="*/ 0 w 6350"/>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39">
                  <a:moveTo>
                    <a:pt x="0" y="0"/>
                  </a:moveTo>
                  <a:lnTo>
                    <a:pt x="0" y="15239"/>
                  </a:lnTo>
                  <a:lnTo>
                    <a:pt x="5969" y="10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82" name="object 194">
              <a:extLst>
                <a:ext uri="{FF2B5EF4-FFF2-40B4-BE49-F238E27FC236}">
                  <a16:creationId xmlns:a16="http://schemas.microsoft.com/office/drawing/2014/main" id="{5B1C5981-9F70-4E17-AF3B-AC1C1BA9043E}"/>
                </a:ext>
              </a:extLst>
            </p:cNvPr>
            <p:cNvSpPr>
              <a:spLocks/>
            </p:cNvSpPr>
            <p:nvPr/>
          </p:nvSpPr>
          <p:spPr bwMode="auto">
            <a:xfrm>
              <a:off x="3250565" y="2209291"/>
              <a:ext cx="6350" cy="15240"/>
            </a:xfrm>
            <a:custGeom>
              <a:avLst/>
              <a:gdLst>
                <a:gd name="T0" fmla="*/ 5969 w 6350"/>
                <a:gd name="T1" fmla="*/ 1016 h 15239"/>
                <a:gd name="T2" fmla="*/ 0 w 6350"/>
                <a:gd name="T3" fmla="*/ 0 h 15239"/>
                <a:gd name="T4" fmla="*/ 0 w 6350"/>
                <a:gd name="T5" fmla="*/ 15242 h 15239"/>
                <a:gd name="T6" fmla="*/ 5969 w 6350"/>
                <a:gd name="T7" fmla="*/ 1016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39">
                  <a:moveTo>
                    <a:pt x="5969" y="1016"/>
                  </a:moveTo>
                  <a:lnTo>
                    <a:pt x="0" y="0"/>
                  </a:lnTo>
                  <a:lnTo>
                    <a:pt x="0" y="15240"/>
                  </a:lnTo>
                  <a:lnTo>
                    <a:pt x="5969" y="101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83" name="object 195">
              <a:extLst>
                <a:ext uri="{FF2B5EF4-FFF2-40B4-BE49-F238E27FC236}">
                  <a16:creationId xmlns:a16="http://schemas.microsoft.com/office/drawing/2014/main" id="{6AC2B49F-38A4-468E-BDE2-7080F06F0D0B}"/>
                </a:ext>
              </a:extLst>
            </p:cNvPr>
            <p:cNvSpPr>
              <a:spLocks/>
            </p:cNvSpPr>
            <p:nvPr/>
          </p:nvSpPr>
          <p:spPr bwMode="auto">
            <a:xfrm>
              <a:off x="3242183" y="2206751"/>
              <a:ext cx="6350" cy="15240"/>
            </a:xfrm>
            <a:custGeom>
              <a:avLst/>
              <a:gdLst>
                <a:gd name="T0" fmla="*/ 5842 w 6350"/>
                <a:gd name="T1" fmla="*/ 0 h 15239"/>
                <a:gd name="T2" fmla="*/ 0 w 6350"/>
                <a:gd name="T3" fmla="*/ 1015 h 15239"/>
                <a:gd name="T4" fmla="*/ 5842 w 6350"/>
                <a:gd name="T5" fmla="*/ 15241 h 15239"/>
                <a:gd name="T6" fmla="*/ 5842 w 6350"/>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239">
                  <a:moveTo>
                    <a:pt x="5842" y="0"/>
                  </a:moveTo>
                  <a:lnTo>
                    <a:pt x="0" y="1015"/>
                  </a:lnTo>
                  <a:lnTo>
                    <a:pt x="5842" y="15239"/>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84" name="object 196">
              <a:extLst>
                <a:ext uri="{FF2B5EF4-FFF2-40B4-BE49-F238E27FC236}">
                  <a16:creationId xmlns:a16="http://schemas.microsoft.com/office/drawing/2014/main" id="{3E6C2C7B-F183-47BF-8626-D3CD9F3429E6}"/>
                </a:ext>
              </a:extLst>
            </p:cNvPr>
            <p:cNvSpPr>
              <a:spLocks/>
            </p:cNvSpPr>
            <p:nvPr/>
          </p:nvSpPr>
          <p:spPr bwMode="auto">
            <a:xfrm>
              <a:off x="3244850" y="2209291"/>
              <a:ext cx="5715" cy="15240"/>
            </a:xfrm>
            <a:custGeom>
              <a:avLst/>
              <a:gdLst>
                <a:gd name="T0" fmla="*/ 5716 w 5714"/>
                <a:gd name="T1" fmla="*/ 0 h 15239"/>
                <a:gd name="T2" fmla="*/ 0 w 5714"/>
                <a:gd name="T3" fmla="*/ 1016 h 15239"/>
                <a:gd name="T4" fmla="*/ 5716 w 5714"/>
                <a:gd name="T5" fmla="*/ 15242 h 15239"/>
                <a:gd name="T6" fmla="*/ 5716 w 5714"/>
                <a:gd name="T7" fmla="*/ 0 h 15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14" h="15239">
                  <a:moveTo>
                    <a:pt x="5714" y="0"/>
                  </a:moveTo>
                  <a:lnTo>
                    <a:pt x="0" y="1016"/>
                  </a:lnTo>
                  <a:lnTo>
                    <a:pt x="5714" y="15240"/>
                  </a:lnTo>
                  <a:lnTo>
                    <a:pt x="5714"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85" name="object 197">
              <a:extLst>
                <a:ext uri="{FF2B5EF4-FFF2-40B4-BE49-F238E27FC236}">
                  <a16:creationId xmlns:a16="http://schemas.microsoft.com/office/drawing/2014/main" id="{7F3C9F90-8DEC-4DB7-8E3E-DE0D92DF9A3E}"/>
                </a:ext>
              </a:extLst>
            </p:cNvPr>
            <p:cNvSpPr>
              <a:spLocks/>
            </p:cNvSpPr>
            <p:nvPr/>
          </p:nvSpPr>
          <p:spPr bwMode="auto">
            <a:xfrm>
              <a:off x="3237230" y="2207767"/>
              <a:ext cx="10795" cy="14604"/>
            </a:xfrm>
            <a:custGeom>
              <a:avLst/>
              <a:gdLst>
                <a:gd name="T0" fmla="*/ 4952 w 10794"/>
                <a:gd name="T1" fmla="*/ 0 h 14605"/>
                <a:gd name="T2" fmla="*/ 0 w 10794"/>
                <a:gd name="T3" fmla="*/ 3302 h 14605"/>
                <a:gd name="T4" fmla="*/ 10796 w 10794"/>
                <a:gd name="T5" fmla="*/ 14222 h 14605"/>
                <a:gd name="T6" fmla="*/ 4952 w 10794"/>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4605">
                  <a:moveTo>
                    <a:pt x="4952" y="0"/>
                  </a:moveTo>
                  <a:lnTo>
                    <a:pt x="0" y="3302"/>
                  </a:lnTo>
                  <a:lnTo>
                    <a:pt x="10794" y="14224"/>
                  </a:lnTo>
                  <a:lnTo>
                    <a:pt x="49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86" name="object 198">
              <a:extLst>
                <a:ext uri="{FF2B5EF4-FFF2-40B4-BE49-F238E27FC236}">
                  <a16:creationId xmlns:a16="http://schemas.microsoft.com/office/drawing/2014/main" id="{6A991AE4-8A1D-44EA-9A13-73707BF4B5DA}"/>
                </a:ext>
              </a:extLst>
            </p:cNvPr>
            <p:cNvSpPr>
              <a:spLocks/>
            </p:cNvSpPr>
            <p:nvPr/>
          </p:nvSpPr>
          <p:spPr bwMode="auto">
            <a:xfrm>
              <a:off x="3239770" y="2210307"/>
              <a:ext cx="10795" cy="14604"/>
            </a:xfrm>
            <a:custGeom>
              <a:avLst/>
              <a:gdLst>
                <a:gd name="T0" fmla="*/ 5080 w 10794"/>
                <a:gd name="T1" fmla="*/ 0 h 14605"/>
                <a:gd name="T2" fmla="*/ 0 w 10794"/>
                <a:gd name="T3" fmla="*/ 3428 h 14605"/>
                <a:gd name="T4" fmla="*/ 10796 w 10794"/>
                <a:gd name="T5" fmla="*/ 14222 h 14605"/>
                <a:gd name="T6" fmla="*/ 5080 w 10794"/>
                <a:gd name="T7" fmla="*/ 0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4605">
                  <a:moveTo>
                    <a:pt x="5080" y="0"/>
                  </a:moveTo>
                  <a:lnTo>
                    <a:pt x="0" y="3428"/>
                  </a:lnTo>
                  <a:lnTo>
                    <a:pt x="10794" y="14224"/>
                  </a:lnTo>
                  <a:lnTo>
                    <a:pt x="508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87" name="object 199">
              <a:extLst>
                <a:ext uri="{FF2B5EF4-FFF2-40B4-BE49-F238E27FC236}">
                  <a16:creationId xmlns:a16="http://schemas.microsoft.com/office/drawing/2014/main" id="{C16AAB20-5A15-483E-9BCC-EEE1A5F27CFA}"/>
                </a:ext>
              </a:extLst>
            </p:cNvPr>
            <p:cNvSpPr>
              <a:spLocks/>
            </p:cNvSpPr>
            <p:nvPr/>
          </p:nvSpPr>
          <p:spPr bwMode="auto">
            <a:xfrm>
              <a:off x="3233801" y="2211069"/>
              <a:ext cx="14604" cy="11430"/>
            </a:xfrm>
            <a:custGeom>
              <a:avLst/>
              <a:gdLst>
                <a:gd name="T0" fmla="*/ 3429 w 14605"/>
                <a:gd name="T1" fmla="*/ 0 h 11430"/>
                <a:gd name="T2" fmla="*/ 0 w 14605"/>
                <a:gd name="T3" fmla="*/ 5079 h 11430"/>
                <a:gd name="T4" fmla="*/ 14222 w 14605"/>
                <a:gd name="T5" fmla="*/ 10921 h 11430"/>
                <a:gd name="T6" fmla="*/ 3429 w 14605"/>
                <a:gd name="T7" fmla="*/ 0 h 1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5" h="11430">
                  <a:moveTo>
                    <a:pt x="3429" y="0"/>
                  </a:moveTo>
                  <a:lnTo>
                    <a:pt x="0" y="5079"/>
                  </a:lnTo>
                  <a:lnTo>
                    <a:pt x="14224" y="10921"/>
                  </a:lnTo>
                  <a:lnTo>
                    <a:pt x="34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88" name="object 200">
              <a:extLst>
                <a:ext uri="{FF2B5EF4-FFF2-40B4-BE49-F238E27FC236}">
                  <a16:creationId xmlns:a16="http://schemas.microsoft.com/office/drawing/2014/main" id="{CFB99B68-910A-4E5A-B855-802F2BA5AC33}"/>
                </a:ext>
              </a:extLst>
            </p:cNvPr>
            <p:cNvSpPr>
              <a:spLocks/>
            </p:cNvSpPr>
            <p:nvPr/>
          </p:nvSpPr>
          <p:spPr bwMode="auto">
            <a:xfrm>
              <a:off x="3236341" y="2213736"/>
              <a:ext cx="14604" cy="10795"/>
            </a:xfrm>
            <a:custGeom>
              <a:avLst/>
              <a:gdLst>
                <a:gd name="T0" fmla="*/ 3428 w 14605"/>
                <a:gd name="T1" fmla="*/ 0 h 10794"/>
                <a:gd name="T2" fmla="*/ 0 w 14605"/>
                <a:gd name="T3" fmla="*/ 4952 h 10794"/>
                <a:gd name="T4" fmla="*/ 14221 w 14605"/>
                <a:gd name="T5" fmla="*/ 10797 h 10794"/>
                <a:gd name="T6" fmla="*/ 3428 w 14605"/>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5" h="10794">
                  <a:moveTo>
                    <a:pt x="3428" y="0"/>
                  </a:moveTo>
                  <a:lnTo>
                    <a:pt x="0" y="4952"/>
                  </a:lnTo>
                  <a:lnTo>
                    <a:pt x="14223" y="10795"/>
                  </a:lnTo>
                  <a:lnTo>
                    <a:pt x="3428"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89" name="object 201">
              <a:extLst>
                <a:ext uri="{FF2B5EF4-FFF2-40B4-BE49-F238E27FC236}">
                  <a16:creationId xmlns:a16="http://schemas.microsoft.com/office/drawing/2014/main" id="{5D75A265-499D-4C72-B3BF-11FF2A10A0F5}"/>
                </a:ext>
              </a:extLst>
            </p:cNvPr>
            <p:cNvSpPr>
              <a:spLocks/>
            </p:cNvSpPr>
            <p:nvPr/>
          </p:nvSpPr>
          <p:spPr bwMode="auto">
            <a:xfrm>
              <a:off x="3232785" y="2216149"/>
              <a:ext cx="15240" cy="6350"/>
            </a:xfrm>
            <a:custGeom>
              <a:avLst/>
              <a:gdLst>
                <a:gd name="T0" fmla="*/ 1015 w 15239"/>
                <a:gd name="T1" fmla="*/ 0 h 6350"/>
                <a:gd name="T2" fmla="*/ 0 w 15239"/>
                <a:gd name="T3" fmla="*/ 5841 h 6350"/>
                <a:gd name="T4" fmla="*/ 15241 w 15239"/>
                <a:gd name="T5" fmla="*/ 5841 h 6350"/>
                <a:gd name="T6" fmla="*/ 1015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1015" y="0"/>
                  </a:moveTo>
                  <a:lnTo>
                    <a:pt x="0" y="5841"/>
                  </a:lnTo>
                  <a:lnTo>
                    <a:pt x="15239" y="5841"/>
                  </a:lnTo>
                  <a:lnTo>
                    <a:pt x="10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90" name="object 202">
              <a:extLst>
                <a:ext uri="{FF2B5EF4-FFF2-40B4-BE49-F238E27FC236}">
                  <a16:creationId xmlns:a16="http://schemas.microsoft.com/office/drawing/2014/main" id="{1D3A4266-2102-4EB3-B50D-67873AB7D5BA}"/>
                </a:ext>
              </a:extLst>
            </p:cNvPr>
            <p:cNvSpPr>
              <a:spLocks/>
            </p:cNvSpPr>
            <p:nvPr/>
          </p:nvSpPr>
          <p:spPr bwMode="auto">
            <a:xfrm>
              <a:off x="3235452" y="2218689"/>
              <a:ext cx="15240" cy="6350"/>
            </a:xfrm>
            <a:custGeom>
              <a:avLst/>
              <a:gdLst>
                <a:gd name="T0" fmla="*/ 889 w 15239"/>
                <a:gd name="T1" fmla="*/ 0 h 6350"/>
                <a:gd name="T2" fmla="*/ 0 w 15239"/>
                <a:gd name="T3" fmla="*/ 5842 h 6350"/>
                <a:gd name="T4" fmla="*/ 15114 w 15239"/>
                <a:gd name="T5" fmla="*/ 5842 h 6350"/>
                <a:gd name="T6" fmla="*/ 889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889" y="0"/>
                  </a:moveTo>
                  <a:lnTo>
                    <a:pt x="0" y="5842"/>
                  </a:lnTo>
                  <a:lnTo>
                    <a:pt x="15112" y="5842"/>
                  </a:lnTo>
                  <a:lnTo>
                    <a:pt x="889"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91" name="object 203">
              <a:extLst>
                <a:ext uri="{FF2B5EF4-FFF2-40B4-BE49-F238E27FC236}">
                  <a16:creationId xmlns:a16="http://schemas.microsoft.com/office/drawing/2014/main" id="{98611096-BB51-49AD-8365-DEDDA932F72F}"/>
                </a:ext>
              </a:extLst>
            </p:cNvPr>
            <p:cNvSpPr>
              <a:spLocks/>
            </p:cNvSpPr>
            <p:nvPr/>
          </p:nvSpPr>
          <p:spPr bwMode="auto">
            <a:xfrm>
              <a:off x="3232785" y="2221991"/>
              <a:ext cx="15240" cy="5715"/>
            </a:xfrm>
            <a:custGeom>
              <a:avLst/>
              <a:gdLst>
                <a:gd name="T0" fmla="*/ 15241 w 15239"/>
                <a:gd name="T1" fmla="*/ 0 h 5714"/>
                <a:gd name="T2" fmla="*/ 0 w 15239"/>
                <a:gd name="T3" fmla="*/ 0 h 5714"/>
                <a:gd name="T4" fmla="*/ 1015 w 15239"/>
                <a:gd name="T5" fmla="*/ 5717 h 5714"/>
                <a:gd name="T6" fmla="*/ 15241 w 15239"/>
                <a:gd name="T7" fmla="*/ 0 h 57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5714">
                  <a:moveTo>
                    <a:pt x="15239" y="0"/>
                  </a:moveTo>
                  <a:lnTo>
                    <a:pt x="0" y="0"/>
                  </a:lnTo>
                  <a:lnTo>
                    <a:pt x="1015" y="5715"/>
                  </a:lnTo>
                  <a:lnTo>
                    <a:pt x="152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92" name="object 204">
              <a:extLst>
                <a:ext uri="{FF2B5EF4-FFF2-40B4-BE49-F238E27FC236}">
                  <a16:creationId xmlns:a16="http://schemas.microsoft.com/office/drawing/2014/main" id="{B52F3410-A533-49C8-9F56-8712EC2DBC4B}"/>
                </a:ext>
              </a:extLst>
            </p:cNvPr>
            <p:cNvSpPr>
              <a:spLocks/>
            </p:cNvSpPr>
            <p:nvPr/>
          </p:nvSpPr>
          <p:spPr bwMode="auto">
            <a:xfrm>
              <a:off x="3235452" y="2224531"/>
              <a:ext cx="15240" cy="6350"/>
            </a:xfrm>
            <a:custGeom>
              <a:avLst/>
              <a:gdLst>
                <a:gd name="T0" fmla="*/ 0 w 15239"/>
                <a:gd name="T1" fmla="*/ 0 h 6350"/>
                <a:gd name="T2" fmla="*/ 889 w 15239"/>
                <a:gd name="T3" fmla="*/ 5841 h 6350"/>
                <a:gd name="T4" fmla="*/ 15114 w 15239"/>
                <a:gd name="T5" fmla="*/ 0 h 6350"/>
                <a:gd name="T6" fmla="*/ 0 w 15239"/>
                <a:gd name="T7" fmla="*/ 0 h 63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9" h="6350">
                  <a:moveTo>
                    <a:pt x="0" y="0"/>
                  </a:moveTo>
                  <a:lnTo>
                    <a:pt x="889" y="5841"/>
                  </a:lnTo>
                  <a:lnTo>
                    <a:pt x="15112"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93" name="object 205">
              <a:extLst>
                <a:ext uri="{FF2B5EF4-FFF2-40B4-BE49-F238E27FC236}">
                  <a16:creationId xmlns:a16="http://schemas.microsoft.com/office/drawing/2014/main" id="{7EB5AC4C-7861-4C20-8A02-E96441F83550}"/>
                </a:ext>
              </a:extLst>
            </p:cNvPr>
            <p:cNvSpPr>
              <a:spLocks/>
            </p:cNvSpPr>
            <p:nvPr/>
          </p:nvSpPr>
          <p:spPr bwMode="auto">
            <a:xfrm>
              <a:off x="3233801" y="2221991"/>
              <a:ext cx="14604" cy="10795"/>
            </a:xfrm>
            <a:custGeom>
              <a:avLst/>
              <a:gdLst>
                <a:gd name="T0" fmla="*/ 14222 w 14605"/>
                <a:gd name="T1" fmla="*/ 0 h 10794"/>
                <a:gd name="T2" fmla="*/ 0 w 14605"/>
                <a:gd name="T3" fmla="*/ 5717 h 10794"/>
                <a:gd name="T4" fmla="*/ 3429 w 14605"/>
                <a:gd name="T5" fmla="*/ 10797 h 10794"/>
                <a:gd name="T6" fmla="*/ 14222 w 14605"/>
                <a:gd name="T7" fmla="*/ 0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5" h="10794">
                  <a:moveTo>
                    <a:pt x="14224" y="0"/>
                  </a:moveTo>
                  <a:lnTo>
                    <a:pt x="0" y="5715"/>
                  </a:lnTo>
                  <a:lnTo>
                    <a:pt x="3429" y="10795"/>
                  </a:lnTo>
                  <a:lnTo>
                    <a:pt x="14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94" name="object 206">
              <a:extLst>
                <a:ext uri="{FF2B5EF4-FFF2-40B4-BE49-F238E27FC236}">
                  <a16:creationId xmlns:a16="http://schemas.microsoft.com/office/drawing/2014/main" id="{3EDC6284-16FE-47A6-B8DF-7E991D6C1BC1}"/>
                </a:ext>
              </a:extLst>
            </p:cNvPr>
            <p:cNvSpPr>
              <a:spLocks/>
            </p:cNvSpPr>
            <p:nvPr/>
          </p:nvSpPr>
          <p:spPr bwMode="auto">
            <a:xfrm>
              <a:off x="3236341" y="2224531"/>
              <a:ext cx="14604" cy="10795"/>
            </a:xfrm>
            <a:custGeom>
              <a:avLst/>
              <a:gdLst>
                <a:gd name="T0" fmla="*/ 0 w 14605"/>
                <a:gd name="T1" fmla="*/ 5843 h 10794"/>
                <a:gd name="T2" fmla="*/ 3428 w 14605"/>
                <a:gd name="T3" fmla="*/ 10796 h 10794"/>
                <a:gd name="T4" fmla="*/ 14221 w 14605"/>
                <a:gd name="T5" fmla="*/ 0 h 10794"/>
                <a:gd name="T6" fmla="*/ 0 w 14605"/>
                <a:gd name="T7" fmla="*/ 5843 h 107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05" h="10794">
                  <a:moveTo>
                    <a:pt x="0" y="5841"/>
                  </a:moveTo>
                  <a:lnTo>
                    <a:pt x="3428" y="10794"/>
                  </a:lnTo>
                  <a:lnTo>
                    <a:pt x="14223" y="0"/>
                  </a:lnTo>
                  <a:lnTo>
                    <a:pt x="0" y="584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95" name="object 207">
              <a:extLst>
                <a:ext uri="{FF2B5EF4-FFF2-40B4-BE49-F238E27FC236}">
                  <a16:creationId xmlns:a16="http://schemas.microsoft.com/office/drawing/2014/main" id="{C9E3BB96-08BB-4684-8EFF-857AA3400E09}"/>
                </a:ext>
              </a:extLst>
            </p:cNvPr>
            <p:cNvSpPr>
              <a:spLocks/>
            </p:cNvSpPr>
            <p:nvPr/>
          </p:nvSpPr>
          <p:spPr bwMode="auto">
            <a:xfrm>
              <a:off x="3237230" y="2221991"/>
              <a:ext cx="10795" cy="13970"/>
            </a:xfrm>
            <a:custGeom>
              <a:avLst/>
              <a:gdLst>
                <a:gd name="T0" fmla="*/ 10796 w 10794"/>
                <a:gd name="T1" fmla="*/ 0 h 13969"/>
                <a:gd name="T2" fmla="*/ 0 w 10794"/>
                <a:gd name="T3" fmla="*/ 10797 h 13969"/>
                <a:gd name="T4" fmla="*/ 4952 w 10794"/>
                <a:gd name="T5" fmla="*/ 13972 h 13969"/>
                <a:gd name="T6" fmla="*/ 10796 w 10794"/>
                <a:gd name="T7" fmla="*/ 0 h 139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3969">
                  <a:moveTo>
                    <a:pt x="10794" y="0"/>
                  </a:moveTo>
                  <a:lnTo>
                    <a:pt x="0" y="10795"/>
                  </a:lnTo>
                  <a:lnTo>
                    <a:pt x="4952" y="13970"/>
                  </a:lnTo>
                  <a:lnTo>
                    <a:pt x="107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96" name="object 208">
              <a:extLst>
                <a:ext uri="{FF2B5EF4-FFF2-40B4-BE49-F238E27FC236}">
                  <a16:creationId xmlns:a16="http://schemas.microsoft.com/office/drawing/2014/main" id="{63D498D0-FE83-4EB9-BAD9-048A2C163C5B}"/>
                </a:ext>
              </a:extLst>
            </p:cNvPr>
            <p:cNvSpPr>
              <a:spLocks/>
            </p:cNvSpPr>
            <p:nvPr/>
          </p:nvSpPr>
          <p:spPr bwMode="auto">
            <a:xfrm>
              <a:off x="3239770" y="2224531"/>
              <a:ext cx="10795" cy="14604"/>
            </a:xfrm>
            <a:custGeom>
              <a:avLst/>
              <a:gdLst>
                <a:gd name="T0" fmla="*/ 0 w 10794"/>
                <a:gd name="T1" fmla="*/ 10792 h 14605"/>
                <a:gd name="T2" fmla="*/ 5080 w 10794"/>
                <a:gd name="T3" fmla="*/ 14094 h 14605"/>
                <a:gd name="T4" fmla="*/ 10796 w 10794"/>
                <a:gd name="T5" fmla="*/ 0 h 14605"/>
                <a:gd name="T6" fmla="*/ 0 w 10794"/>
                <a:gd name="T7" fmla="*/ 10792 h 146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94" h="14605">
                  <a:moveTo>
                    <a:pt x="0" y="10794"/>
                  </a:moveTo>
                  <a:lnTo>
                    <a:pt x="5080" y="14096"/>
                  </a:lnTo>
                  <a:lnTo>
                    <a:pt x="10794" y="0"/>
                  </a:lnTo>
                  <a:lnTo>
                    <a:pt x="0" y="10794"/>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6297" name="object 209">
              <a:extLst>
                <a:ext uri="{FF2B5EF4-FFF2-40B4-BE49-F238E27FC236}">
                  <a16:creationId xmlns:a16="http://schemas.microsoft.com/office/drawing/2014/main" id="{BAA33A3C-D5C4-4BB0-BE96-13FC423526FA}"/>
                </a:ext>
              </a:extLst>
            </p:cNvPr>
            <p:cNvSpPr>
              <a:spLocks/>
            </p:cNvSpPr>
            <p:nvPr/>
          </p:nvSpPr>
          <p:spPr bwMode="auto">
            <a:xfrm>
              <a:off x="3242183" y="2221991"/>
              <a:ext cx="6350" cy="15875"/>
            </a:xfrm>
            <a:custGeom>
              <a:avLst/>
              <a:gdLst>
                <a:gd name="T0" fmla="*/ 5842 w 6350"/>
                <a:gd name="T1" fmla="*/ 0 h 15875"/>
                <a:gd name="T2" fmla="*/ 0 w 6350"/>
                <a:gd name="T3" fmla="*/ 13970 h 15875"/>
                <a:gd name="T4" fmla="*/ 5842 w 6350"/>
                <a:gd name="T5" fmla="*/ 15367 h 15875"/>
                <a:gd name="T6" fmla="*/ 5842 w 6350"/>
                <a:gd name="T7" fmla="*/ 0 h 15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0" h="15875">
                  <a:moveTo>
                    <a:pt x="5842" y="0"/>
                  </a:moveTo>
                  <a:lnTo>
                    <a:pt x="0" y="13970"/>
                  </a:lnTo>
                  <a:lnTo>
                    <a:pt x="5842" y="15367"/>
                  </a:lnTo>
                  <a:lnTo>
                    <a:pt x="58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6298" name="object 210">
              <a:extLst>
                <a:ext uri="{FF2B5EF4-FFF2-40B4-BE49-F238E27FC236}">
                  <a16:creationId xmlns:a16="http://schemas.microsoft.com/office/drawing/2014/main" id="{5BC627AA-D4F6-45CF-860C-8EE241240197}"/>
                </a:ext>
              </a:extLst>
            </p:cNvPr>
            <p:cNvSpPr>
              <a:spLocks/>
            </p:cNvSpPr>
            <p:nvPr/>
          </p:nvSpPr>
          <p:spPr bwMode="auto">
            <a:xfrm>
              <a:off x="3244850" y="2224531"/>
              <a:ext cx="6350" cy="15875"/>
            </a:xfrm>
            <a:custGeom>
              <a:avLst/>
              <a:gdLst>
                <a:gd name="T0" fmla="*/ 5714 w 6350"/>
                <a:gd name="T1" fmla="*/ 0 h 15875"/>
                <a:gd name="T2" fmla="*/ 6095 w 6350"/>
                <a:gd name="T3" fmla="*/ 0 h 15875"/>
                <a:gd name="T4" fmla="*/ 0 w 6350"/>
                <a:gd name="T5" fmla="*/ 14096 h 15875"/>
                <a:gd name="T6" fmla="*/ 5714 w 6350"/>
                <a:gd name="T7" fmla="*/ 15493 h 15875"/>
                <a:gd name="T8" fmla="*/ 5714 w 6350"/>
                <a:gd name="T9" fmla="*/ 0 h 15875"/>
                <a:gd name="T10" fmla="*/ 0 w 6350"/>
                <a:gd name="T11" fmla="*/ 14096 h 158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50" h="15875">
                  <a:moveTo>
                    <a:pt x="5714" y="0"/>
                  </a:moveTo>
                  <a:lnTo>
                    <a:pt x="6095" y="0"/>
                  </a:lnTo>
                </a:path>
                <a:path w="6350" h="15875">
                  <a:moveTo>
                    <a:pt x="0" y="14096"/>
                  </a:moveTo>
                  <a:lnTo>
                    <a:pt x="5714" y="15493"/>
                  </a:lnTo>
                  <a:lnTo>
                    <a:pt x="5714" y="0"/>
                  </a:lnTo>
                  <a:lnTo>
                    <a:pt x="0" y="140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7282" name="object 2">
            <a:extLst>
              <a:ext uri="{FF2B5EF4-FFF2-40B4-BE49-F238E27FC236}">
                <a16:creationId xmlns:a16="http://schemas.microsoft.com/office/drawing/2014/main" id="{9F3D710B-8105-41FD-9048-5B6076609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object 3">
            <a:extLst>
              <a:ext uri="{FF2B5EF4-FFF2-40B4-BE49-F238E27FC236}">
                <a16:creationId xmlns:a16="http://schemas.microsoft.com/office/drawing/2014/main" id="{6172DC40-0399-4164-82E4-72B3E6086A0A}"/>
              </a:ext>
            </a:extLst>
          </p:cNvPr>
          <p:cNvSpPr>
            <a:spLocks/>
          </p:cNvSpPr>
          <p:nvPr/>
        </p:nvSpPr>
        <p:spPr bwMode="auto">
          <a:xfrm>
            <a:off x="3298825" y="647700"/>
            <a:ext cx="1716088" cy="106363"/>
          </a:xfrm>
          <a:custGeom>
            <a:avLst/>
            <a:gdLst>
              <a:gd name="T0" fmla="*/ 857696 w 1717039"/>
              <a:gd name="T1" fmla="*/ 52523 h 107315"/>
              <a:gd name="T2" fmla="*/ 858584 w 1717039"/>
              <a:gd name="T3" fmla="*/ 52523 h 107315"/>
              <a:gd name="T4" fmla="*/ 857696 w 1717039"/>
              <a:gd name="T5" fmla="*/ 52523 h 107315"/>
              <a:gd name="T6" fmla="*/ 0 w 1717039"/>
              <a:gd name="T7" fmla="*/ 52523 h 107315"/>
              <a:gd name="T8" fmla="*/ 801244 w 1717039"/>
              <a:gd name="T9" fmla="*/ 105419 h 107315"/>
              <a:gd name="T10" fmla="*/ 913895 w 1717039"/>
              <a:gd name="T11" fmla="*/ 0 h 107315"/>
              <a:gd name="T12" fmla="*/ 857696 w 1717039"/>
              <a:gd name="T13" fmla="*/ 52523 h 107315"/>
              <a:gd name="T14" fmla="*/ 1715138 w 1717039"/>
              <a:gd name="T15" fmla="*/ 52523 h 107315"/>
              <a:gd name="T16" fmla="*/ 913895 w 1717039"/>
              <a:gd name="T17" fmla="*/ 0 h 107315"/>
              <a:gd name="T18" fmla="*/ 801244 w 1717039"/>
              <a:gd name="T19" fmla="*/ 105419 h 1073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17039" h="107315">
                <a:moveTo>
                  <a:pt x="858647" y="53467"/>
                </a:moveTo>
                <a:lnTo>
                  <a:pt x="859536" y="53467"/>
                </a:lnTo>
              </a:path>
              <a:path w="1717039" h="107315">
                <a:moveTo>
                  <a:pt x="858647" y="53467"/>
                </a:moveTo>
                <a:lnTo>
                  <a:pt x="0" y="53467"/>
                </a:lnTo>
              </a:path>
              <a:path w="1717039" h="107315">
                <a:moveTo>
                  <a:pt x="802132" y="107315"/>
                </a:moveTo>
                <a:lnTo>
                  <a:pt x="914908" y="0"/>
                </a:lnTo>
              </a:path>
              <a:path w="1717039" h="107315">
                <a:moveTo>
                  <a:pt x="858647" y="53467"/>
                </a:moveTo>
                <a:lnTo>
                  <a:pt x="1717039" y="53467"/>
                </a:lnTo>
              </a:path>
              <a:path w="1717039" h="107315">
                <a:moveTo>
                  <a:pt x="914908" y="0"/>
                </a:moveTo>
                <a:lnTo>
                  <a:pt x="802132" y="10731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object 4">
            <a:extLst>
              <a:ext uri="{FF2B5EF4-FFF2-40B4-BE49-F238E27FC236}">
                <a16:creationId xmlns:a16="http://schemas.microsoft.com/office/drawing/2014/main" id="{0B829354-6238-457F-8E96-894130793240}"/>
              </a:ext>
            </a:extLst>
          </p:cNvPr>
          <p:cNvSpPr txBox="1"/>
          <p:nvPr/>
        </p:nvSpPr>
        <p:spPr>
          <a:xfrm>
            <a:off x="681038" y="523875"/>
            <a:ext cx="161925"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7.</a:t>
            </a:r>
            <a:endParaRPr sz="1400" kern="0">
              <a:solidFill>
                <a:sysClr val="windowText" lastClr="000000"/>
              </a:solidFill>
              <a:latin typeface="Times New Roman"/>
              <a:cs typeface="Times New Roman"/>
            </a:endParaRPr>
          </a:p>
        </p:txBody>
      </p:sp>
      <p:sp>
        <p:nvSpPr>
          <p:cNvPr id="5" name="object 5">
            <a:extLst>
              <a:ext uri="{FF2B5EF4-FFF2-40B4-BE49-F238E27FC236}">
                <a16:creationId xmlns:a16="http://schemas.microsoft.com/office/drawing/2014/main" id="{890C6570-94CC-40D4-916F-9A1A5B508ED1}"/>
              </a:ext>
            </a:extLst>
          </p:cNvPr>
          <p:cNvSpPr txBox="1"/>
          <p:nvPr/>
        </p:nvSpPr>
        <p:spPr>
          <a:xfrm>
            <a:off x="2603500" y="593725"/>
            <a:ext cx="250825"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12'</a:t>
            </a:r>
            <a:endParaRPr sz="1400" kern="0">
              <a:solidFill>
                <a:sysClr val="windowText" lastClr="000000"/>
              </a:solidFill>
              <a:latin typeface="Times New Roman"/>
              <a:cs typeface="Times New Roman"/>
            </a:endParaRPr>
          </a:p>
        </p:txBody>
      </p:sp>
      <p:sp>
        <p:nvSpPr>
          <p:cNvPr id="6" name="object 6">
            <a:extLst>
              <a:ext uri="{FF2B5EF4-FFF2-40B4-BE49-F238E27FC236}">
                <a16:creationId xmlns:a16="http://schemas.microsoft.com/office/drawing/2014/main" id="{DDE9CAF9-442F-4352-8EAA-30D882144748}"/>
              </a:ext>
            </a:extLst>
          </p:cNvPr>
          <p:cNvSpPr txBox="1"/>
          <p:nvPr/>
        </p:nvSpPr>
        <p:spPr>
          <a:xfrm>
            <a:off x="4592638" y="593725"/>
            <a:ext cx="239712"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12'</a:t>
            </a:r>
            <a:endParaRPr sz="1400" kern="0">
              <a:solidFill>
                <a:sysClr val="windowText" lastClr="000000"/>
              </a:solidFill>
              <a:latin typeface="Times New Roman"/>
              <a:cs typeface="Times New Roman"/>
            </a:endParaRPr>
          </a:p>
        </p:txBody>
      </p:sp>
      <p:sp>
        <p:nvSpPr>
          <p:cNvPr id="7" name="object 7">
            <a:extLst>
              <a:ext uri="{FF2B5EF4-FFF2-40B4-BE49-F238E27FC236}">
                <a16:creationId xmlns:a16="http://schemas.microsoft.com/office/drawing/2014/main" id="{B08E63B0-D452-44E7-B4B7-169E44BDEE43}"/>
              </a:ext>
            </a:extLst>
          </p:cNvPr>
          <p:cNvSpPr txBox="1"/>
          <p:nvPr/>
        </p:nvSpPr>
        <p:spPr>
          <a:xfrm>
            <a:off x="444500" y="1539875"/>
            <a:ext cx="149225"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2'</a:t>
            </a:r>
            <a:endParaRPr sz="1400" kern="0">
              <a:solidFill>
                <a:sysClr val="windowText" lastClr="000000"/>
              </a:solidFill>
              <a:latin typeface="Times New Roman"/>
              <a:cs typeface="Times New Roman"/>
            </a:endParaRPr>
          </a:p>
        </p:txBody>
      </p:sp>
      <p:sp>
        <p:nvSpPr>
          <p:cNvPr id="8" name="object 8">
            <a:extLst>
              <a:ext uri="{FF2B5EF4-FFF2-40B4-BE49-F238E27FC236}">
                <a16:creationId xmlns:a16="http://schemas.microsoft.com/office/drawing/2014/main" id="{6FD0EC9B-937B-4E94-ACEF-65819E477C86}"/>
              </a:ext>
            </a:extLst>
          </p:cNvPr>
          <p:cNvSpPr txBox="1"/>
          <p:nvPr/>
        </p:nvSpPr>
        <p:spPr>
          <a:xfrm>
            <a:off x="444500" y="2339975"/>
            <a:ext cx="241300"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12'</a:t>
            </a:r>
            <a:endParaRPr sz="1400" kern="0">
              <a:solidFill>
                <a:sysClr val="windowText" lastClr="000000"/>
              </a:solidFill>
              <a:latin typeface="Times New Roman"/>
              <a:cs typeface="Times New Roman"/>
            </a:endParaRPr>
          </a:p>
        </p:txBody>
      </p:sp>
      <p:sp>
        <p:nvSpPr>
          <p:cNvPr id="9" name="object 9">
            <a:extLst>
              <a:ext uri="{FF2B5EF4-FFF2-40B4-BE49-F238E27FC236}">
                <a16:creationId xmlns:a16="http://schemas.microsoft.com/office/drawing/2014/main" id="{2F19875C-DA72-40F6-98CE-870AC9A86497}"/>
              </a:ext>
            </a:extLst>
          </p:cNvPr>
          <p:cNvSpPr txBox="1"/>
          <p:nvPr/>
        </p:nvSpPr>
        <p:spPr>
          <a:xfrm>
            <a:off x="5788025" y="2319338"/>
            <a:ext cx="363538"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10" dirty="0">
                <a:solidFill>
                  <a:sysClr val="windowText" lastClr="000000"/>
                </a:solidFill>
                <a:latin typeface="Times New Roman"/>
                <a:cs typeface="Times New Roman"/>
              </a:rPr>
              <a:t>7'-</a:t>
            </a: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10" name="object 10">
            <a:extLst>
              <a:ext uri="{FF2B5EF4-FFF2-40B4-BE49-F238E27FC236}">
                <a16:creationId xmlns:a16="http://schemas.microsoft.com/office/drawing/2014/main" id="{B2686115-4F64-40E7-9540-DE6FA0DF5418}"/>
              </a:ext>
            </a:extLst>
          </p:cNvPr>
          <p:cNvSpPr txBox="1"/>
          <p:nvPr/>
        </p:nvSpPr>
        <p:spPr>
          <a:xfrm>
            <a:off x="444500" y="3386138"/>
            <a:ext cx="36195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10" dirty="0">
                <a:solidFill>
                  <a:sysClr val="windowText" lastClr="000000"/>
                </a:solidFill>
                <a:latin typeface="Times New Roman"/>
                <a:cs typeface="Times New Roman"/>
              </a:rPr>
              <a:t>2'-</a:t>
            </a: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11" name="object 11">
            <a:extLst>
              <a:ext uri="{FF2B5EF4-FFF2-40B4-BE49-F238E27FC236}">
                <a16:creationId xmlns:a16="http://schemas.microsoft.com/office/drawing/2014/main" id="{2A813138-5AED-49E5-BF13-981935BC8618}"/>
              </a:ext>
            </a:extLst>
          </p:cNvPr>
          <p:cNvSpPr txBox="1"/>
          <p:nvPr/>
        </p:nvSpPr>
        <p:spPr>
          <a:xfrm>
            <a:off x="1208088" y="3824288"/>
            <a:ext cx="149225"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12" name="object 12">
            <a:extLst>
              <a:ext uri="{FF2B5EF4-FFF2-40B4-BE49-F238E27FC236}">
                <a16:creationId xmlns:a16="http://schemas.microsoft.com/office/drawing/2014/main" id="{BEFAB2BA-99D8-40B4-B34C-84845A9002BC}"/>
              </a:ext>
            </a:extLst>
          </p:cNvPr>
          <p:cNvSpPr txBox="1"/>
          <p:nvPr/>
        </p:nvSpPr>
        <p:spPr>
          <a:xfrm>
            <a:off x="1160463" y="6129338"/>
            <a:ext cx="241300" cy="238125"/>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12'</a:t>
            </a:r>
            <a:endParaRPr sz="1400" kern="0">
              <a:solidFill>
                <a:sysClr val="windowText" lastClr="000000"/>
              </a:solidFill>
              <a:latin typeface="Times New Roman"/>
              <a:cs typeface="Times New Roman"/>
            </a:endParaRPr>
          </a:p>
        </p:txBody>
      </p:sp>
      <p:pic>
        <p:nvPicPr>
          <p:cNvPr id="97293" name="object 13">
            <a:extLst>
              <a:ext uri="{FF2B5EF4-FFF2-40B4-BE49-F238E27FC236}">
                <a16:creationId xmlns:a16="http://schemas.microsoft.com/office/drawing/2014/main" id="{C22D8DB5-1BDA-4FEA-8284-23832C1D4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682625"/>
            <a:ext cx="914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7294" name="object 14">
            <a:extLst>
              <a:ext uri="{FF2B5EF4-FFF2-40B4-BE49-F238E27FC236}">
                <a16:creationId xmlns:a16="http://schemas.microsoft.com/office/drawing/2014/main" id="{9445DE78-8AE2-490F-9CB7-B78D690BB674}"/>
              </a:ext>
            </a:extLst>
          </p:cNvPr>
          <p:cNvGrpSpPr>
            <a:grpSpLocks/>
          </p:cNvGrpSpPr>
          <p:nvPr/>
        </p:nvGrpSpPr>
        <p:grpSpPr bwMode="auto">
          <a:xfrm>
            <a:off x="1906588" y="908050"/>
            <a:ext cx="4500562" cy="4786313"/>
            <a:chOff x="1906270" y="907669"/>
            <a:chExt cx="4500880" cy="4786630"/>
          </a:xfrm>
        </p:grpSpPr>
        <p:sp>
          <p:nvSpPr>
            <p:cNvPr id="97311" name="object 15">
              <a:extLst>
                <a:ext uri="{FF2B5EF4-FFF2-40B4-BE49-F238E27FC236}">
                  <a16:creationId xmlns:a16="http://schemas.microsoft.com/office/drawing/2014/main" id="{56F70773-37D9-421A-B51A-B5A293ACABA7}"/>
                </a:ext>
              </a:extLst>
            </p:cNvPr>
            <p:cNvSpPr>
              <a:spLocks/>
            </p:cNvSpPr>
            <p:nvPr/>
          </p:nvSpPr>
          <p:spPr bwMode="auto">
            <a:xfrm>
              <a:off x="1907540" y="918083"/>
              <a:ext cx="4498340" cy="4775200"/>
            </a:xfrm>
            <a:custGeom>
              <a:avLst/>
              <a:gdLst>
                <a:gd name="T0" fmla="*/ 4400042 w 4498340"/>
                <a:gd name="T1" fmla="*/ 981328 h 4775200"/>
                <a:gd name="T2" fmla="*/ 4288028 w 4498340"/>
                <a:gd name="T3" fmla="*/ 873887 h 4775200"/>
                <a:gd name="T4" fmla="*/ 4248150 w 4498340"/>
                <a:gd name="T5" fmla="*/ 0 h 4775200"/>
                <a:gd name="T6" fmla="*/ 4248150 w 4498340"/>
                <a:gd name="T7" fmla="*/ 2213609 h 4775200"/>
                <a:gd name="T8" fmla="*/ 4248150 w 4498340"/>
                <a:gd name="T9" fmla="*/ 2561716 h 4775200"/>
                <a:gd name="T10" fmla="*/ 4248150 w 4498340"/>
                <a:gd name="T11" fmla="*/ 4070350 h 4775200"/>
                <a:gd name="T12" fmla="*/ 4213225 w 4498340"/>
                <a:gd name="T13" fmla="*/ 2659633 h 4775200"/>
                <a:gd name="T14" fmla="*/ 4497832 w 4498340"/>
                <a:gd name="T15" fmla="*/ 2626487 h 4775200"/>
                <a:gd name="T16" fmla="*/ 3645789 w 4498340"/>
                <a:gd name="T17" fmla="*/ 2626487 h 4775200"/>
                <a:gd name="T18" fmla="*/ 4213225 w 4498340"/>
                <a:gd name="T19" fmla="*/ 2659633 h 4775200"/>
                <a:gd name="T20" fmla="*/ 3645789 w 4498340"/>
                <a:gd name="T21" fmla="*/ 4536312 h 4775200"/>
                <a:gd name="T22" fmla="*/ 249809 w 4498340"/>
                <a:gd name="T23" fmla="*/ 356488 h 4775200"/>
                <a:gd name="T24" fmla="*/ 249809 w 4498340"/>
                <a:gd name="T25" fmla="*/ 1401064 h 4775200"/>
                <a:gd name="T26" fmla="*/ 249809 w 4498340"/>
                <a:gd name="T27" fmla="*/ 2445639 h 4775200"/>
                <a:gd name="T28" fmla="*/ 249809 w 4498340"/>
                <a:gd name="T29" fmla="*/ 3490214 h 4775200"/>
                <a:gd name="T30" fmla="*/ 249809 w 4498340"/>
                <a:gd name="T31" fmla="*/ 4774819 h 4775200"/>
                <a:gd name="T32" fmla="*/ 284607 w 4498340"/>
                <a:gd name="T33" fmla="*/ 2181987 h 4775200"/>
                <a:gd name="T34" fmla="*/ 609346 w 4498340"/>
                <a:gd name="T35" fmla="*/ 2626487 h 4775200"/>
                <a:gd name="T36" fmla="*/ 1702435 w 4498340"/>
                <a:gd name="T37" fmla="*/ 2626487 h 4775200"/>
                <a:gd name="T38" fmla="*/ 1797812 w 4498340"/>
                <a:gd name="T39" fmla="*/ 2659633 h 4775200"/>
                <a:gd name="T40" fmla="*/ 973582 w 4498340"/>
                <a:gd name="T41" fmla="*/ 4536312 h 4775200"/>
                <a:gd name="T42" fmla="*/ 2249043 w 4498340"/>
                <a:gd name="T43" fmla="*/ 3142106 h 4775200"/>
                <a:gd name="T44" fmla="*/ 2249043 w 4498340"/>
                <a:gd name="T45" fmla="*/ 4186808 h 4775200"/>
                <a:gd name="T46" fmla="*/ 2283587 w 4498340"/>
                <a:gd name="T47" fmla="*/ 4503166 h 4775200"/>
                <a:gd name="T48" fmla="*/ 2214372 w 4498340"/>
                <a:gd name="T49" fmla="*/ 2593213 h 4775200"/>
                <a:gd name="T50" fmla="*/ 4282821 w 4498340"/>
                <a:gd name="T51" fmla="*/ 4569459 h 4775200"/>
                <a:gd name="T52" fmla="*/ 0 w 4498340"/>
                <a:gd name="T53" fmla="*/ 2149093 h 4775200"/>
                <a:gd name="T54" fmla="*/ 1214628 w 4498340"/>
                <a:gd name="T55" fmla="*/ 2274951 h 4775200"/>
                <a:gd name="T56" fmla="*/ 1702435 w 4498340"/>
                <a:gd name="T57" fmla="*/ 2149093 h 4775200"/>
                <a:gd name="T58" fmla="*/ 2249043 w 4498340"/>
                <a:gd name="T59" fmla="*/ 588899 h 4775200"/>
                <a:gd name="T60" fmla="*/ 2249043 w 4498340"/>
                <a:gd name="T61" fmla="*/ 1633474 h 4775200"/>
                <a:gd name="T62" fmla="*/ 2214372 w 4498340"/>
                <a:gd name="T63" fmla="*/ 2115566 h 4775200"/>
                <a:gd name="T64" fmla="*/ 2916936 w 4498340"/>
                <a:gd name="T65" fmla="*/ 2149093 h 4775200"/>
                <a:gd name="T66" fmla="*/ 4497832 w 4498340"/>
                <a:gd name="T67" fmla="*/ 2149093 h 4775200"/>
                <a:gd name="T68" fmla="*/ 284607 w 4498340"/>
                <a:gd name="T69" fmla="*/ 2115566 h 4775200"/>
                <a:gd name="T70" fmla="*/ 1797812 w 4498340"/>
                <a:gd name="T71" fmla="*/ 2181987 h 4775200"/>
                <a:gd name="T72" fmla="*/ 730504 w 4498340"/>
                <a:gd name="T73" fmla="*/ 238887 h 4775200"/>
                <a:gd name="T74" fmla="*/ 1823593 w 4498340"/>
                <a:gd name="T75" fmla="*/ 238887 h 4775200"/>
                <a:gd name="T76" fmla="*/ 2916936 w 4498340"/>
                <a:gd name="T77" fmla="*/ 238887 h 4775200"/>
                <a:gd name="T78" fmla="*/ 4497832 w 4498340"/>
                <a:gd name="T79" fmla="*/ 238887 h 4775200"/>
                <a:gd name="T80" fmla="*/ 2283587 w 4498340"/>
                <a:gd name="T81" fmla="*/ 272033 h 4775200"/>
                <a:gd name="T82" fmla="*/ 3213608 w 4498340"/>
                <a:gd name="T83" fmla="*/ 2274951 h 4775200"/>
                <a:gd name="T84" fmla="*/ 2818130 w 4498340"/>
                <a:gd name="T85" fmla="*/ 1750949 h 4775200"/>
                <a:gd name="T86" fmla="*/ 4213225 w 4498340"/>
                <a:gd name="T87" fmla="*/ 1485391 h 4775200"/>
                <a:gd name="T88" fmla="*/ 3546983 w 4498340"/>
                <a:gd name="T89" fmla="*/ 1087501 h 4775200"/>
                <a:gd name="T90" fmla="*/ 4213225 w 4498340"/>
                <a:gd name="T91" fmla="*/ 822325 h 4775200"/>
                <a:gd name="T92" fmla="*/ 3477641 w 4498340"/>
                <a:gd name="T93" fmla="*/ 1750949 h 4775200"/>
                <a:gd name="T94" fmla="*/ 3477641 w 4498340"/>
                <a:gd name="T95" fmla="*/ 1618361 h 4775200"/>
                <a:gd name="T96" fmla="*/ 2818130 w 4498340"/>
                <a:gd name="T97" fmla="*/ 1220215 h 4775200"/>
                <a:gd name="T98" fmla="*/ 3477641 w 4498340"/>
                <a:gd name="T99" fmla="*/ 955293 h 4775200"/>
                <a:gd name="T100" fmla="*/ 2818130 w 4498340"/>
                <a:gd name="T101" fmla="*/ 1750949 h 47752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498340" h="4775200">
                  <a:moveTo>
                    <a:pt x="4344162" y="927480"/>
                  </a:moveTo>
                  <a:lnTo>
                    <a:pt x="4345051" y="927480"/>
                  </a:lnTo>
                </a:path>
                <a:path w="4498340" h="4775200">
                  <a:moveTo>
                    <a:pt x="4344162" y="927480"/>
                  </a:moveTo>
                  <a:lnTo>
                    <a:pt x="4344162" y="1034795"/>
                  </a:lnTo>
                </a:path>
                <a:path w="4498340" h="4775200">
                  <a:moveTo>
                    <a:pt x="4400042" y="981328"/>
                  </a:moveTo>
                  <a:lnTo>
                    <a:pt x="4288028" y="873887"/>
                  </a:lnTo>
                </a:path>
                <a:path w="4498340" h="4775200">
                  <a:moveTo>
                    <a:pt x="4344162" y="927480"/>
                  </a:moveTo>
                  <a:lnTo>
                    <a:pt x="4344162" y="1415923"/>
                  </a:lnTo>
                </a:path>
                <a:path w="4498340" h="4775200">
                  <a:moveTo>
                    <a:pt x="4400042" y="981328"/>
                  </a:moveTo>
                  <a:lnTo>
                    <a:pt x="4288028" y="873887"/>
                  </a:lnTo>
                </a:path>
                <a:path w="4498340" h="4775200">
                  <a:moveTo>
                    <a:pt x="4248150" y="704850"/>
                  </a:moveTo>
                  <a:lnTo>
                    <a:pt x="4248150" y="1284986"/>
                  </a:lnTo>
                </a:path>
                <a:path w="4498340" h="4775200">
                  <a:moveTo>
                    <a:pt x="4248150" y="1401064"/>
                  </a:moveTo>
                  <a:lnTo>
                    <a:pt x="4248150" y="1517014"/>
                  </a:lnTo>
                </a:path>
                <a:path w="4498340" h="4775200">
                  <a:moveTo>
                    <a:pt x="4248150" y="0"/>
                  </a:moveTo>
                  <a:lnTo>
                    <a:pt x="4248150" y="356488"/>
                  </a:lnTo>
                </a:path>
                <a:path w="4498340" h="4775200">
                  <a:moveTo>
                    <a:pt x="4248150" y="472820"/>
                  </a:moveTo>
                  <a:lnTo>
                    <a:pt x="4248150" y="588899"/>
                  </a:lnTo>
                </a:path>
                <a:path w="4498340" h="4775200">
                  <a:moveTo>
                    <a:pt x="4248150" y="1633474"/>
                  </a:moveTo>
                  <a:lnTo>
                    <a:pt x="4248150" y="2213609"/>
                  </a:lnTo>
                </a:path>
                <a:path w="4498340" h="4775200">
                  <a:moveTo>
                    <a:pt x="4213225" y="272033"/>
                  </a:moveTo>
                  <a:lnTo>
                    <a:pt x="4213225" y="2115566"/>
                  </a:lnTo>
                </a:path>
                <a:path w="4498340" h="4775200">
                  <a:moveTo>
                    <a:pt x="4248150" y="2329561"/>
                  </a:moveTo>
                  <a:lnTo>
                    <a:pt x="4248150" y="2445639"/>
                  </a:lnTo>
                </a:path>
                <a:path w="4498340" h="4775200">
                  <a:moveTo>
                    <a:pt x="4248150" y="2561716"/>
                  </a:moveTo>
                  <a:lnTo>
                    <a:pt x="4248150" y="3142106"/>
                  </a:lnTo>
                </a:path>
                <a:path w="4498340" h="4775200">
                  <a:moveTo>
                    <a:pt x="4248150" y="3258184"/>
                  </a:moveTo>
                  <a:lnTo>
                    <a:pt x="4248150" y="3374263"/>
                  </a:lnTo>
                </a:path>
                <a:path w="4498340" h="4775200">
                  <a:moveTo>
                    <a:pt x="4248150" y="3490214"/>
                  </a:moveTo>
                  <a:lnTo>
                    <a:pt x="4248150" y="4070350"/>
                  </a:lnTo>
                </a:path>
                <a:path w="4498340" h="4775200">
                  <a:moveTo>
                    <a:pt x="4248150" y="4186808"/>
                  </a:moveTo>
                  <a:lnTo>
                    <a:pt x="4248150" y="4302759"/>
                  </a:lnTo>
                </a:path>
                <a:path w="4498340" h="4775200">
                  <a:moveTo>
                    <a:pt x="4248150" y="4418457"/>
                  </a:moveTo>
                  <a:lnTo>
                    <a:pt x="4248150" y="4774819"/>
                  </a:lnTo>
                </a:path>
                <a:path w="4498340" h="4775200">
                  <a:moveTo>
                    <a:pt x="4213225" y="2659633"/>
                  </a:moveTo>
                  <a:lnTo>
                    <a:pt x="4213225" y="4503166"/>
                  </a:lnTo>
                </a:path>
                <a:path w="4498340" h="4775200">
                  <a:moveTo>
                    <a:pt x="4282821" y="205739"/>
                  </a:moveTo>
                  <a:lnTo>
                    <a:pt x="4282821" y="4569459"/>
                  </a:lnTo>
                </a:path>
                <a:path w="4498340" h="4775200">
                  <a:moveTo>
                    <a:pt x="3888613" y="2626487"/>
                  </a:moveTo>
                  <a:lnTo>
                    <a:pt x="4497832" y="2626487"/>
                  </a:lnTo>
                </a:path>
                <a:path w="4498340" h="4775200">
                  <a:moveTo>
                    <a:pt x="2674366" y="2626487"/>
                  </a:moveTo>
                  <a:lnTo>
                    <a:pt x="2795524" y="2626487"/>
                  </a:lnTo>
                </a:path>
                <a:path w="4498340" h="4775200">
                  <a:moveTo>
                    <a:pt x="2916936" y="2626487"/>
                  </a:moveTo>
                  <a:lnTo>
                    <a:pt x="3524377" y="2626487"/>
                  </a:lnTo>
                </a:path>
                <a:path w="4498340" h="4775200">
                  <a:moveTo>
                    <a:pt x="3645789" y="2626487"/>
                  </a:moveTo>
                  <a:lnTo>
                    <a:pt x="3767455" y="2626487"/>
                  </a:lnTo>
                </a:path>
                <a:path w="4498340" h="4775200">
                  <a:moveTo>
                    <a:pt x="2700147" y="2593213"/>
                  </a:moveTo>
                  <a:lnTo>
                    <a:pt x="4213225" y="2593213"/>
                  </a:lnTo>
                </a:path>
                <a:path w="4498340" h="4775200">
                  <a:moveTo>
                    <a:pt x="2700147" y="2659633"/>
                  </a:moveTo>
                  <a:lnTo>
                    <a:pt x="4213225" y="2659633"/>
                  </a:lnTo>
                </a:path>
                <a:path w="4498340" h="4775200">
                  <a:moveTo>
                    <a:pt x="2674366" y="4536312"/>
                  </a:moveTo>
                  <a:lnTo>
                    <a:pt x="2795524" y="4536312"/>
                  </a:lnTo>
                </a:path>
                <a:path w="4498340" h="4775200">
                  <a:moveTo>
                    <a:pt x="2916936" y="4536312"/>
                  </a:moveTo>
                  <a:lnTo>
                    <a:pt x="3524377" y="4536312"/>
                  </a:lnTo>
                </a:path>
                <a:path w="4498340" h="4775200">
                  <a:moveTo>
                    <a:pt x="3645789" y="4536312"/>
                  </a:moveTo>
                  <a:lnTo>
                    <a:pt x="3767455" y="4536312"/>
                  </a:lnTo>
                </a:path>
                <a:path w="4498340" h="4775200">
                  <a:moveTo>
                    <a:pt x="3888613" y="4536312"/>
                  </a:moveTo>
                  <a:lnTo>
                    <a:pt x="4497832" y="4536312"/>
                  </a:lnTo>
                </a:path>
                <a:path w="4498340" h="4775200">
                  <a:moveTo>
                    <a:pt x="249809" y="0"/>
                  </a:moveTo>
                  <a:lnTo>
                    <a:pt x="249809" y="356488"/>
                  </a:lnTo>
                </a:path>
                <a:path w="4498340" h="4775200">
                  <a:moveTo>
                    <a:pt x="249809" y="472820"/>
                  </a:moveTo>
                  <a:lnTo>
                    <a:pt x="249809" y="588899"/>
                  </a:lnTo>
                </a:path>
                <a:path w="4498340" h="4775200">
                  <a:moveTo>
                    <a:pt x="249809" y="704850"/>
                  </a:moveTo>
                  <a:lnTo>
                    <a:pt x="249809" y="1284986"/>
                  </a:lnTo>
                </a:path>
                <a:path w="4498340" h="4775200">
                  <a:moveTo>
                    <a:pt x="249809" y="1401064"/>
                  </a:moveTo>
                  <a:lnTo>
                    <a:pt x="249809" y="1517014"/>
                  </a:lnTo>
                </a:path>
                <a:path w="4498340" h="4775200">
                  <a:moveTo>
                    <a:pt x="249809" y="1633474"/>
                  </a:moveTo>
                  <a:lnTo>
                    <a:pt x="249809" y="2213609"/>
                  </a:lnTo>
                </a:path>
                <a:path w="4498340" h="4775200">
                  <a:moveTo>
                    <a:pt x="249809" y="2329561"/>
                  </a:moveTo>
                  <a:lnTo>
                    <a:pt x="249809" y="2445639"/>
                  </a:lnTo>
                </a:path>
                <a:path w="4498340" h="4775200">
                  <a:moveTo>
                    <a:pt x="249809" y="2561716"/>
                  </a:moveTo>
                  <a:lnTo>
                    <a:pt x="249809" y="3142106"/>
                  </a:lnTo>
                </a:path>
                <a:path w="4498340" h="4775200">
                  <a:moveTo>
                    <a:pt x="249809" y="3258184"/>
                  </a:moveTo>
                  <a:lnTo>
                    <a:pt x="249809" y="3374263"/>
                  </a:lnTo>
                </a:path>
                <a:path w="4498340" h="4775200">
                  <a:moveTo>
                    <a:pt x="249809" y="3490214"/>
                  </a:moveTo>
                  <a:lnTo>
                    <a:pt x="249809" y="4070350"/>
                  </a:lnTo>
                </a:path>
                <a:path w="4498340" h="4775200">
                  <a:moveTo>
                    <a:pt x="249809" y="4186808"/>
                  </a:moveTo>
                  <a:lnTo>
                    <a:pt x="249809" y="4302759"/>
                  </a:lnTo>
                </a:path>
                <a:path w="4498340" h="4775200">
                  <a:moveTo>
                    <a:pt x="249809" y="4418457"/>
                  </a:moveTo>
                  <a:lnTo>
                    <a:pt x="249809" y="4774819"/>
                  </a:lnTo>
                </a:path>
                <a:path w="4498340" h="4775200">
                  <a:moveTo>
                    <a:pt x="215392" y="205739"/>
                  </a:moveTo>
                  <a:lnTo>
                    <a:pt x="215392" y="4569459"/>
                  </a:lnTo>
                </a:path>
                <a:path w="4498340" h="4775200">
                  <a:moveTo>
                    <a:pt x="284607" y="272033"/>
                  </a:moveTo>
                  <a:lnTo>
                    <a:pt x="284607" y="2115566"/>
                  </a:lnTo>
                </a:path>
                <a:path w="4498340" h="4775200">
                  <a:moveTo>
                    <a:pt x="284607" y="2181987"/>
                  </a:moveTo>
                  <a:lnTo>
                    <a:pt x="284607" y="2593213"/>
                  </a:lnTo>
                </a:path>
                <a:path w="4498340" h="4775200">
                  <a:moveTo>
                    <a:pt x="284607" y="2659633"/>
                  </a:moveTo>
                  <a:lnTo>
                    <a:pt x="284607" y="4503166"/>
                  </a:lnTo>
                </a:path>
                <a:path w="4498340" h="4775200">
                  <a:moveTo>
                    <a:pt x="0" y="2626487"/>
                  </a:moveTo>
                  <a:lnTo>
                    <a:pt x="609346" y="2626487"/>
                  </a:lnTo>
                </a:path>
                <a:path w="4498340" h="4775200">
                  <a:moveTo>
                    <a:pt x="730504" y="2626487"/>
                  </a:moveTo>
                  <a:lnTo>
                    <a:pt x="852043" y="2626487"/>
                  </a:lnTo>
                </a:path>
                <a:path w="4498340" h="4775200">
                  <a:moveTo>
                    <a:pt x="973582" y="2626487"/>
                  </a:moveTo>
                  <a:lnTo>
                    <a:pt x="1580896" y="2626487"/>
                  </a:lnTo>
                </a:path>
                <a:path w="4498340" h="4775200">
                  <a:moveTo>
                    <a:pt x="1702435" y="2626487"/>
                  </a:moveTo>
                  <a:lnTo>
                    <a:pt x="1823593" y="2626487"/>
                  </a:lnTo>
                </a:path>
                <a:path w="4498340" h="4775200">
                  <a:moveTo>
                    <a:pt x="284607" y="2593213"/>
                  </a:moveTo>
                  <a:lnTo>
                    <a:pt x="1797812" y="2593213"/>
                  </a:lnTo>
                </a:path>
                <a:path w="4498340" h="4775200">
                  <a:moveTo>
                    <a:pt x="249809" y="2659633"/>
                  </a:moveTo>
                  <a:lnTo>
                    <a:pt x="1797812" y="2659633"/>
                  </a:lnTo>
                </a:path>
                <a:path w="4498340" h="4775200">
                  <a:moveTo>
                    <a:pt x="0" y="4536312"/>
                  </a:moveTo>
                  <a:lnTo>
                    <a:pt x="609346" y="4536312"/>
                  </a:lnTo>
                </a:path>
                <a:path w="4498340" h="4775200">
                  <a:moveTo>
                    <a:pt x="730504" y="4536312"/>
                  </a:moveTo>
                  <a:lnTo>
                    <a:pt x="852043" y="4536312"/>
                  </a:lnTo>
                </a:path>
                <a:path w="4498340" h="4775200">
                  <a:moveTo>
                    <a:pt x="973582" y="4536312"/>
                  </a:moveTo>
                  <a:lnTo>
                    <a:pt x="1580896" y="4536312"/>
                  </a:lnTo>
                </a:path>
                <a:path w="4498340" h="4775200">
                  <a:moveTo>
                    <a:pt x="1702435" y="4536312"/>
                  </a:moveTo>
                  <a:lnTo>
                    <a:pt x="1823593" y="4536312"/>
                  </a:lnTo>
                </a:path>
                <a:path w="4498340" h="4775200">
                  <a:moveTo>
                    <a:pt x="2249043" y="2561716"/>
                  </a:moveTo>
                  <a:lnTo>
                    <a:pt x="2249043" y="3142106"/>
                  </a:lnTo>
                </a:path>
                <a:path w="4498340" h="4775200">
                  <a:moveTo>
                    <a:pt x="2249043" y="3258184"/>
                  </a:moveTo>
                  <a:lnTo>
                    <a:pt x="2249043" y="3374263"/>
                  </a:lnTo>
                </a:path>
                <a:path w="4498340" h="4775200">
                  <a:moveTo>
                    <a:pt x="2249043" y="3490214"/>
                  </a:moveTo>
                  <a:lnTo>
                    <a:pt x="2249043" y="4070350"/>
                  </a:lnTo>
                </a:path>
                <a:path w="4498340" h="4775200">
                  <a:moveTo>
                    <a:pt x="2249043" y="4186808"/>
                  </a:moveTo>
                  <a:lnTo>
                    <a:pt x="2249043" y="4302759"/>
                  </a:lnTo>
                </a:path>
                <a:path w="4498340" h="4775200">
                  <a:moveTo>
                    <a:pt x="2249043" y="4418457"/>
                  </a:moveTo>
                  <a:lnTo>
                    <a:pt x="2249043" y="4774819"/>
                  </a:lnTo>
                </a:path>
                <a:path w="4498340" h="4775200">
                  <a:moveTo>
                    <a:pt x="2283587" y="2659633"/>
                  </a:moveTo>
                  <a:lnTo>
                    <a:pt x="2283587" y="4503166"/>
                  </a:lnTo>
                </a:path>
                <a:path w="4498340" h="4775200">
                  <a:moveTo>
                    <a:pt x="2214372" y="2659633"/>
                  </a:moveTo>
                  <a:lnTo>
                    <a:pt x="2214372" y="4503166"/>
                  </a:lnTo>
                </a:path>
                <a:path w="4498340" h="4775200">
                  <a:moveTo>
                    <a:pt x="1945513" y="2626487"/>
                  </a:moveTo>
                  <a:lnTo>
                    <a:pt x="2552446" y="2626487"/>
                  </a:lnTo>
                </a:path>
                <a:path w="4498340" h="4775200">
                  <a:moveTo>
                    <a:pt x="2214372" y="2593213"/>
                  </a:moveTo>
                  <a:lnTo>
                    <a:pt x="2283587" y="2593213"/>
                  </a:lnTo>
                </a:path>
                <a:path w="4498340" h="4775200">
                  <a:moveTo>
                    <a:pt x="1945513" y="4536312"/>
                  </a:moveTo>
                  <a:lnTo>
                    <a:pt x="2552446" y="4536312"/>
                  </a:lnTo>
                </a:path>
                <a:path w="4498340" h="4775200">
                  <a:moveTo>
                    <a:pt x="215392" y="4569459"/>
                  </a:moveTo>
                  <a:lnTo>
                    <a:pt x="4282821" y="4569459"/>
                  </a:lnTo>
                </a:path>
                <a:path w="4498340" h="4775200">
                  <a:moveTo>
                    <a:pt x="284607" y="4503166"/>
                  </a:moveTo>
                  <a:lnTo>
                    <a:pt x="2214372" y="4503166"/>
                  </a:lnTo>
                </a:path>
                <a:path w="4498340" h="4775200">
                  <a:moveTo>
                    <a:pt x="2283587" y="4503166"/>
                  </a:moveTo>
                  <a:lnTo>
                    <a:pt x="4213225" y="4503166"/>
                  </a:lnTo>
                </a:path>
                <a:path w="4498340" h="4775200">
                  <a:moveTo>
                    <a:pt x="0" y="2149093"/>
                  </a:moveTo>
                  <a:lnTo>
                    <a:pt x="609346" y="2149093"/>
                  </a:lnTo>
                </a:path>
                <a:path w="4498340" h="4775200">
                  <a:moveTo>
                    <a:pt x="730504" y="2149093"/>
                  </a:moveTo>
                  <a:lnTo>
                    <a:pt x="852043" y="2149093"/>
                  </a:lnTo>
                </a:path>
                <a:path w="4498340" h="4775200">
                  <a:moveTo>
                    <a:pt x="1214628" y="2181987"/>
                  </a:moveTo>
                  <a:lnTo>
                    <a:pt x="1214628" y="2274951"/>
                  </a:lnTo>
                </a:path>
                <a:path w="4498340" h="4775200">
                  <a:moveTo>
                    <a:pt x="1284351" y="2181987"/>
                  </a:moveTo>
                  <a:lnTo>
                    <a:pt x="1284351" y="2274951"/>
                  </a:lnTo>
                </a:path>
                <a:path w="4498340" h="4775200">
                  <a:moveTo>
                    <a:pt x="973582" y="2149093"/>
                  </a:moveTo>
                  <a:lnTo>
                    <a:pt x="1580896" y="2149093"/>
                  </a:lnTo>
                </a:path>
                <a:path w="4498340" h="4775200">
                  <a:moveTo>
                    <a:pt x="1702435" y="2149093"/>
                  </a:moveTo>
                  <a:lnTo>
                    <a:pt x="1823593" y="2149093"/>
                  </a:lnTo>
                </a:path>
                <a:path w="4498340" h="4775200">
                  <a:moveTo>
                    <a:pt x="2249043" y="0"/>
                  </a:moveTo>
                  <a:lnTo>
                    <a:pt x="2249043" y="356488"/>
                  </a:lnTo>
                </a:path>
                <a:path w="4498340" h="4775200">
                  <a:moveTo>
                    <a:pt x="2249043" y="472820"/>
                  </a:moveTo>
                  <a:lnTo>
                    <a:pt x="2249043" y="588899"/>
                  </a:lnTo>
                </a:path>
                <a:path w="4498340" h="4775200">
                  <a:moveTo>
                    <a:pt x="2249043" y="704850"/>
                  </a:moveTo>
                  <a:lnTo>
                    <a:pt x="2249043" y="1284986"/>
                  </a:lnTo>
                </a:path>
                <a:path w="4498340" h="4775200">
                  <a:moveTo>
                    <a:pt x="2249043" y="1401064"/>
                  </a:moveTo>
                  <a:lnTo>
                    <a:pt x="2249043" y="1517014"/>
                  </a:lnTo>
                </a:path>
                <a:path w="4498340" h="4775200">
                  <a:moveTo>
                    <a:pt x="2249043" y="1633474"/>
                  </a:moveTo>
                  <a:lnTo>
                    <a:pt x="2249043" y="2213609"/>
                  </a:lnTo>
                </a:path>
                <a:path w="4498340" h="4775200">
                  <a:moveTo>
                    <a:pt x="2283587" y="272033"/>
                  </a:moveTo>
                  <a:lnTo>
                    <a:pt x="2283587" y="2181987"/>
                  </a:lnTo>
                </a:path>
                <a:path w="4498340" h="4775200">
                  <a:moveTo>
                    <a:pt x="2214372" y="272033"/>
                  </a:moveTo>
                  <a:lnTo>
                    <a:pt x="2214372" y="2115566"/>
                  </a:lnTo>
                </a:path>
                <a:path w="4498340" h="4775200">
                  <a:moveTo>
                    <a:pt x="1945513" y="2149093"/>
                  </a:moveTo>
                  <a:lnTo>
                    <a:pt x="2552446" y="2149093"/>
                  </a:lnTo>
                </a:path>
                <a:path w="4498340" h="4775200">
                  <a:moveTo>
                    <a:pt x="2674366" y="2149093"/>
                  </a:moveTo>
                  <a:lnTo>
                    <a:pt x="2795524" y="2149093"/>
                  </a:lnTo>
                </a:path>
                <a:path w="4498340" h="4775200">
                  <a:moveTo>
                    <a:pt x="2916936" y="2149093"/>
                  </a:moveTo>
                  <a:lnTo>
                    <a:pt x="3524377" y="2149093"/>
                  </a:lnTo>
                </a:path>
                <a:path w="4498340" h="4775200">
                  <a:moveTo>
                    <a:pt x="3645789" y="2149093"/>
                  </a:moveTo>
                  <a:lnTo>
                    <a:pt x="3767455" y="2149093"/>
                  </a:lnTo>
                </a:path>
                <a:path w="4498340" h="4775200">
                  <a:moveTo>
                    <a:pt x="3888613" y="2149093"/>
                  </a:moveTo>
                  <a:lnTo>
                    <a:pt x="4497832" y="2149093"/>
                  </a:lnTo>
                </a:path>
                <a:path w="4498340" h="4775200">
                  <a:moveTo>
                    <a:pt x="3213608" y="2115566"/>
                  </a:moveTo>
                  <a:lnTo>
                    <a:pt x="4213225" y="2115566"/>
                  </a:lnTo>
                </a:path>
                <a:path w="4498340" h="4775200">
                  <a:moveTo>
                    <a:pt x="3283204" y="2181987"/>
                  </a:moveTo>
                  <a:lnTo>
                    <a:pt x="4213225" y="2181987"/>
                  </a:lnTo>
                </a:path>
                <a:path w="4498340" h="4775200">
                  <a:moveTo>
                    <a:pt x="284607" y="2115566"/>
                  </a:moveTo>
                  <a:lnTo>
                    <a:pt x="1797812" y="2115566"/>
                  </a:lnTo>
                </a:path>
                <a:path w="4498340" h="4775200">
                  <a:moveTo>
                    <a:pt x="284607" y="2181987"/>
                  </a:moveTo>
                  <a:lnTo>
                    <a:pt x="1214628" y="2181987"/>
                  </a:lnTo>
                </a:path>
                <a:path w="4498340" h="4775200">
                  <a:moveTo>
                    <a:pt x="1284351" y="2181987"/>
                  </a:moveTo>
                  <a:lnTo>
                    <a:pt x="1797812" y="2181987"/>
                  </a:lnTo>
                </a:path>
                <a:path w="4498340" h="4775200">
                  <a:moveTo>
                    <a:pt x="2214372" y="2181987"/>
                  </a:moveTo>
                  <a:lnTo>
                    <a:pt x="2283587" y="2181987"/>
                  </a:lnTo>
                </a:path>
                <a:path w="4498340" h="4775200">
                  <a:moveTo>
                    <a:pt x="0" y="238887"/>
                  </a:moveTo>
                  <a:lnTo>
                    <a:pt x="609346" y="238887"/>
                  </a:lnTo>
                </a:path>
                <a:path w="4498340" h="4775200">
                  <a:moveTo>
                    <a:pt x="730504" y="238887"/>
                  </a:moveTo>
                  <a:lnTo>
                    <a:pt x="852043" y="238887"/>
                  </a:lnTo>
                </a:path>
                <a:path w="4498340" h="4775200">
                  <a:moveTo>
                    <a:pt x="973582" y="238887"/>
                  </a:moveTo>
                  <a:lnTo>
                    <a:pt x="1580896" y="238887"/>
                  </a:lnTo>
                </a:path>
                <a:path w="4498340" h="4775200">
                  <a:moveTo>
                    <a:pt x="1702435" y="238887"/>
                  </a:moveTo>
                  <a:lnTo>
                    <a:pt x="1823593" y="238887"/>
                  </a:lnTo>
                </a:path>
                <a:path w="4498340" h="4775200">
                  <a:moveTo>
                    <a:pt x="1945513" y="238887"/>
                  </a:moveTo>
                  <a:lnTo>
                    <a:pt x="2552446" y="238887"/>
                  </a:lnTo>
                </a:path>
                <a:path w="4498340" h="4775200">
                  <a:moveTo>
                    <a:pt x="2674366" y="238887"/>
                  </a:moveTo>
                  <a:lnTo>
                    <a:pt x="2795524" y="238887"/>
                  </a:lnTo>
                </a:path>
                <a:path w="4498340" h="4775200">
                  <a:moveTo>
                    <a:pt x="2916936" y="238887"/>
                  </a:moveTo>
                  <a:lnTo>
                    <a:pt x="3524377" y="238887"/>
                  </a:lnTo>
                </a:path>
                <a:path w="4498340" h="4775200">
                  <a:moveTo>
                    <a:pt x="3645789" y="238887"/>
                  </a:moveTo>
                  <a:lnTo>
                    <a:pt x="3767455" y="238887"/>
                  </a:lnTo>
                </a:path>
                <a:path w="4498340" h="4775200">
                  <a:moveTo>
                    <a:pt x="3888613" y="238887"/>
                  </a:moveTo>
                  <a:lnTo>
                    <a:pt x="4497832" y="238887"/>
                  </a:lnTo>
                </a:path>
                <a:path w="4498340" h="4775200">
                  <a:moveTo>
                    <a:pt x="215392" y="205739"/>
                  </a:moveTo>
                  <a:lnTo>
                    <a:pt x="4282821" y="205739"/>
                  </a:lnTo>
                </a:path>
                <a:path w="4498340" h="4775200">
                  <a:moveTo>
                    <a:pt x="284607" y="272033"/>
                  </a:moveTo>
                  <a:lnTo>
                    <a:pt x="2214372" y="272033"/>
                  </a:lnTo>
                </a:path>
                <a:path w="4498340" h="4775200">
                  <a:moveTo>
                    <a:pt x="2283587" y="272033"/>
                  </a:moveTo>
                  <a:lnTo>
                    <a:pt x="4213225" y="272033"/>
                  </a:lnTo>
                </a:path>
                <a:path w="4498340" h="4775200">
                  <a:moveTo>
                    <a:pt x="3283204" y="2181987"/>
                  </a:moveTo>
                  <a:lnTo>
                    <a:pt x="3283204" y="2274951"/>
                  </a:lnTo>
                </a:path>
                <a:path w="4498340" h="4775200">
                  <a:moveTo>
                    <a:pt x="3213608" y="2115566"/>
                  </a:moveTo>
                  <a:lnTo>
                    <a:pt x="3213608" y="2274951"/>
                  </a:lnTo>
                </a:path>
                <a:path w="4498340" h="4775200">
                  <a:moveTo>
                    <a:pt x="2818130" y="557276"/>
                  </a:moveTo>
                  <a:lnTo>
                    <a:pt x="3422269" y="557276"/>
                  </a:lnTo>
                </a:path>
                <a:path w="4498340" h="4775200">
                  <a:moveTo>
                    <a:pt x="3498342" y="557276"/>
                  </a:moveTo>
                  <a:lnTo>
                    <a:pt x="4213225" y="557276"/>
                  </a:lnTo>
                </a:path>
                <a:path w="4498340" h="4775200">
                  <a:moveTo>
                    <a:pt x="2818130" y="1750949"/>
                  </a:moveTo>
                  <a:lnTo>
                    <a:pt x="4213225" y="1750949"/>
                  </a:lnTo>
                </a:path>
                <a:path w="4498340" h="4775200">
                  <a:moveTo>
                    <a:pt x="3546983" y="1618361"/>
                  </a:moveTo>
                  <a:lnTo>
                    <a:pt x="4213225" y="1618361"/>
                  </a:lnTo>
                </a:path>
                <a:path w="4498340" h="4775200">
                  <a:moveTo>
                    <a:pt x="3546983" y="1485391"/>
                  </a:moveTo>
                  <a:lnTo>
                    <a:pt x="4213225" y="1485391"/>
                  </a:lnTo>
                </a:path>
                <a:path w="4498340" h="4775200">
                  <a:moveTo>
                    <a:pt x="3546983" y="1353184"/>
                  </a:moveTo>
                  <a:lnTo>
                    <a:pt x="4213225" y="1353184"/>
                  </a:lnTo>
                </a:path>
                <a:path w="4498340" h="4775200">
                  <a:moveTo>
                    <a:pt x="3546983" y="1220215"/>
                  </a:moveTo>
                  <a:lnTo>
                    <a:pt x="4213225" y="1220215"/>
                  </a:lnTo>
                </a:path>
                <a:path w="4498340" h="4775200">
                  <a:moveTo>
                    <a:pt x="3546983" y="1087501"/>
                  </a:moveTo>
                  <a:lnTo>
                    <a:pt x="4213225" y="1087501"/>
                  </a:lnTo>
                </a:path>
                <a:path w="4498340" h="4775200">
                  <a:moveTo>
                    <a:pt x="3546983" y="955293"/>
                  </a:moveTo>
                  <a:lnTo>
                    <a:pt x="4213225" y="955293"/>
                  </a:lnTo>
                </a:path>
                <a:path w="4498340" h="4775200">
                  <a:moveTo>
                    <a:pt x="3546983" y="822325"/>
                  </a:moveTo>
                  <a:lnTo>
                    <a:pt x="4213225" y="822325"/>
                  </a:lnTo>
                </a:path>
                <a:path w="4498340" h="4775200">
                  <a:moveTo>
                    <a:pt x="3553968" y="689863"/>
                  </a:moveTo>
                  <a:lnTo>
                    <a:pt x="4213225" y="689863"/>
                  </a:lnTo>
                </a:path>
                <a:path w="4498340" h="4775200">
                  <a:moveTo>
                    <a:pt x="3429000" y="557276"/>
                  </a:moveTo>
                  <a:lnTo>
                    <a:pt x="4213225" y="557276"/>
                  </a:lnTo>
                </a:path>
                <a:path w="4498340" h="4775200">
                  <a:moveTo>
                    <a:pt x="3477641" y="1750949"/>
                  </a:moveTo>
                  <a:lnTo>
                    <a:pt x="3477641" y="557276"/>
                  </a:lnTo>
                </a:path>
                <a:path w="4498340" h="4775200">
                  <a:moveTo>
                    <a:pt x="3546983" y="1750949"/>
                  </a:moveTo>
                  <a:lnTo>
                    <a:pt x="3546983" y="557276"/>
                  </a:lnTo>
                </a:path>
                <a:path w="4498340" h="4775200">
                  <a:moveTo>
                    <a:pt x="2818130" y="1618361"/>
                  </a:moveTo>
                  <a:lnTo>
                    <a:pt x="3477641" y="1618361"/>
                  </a:lnTo>
                </a:path>
                <a:path w="4498340" h="4775200">
                  <a:moveTo>
                    <a:pt x="2818130" y="1485391"/>
                  </a:moveTo>
                  <a:lnTo>
                    <a:pt x="3477641" y="1485391"/>
                  </a:lnTo>
                </a:path>
                <a:path w="4498340" h="4775200">
                  <a:moveTo>
                    <a:pt x="2818130" y="1353184"/>
                  </a:moveTo>
                  <a:lnTo>
                    <a:pt x="3477641" y="1353184"/>
                  </a:lnTo>
                </a:path>
                <a:path w="4498340" h="4775200">
                  <a:moveTo>
                    <a:pt x="2818130" y="1220215"/>
                  </a:moveTo>
                  <a:lnTo>
                    <a:pt x="3477641" y="1220215"/>
                  </a:lnTo>
                </a:path>
                <a:path w="4498340" h="4775200">
                  <a:moveTo>
                    <a:pt x="2818130" y="1087501"/>
                  </a:moveTo>
                  <a:lnTo>
                    <a:pt x="3477641" y="1087501"/>
                  </a:lnTo>
                </a:path>
                <a:path w="4498340" h="4775200">
                  <a:moveTo>
                    <a:pt x="2818130" y="955293"/>
                  </a:moveTo>
                  <a:lnTo>
                    <a:pt x="3477641" y="955293"/>
                  </a:lnTo>
                </a:path>
                <a:path w="4498340" h="4775200">
                  <a:moveTo>
                    <a:pt x="2818130" y="822325"/>
                  </a:moveTo>
                  <a:lnTo>
                    <a:pt x="3477641" y="822325"/>
                  </a:lnTo>
                </a:path>
                <a:path w="4498340" h="4775200">
                  <a:moveTo>
                    <a:pt x="2818130" y="689863"/>
                  </a:moveTo>
                  <a:lnTo>
                    <a:pt x="3477641" y="689863"/>
                  </a:lnTo>
                </a:path>
                <a:path w="4498340" h="4775200">
                  <a:moveTo>
                    <a:pt x="2818130" y="1750949"/>
                  </a:moveTo>
                  <a:lnTo>
                    <a:pt x="2818130" y="557276"/>
                  </a:lnTo>
                </a:path>
                <a:path w="4498340" h="4775200">
                  <a:moveTo>
                    <a:pt x="4213225" y="1750949"/>
                  </a:moveTo>
                  <a:lnTo>
                    <a:pt x="4213225" y="55727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7312" name="object 16">
              <a:extLst>
                <a:ext uri="{FF2B5EF4-FFF2-40B4-BE49-F238E27FC236}">
                  <a16:creationId xmlns:a16="http://schemas.microsoft.com/office/drawing/2014/main" id="{96B798BD-1AAE-4234-8D6A-AC009C64D708}"/>
                </a:ext>
              </a:extLst>
            </p:cNvPr>
            <p:cNvSpPr>
              <a:spLocks/>
            </p:cNvSpPr>
            <p:nvPr/>
          </p:nvSpPr>
          <p:spPr bwMode="auto">
            <a:xfrm>
              <a:off x="4121912" y="3577717"/>
              <a:ext cx="635" cy="0"/>
            </a:xfrm>
            <a:custGeom>
              <a:avLst/>
              <a:gdLst>
                <a:gd name="T0" fmla="*/ 0 w 635"/>
                <a:gd name="T1" fmla="*/ 635 w 635"/>
                <a:gd name="T2" fmla="*/ 0 60000 65536"/>
                <a:gd name="T3" fmla="*/ 0 60000 65536"/>
              </a:gdLst>
              <a:ahLst/>
              <a:cxnLst>
                <a:cxn ang="T2">
                  <a:pos x="T0" y="0"/>
                </a:cxn>
                <a:cxn ang="T3">
                  <a:pos x="T1" y="0"/>
                </a:cxn>
              </a:cxnLst>
              <a:rect l="0" t="0" r="r" b="b"/>
              <a:pathLst>
                <a:path w="635">
                  <a:moveTo>
                    <a:pt x="0" y="0"/>
                  </a:moveTo>
                  <a:lnTo>
                    <a:pt x="63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7313" name="object 17">
              <a:extLst>
                <a:ext uri="{FF2B5EF4-FFF2-40B4-BE49-F238E27FC236}">
                  <a16:creationId xmlns:a16="http://schemas.microsoft.com/office/drawing/2014/main" id="{A2A61479-BC1E-4BA7-8865-01E03D7B5F56}"/>
                </a:ext>
              </a:extLst>
            </p:cNvPr>
            <p:cNvSpPr>
              <a:spLocks/>
            </p:cNvSpPr>
            <p:nvPr/>
          </p:nvSpPr>
          <p:spPr bwMode="auto">
            <a:xfrm>
              <a:off x="2122932" y="912114"/>
              <a:ext cx="4067810" cy="4575810"/>
            </a:xfrm>
            <a:custGeom>
              <a:avLst/>
              <a:gdLst>
                <a:gd name="T0" fmla="*/ 2068195 w 4067810"/>
                <a:gd name="T1" fmla="*/ 2665603 h 4575810"/>
                <a:gd name="T2" fmla="*/ 69215 w 4067810"/>
                <a:gd name="T3" fmla="*/ 3268980 h 4575810"/>
                <a:gd name="T4" fmla="*/ 700786 w 4067810"/>
                <a:gd name="T5" fmla="*/ 4575429 h 4575810"/>
                <a:gd name="T6" fmla="*/ 3331591 w 4067810"/>
                <a:gd name="T7" fmla="*/ 695833 h 4575810"/>
                <a:gd name="T8" fmla="*/ 2068576 w 4067810"/>
                <a:gd name="T9" fmla="*/ 2742819 h 4575810"/>
                <a:gd name="T10" fmla="*/ 644906 w 4067810"/>
                <a:gd name="T11" fmla="*/ 107442 h 4575810"/>
                <a:gd name="T12" fmla="*/ 2124456 w 4067810"/>
                <a:gd name="T13" fmla="*/ 2799588 h 4575810"/>
                <a:gd name="T14" fmla="*/ 3331845 w 4067810"/>
                <a:gd name="T15" fmla="*/ 1756918 h 4575810"/>
                <a:gd name="T16" fmla="*/ 3262629 w 4067810"/>
                <a:gd name="T17" fmla="*/ 563245 h 4575810"/>
                <a:gd name="T18" fmla="*/ 2881376 w 4067810"/>
                <a:gd name="T19" fmla="*/ 2334768 h 4575810"/>
                <a:gd name="T20" fmla="*/ 3275329 w 4067810"/>
                <a:gd name="T21" fmla="*/ 1912874 h 4575810"/>
                <a:gd name="T22" fmla="*/ 3149727 w 4067810"/>
                <a:gd name="T23" fmla="*/ 477647 h 4575810"/>
                <a:gd name="T24" fmla="*/ 1396365 w 4067810"/>
                <a:gd name="T25" fmla="*/ 211709 h 4575810"/>
                <a:gd name="T26" fmla="*/ 1887220 w 4067810"/>
                <a:gd name="T27" fmla="*/ 211709 h 4575810"/>
                <a:gd name="T28" fmla="*/ 2068195 w 4067810"/>
                <a:gd name="T29" fmla="*/ 413893 h 4575810"/>
                <a:gd name="T30" fmla="*/ 2475992 w 4067810"/>
                <a:gd name="T31" fmla="*/ 211709 h 4575810"/>
                <a:gd name="T32" fmla="*/ 2068195 w 4067810"/>
                <a:gd name="T33" fmla="*/ 882650 h 4575810"/>
                <a:gd name="T34" fmla="*/ 2966847 w 4067810"/>
                <a:gd name="T35" fmla="*/ 211709 h 4575810"/>
                <a:gd name="T36" fmla="*/ 2068195 w 4067810"/>
                <a:gd name="T37" fmla="*/ 1351534 h 4575810"/>
                <a:gd name="T38" fmla="*/ 3457829 w 4067810"/>
                <a:gd name="T39" fmla="*/ 211709 h 4575810"/>
                <a:gd name="T40" fmla="*/ 2068195 w 4067810"/>
                <a:gd name="T41" fmla="*/ 1820672 h 4575810"/>
                <a:gd name="T42" fmla="*/ 3948683 w 4067810"/>
                <a:gd name="T43" fmla="*/ 211709 h 4575810"/>
                <a:gd name="T44" fmla="*/ 4067429 w 4067810"/>
                <a:gd name="T45" fmla="*/ 473583 h 4575810"/>
                <a:gd name="T46" fmla="*/ 4067429 w 4067810"/>
                <a:gd name="T47" fmla="*/ 942594 h 4575810"/>
                <a:gd name="T48" fmla="*/ 2628010 w 4067810"/>
                <a:gd name="T49" fmla="*/ 2599182 h 4575810"/>
                <a:gd name="T50" fmla="*/ 3067812 w 4067810"/>
                <a:gd name="T51" fmla="*/ 2272665 h 4575810"/>
                <a:gd name="T52" fmla="*/ 2922270 w 4067810"/>
                <a:gd name="T53" fmla="*/ 2599182 h 4575810"/>
                <a:gd name="T54" fmla="*/ 3520058 w 4067810"/>
                <a:gd name="T55" fmla="*/ 2121535 h 4575810"/>
                <a:gd name="T56" fmla="*/ 4067429 w 4067810"/>
                <a:gd name="T57" fmla="*/ 1786382 h 4575810"/>
                <a:gd name="T58" fmla="*/ 3413125 w 4067810"/>
                <a:gd name="T59" fmla="*/ 2599182 h 4575810"/>
                <a:gd name="T60" fmla="*/ 3608958 w 4067810"/>
                <a:gd name="T61" fmla="*/ 2599182 h 4575810"/>
                <a:gd name="T62" fmla="*/ 4067429 w 4067810"/>
                <a:gd name="T63" fmla="*/ 2349627 h 4575810"/>
                <a:gd name="T64" fmla="*/ 4067429 w 4067810"/>
                <a:gd name="T65" fmla="*/ 2724277 h 4575810"/>
                <a:gd name="T66" fmla="*/ 4067429 w 4067810"/>
                <a:gd name="T67" fmla="*/ 3193415 h 4575810"/>
                <a:gd name="T68" fmla="*/ 69215 w 4067810"/>
                <a:gd name="T69" fmla="*/ 447928 h 4575810"/>
                <a:gd name="T70" fmla="*/ 513080 w 4067810"/>
                <a:gd name="T71" fmla="*/ 211709 h 4575810"/>
                <a:gd name="T72" fmla="*/ 28829 w 4067810"/>
                <a:gd name="T73" fmla="*/ 1518158 h 4575810"/>
                <a:gd name="T74" fmla="*/ 69215 w 4067810"/>
                <a:gd name="T75" fmla="*/ 1948814 h 4575810"/>
                <a:gd name="T76" fmla="*/ 69215 w 4067810"/>
                <a:gd name="T77" fmla="*/ 2323973 h 4575810"/>
                <a:gd name="T78" fmla="*/ 477012 w 4067810"/>
                <a:gd name="T79" fmla="*/ 2121535 h 4575810"/>
                <a:gd name="T80" fmla="*/ 173736 w 4067810"/>
                <a:gd name="T81" fmla="*/ 2599182 h 4575810"/>
                <a:gd name="T82" fmla="*/ 869823 w 4067810"/>
                <a:gd name="T83" fmla="*/ 2121535 h 4575810"/>
                <a:gd name="T84" fmla="*/ 69215 w 4067810"/>
                <a:gd name="T85" fmla="*/ 3074035 h 4575810"/>
                <a:gd name="T86" fmla="*/ 664337 w 4067810"/>
                <a:gd name="T87" fmla="*/ 2599182 h 4575810"/>
                <a:gd name="T88" fmla="*/ 860679 w 4067810"/>
                <a:gd name="T89" fmla="*/ 2599182 h 4575810"/>
                <a:gd name="T90" fmla="*/ 1557146 w 4067810"/>
                <a:gd name="T91" fmla="*/ 2121535 h 4575810"/>
                <a:gd name="T92" fmla="*/ 1548003 w 4067810"/>
                <a:gd name="T93" fmla="*/ 2599182 h 4575810"/>
                <a:gd name="T94" fmla="*/ 69215 w 4067810"/>
                <a:gd name="T95" fmla="*/ 4199509 h 4575810"/>
                <a:gd name="T96" fmla="*/ 235966 w 4067810"/>
                <a:gd name="T97" fmla="*/ 4509135 h 4575810"/>
                <a:gd name="T98" fmla="*/ 700786 w 4067810"/>
                <a:gd name="T99" fmla="*/ 4534027 h 4575810"/>
                <a:gd name="T100" fmla="*/ 2068195 w 4067810"/>
                <a:gd name="T101" fmla="*/ 2946146 h 4575810"/>
                <a:gd name="T102" fmla="*/ 2068195 w 4067810"/>
                <a:gd name="T103" fmla="*/ 3415284 h 4575810"/>
                <a:gd name="T104" fmla="*/ 1414145 w 4067810"/>
                <a:gd name="T105" fmla="*/ 4509135 h 4575810"/>
                <a:gd name="T106" fmla="*/ 2068195 w 4067810"/>
                <a:gd name="T107" fmla="*/ 4071493 h 4575810"/>
                <a:gd name="T108" fmla="*/ 1904745 w 4067810"/>
                <a:gd name="T109" fmla="*/ 4509135 h 4575810"/>
                <a:gd name="T110" fmla="*/ 2297430 w 4067810"/>
                <a:gd name="T111" fmla="*/ 4509135 h 4575810"/>
                <a:gd name="T112" fmla="*/ 3376929 w 4067810"/>
                <a:gd name="T113" fmla="*/ 4509135 h 4575810"/>
                <a:gd name="T114" fmla="*/ 4067429 w 4067810"/>
                <a:gd name="T115" fmla="*/ 4037584 h 4575810"/>
                <a:gd name="T116" fmla="*/ 3867912 w 4067810"/>
                <a:gd name="T117" fmla="*/ 4509135 h 4575810"/>
                <a:gd name="T118" fmla="*/ 1999233 w 4067810"/>
                <a:gd name="T119" fmla="*/ 1199769 h 4575810"/>
                <a:gd name="T120" fmla="*/ 2011933 w 4067810"/>
                <a:gd name="T121" fmla="*/ 1217930 h 45758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67810" h="4575810">
                  <a:moveTo>
                    <a:pt x="1582420" y="2121535"/>
                  </a:moveTo>
                  <a:lnTo>
                    <a:pt x="1582420" y="2187956"/>
                  </a:lnTo>
                </a:path>
                <a:path w="4067810" h="4575810">
                  <a:moveTo>
                    <a:pt x="1998980" y="2187956"/>
                  </a:moveTo>
                  <a:lnTo>
                    <a:pt x="1998980" y="2121535"/>
                  </a:lnTo>
                </a:path>
                <a:path w="4067810" h="4575810">
                  <a:moveTo>
                    <a:pt x="1582420" y="2599182"/>
                  </a:moveTo>
                  <a:lnTo>
                    <a:pt x="1582420" y="2665603"/>
                  </a:lnTo>
                </a:path>
                <a:path w="4067810" h="4575810">
                  <a:moveTo>
                    <a:pt x="1998980" y="2665603"/>
                  </a:moveTo>
                  <a:lnTo>
                    <a:pt x="1998980" y="2599182"/>
                  </a:lnTo>
                </a:path>
                <a:path w="4067810" h="4575810">
                  <a:moveTo>
                    <a:pt x="2068195" y="2599182"/>
                  </a:moveTo>
                  <a:lnTo>
                    <a:pt x="2068195" y="2665603"/>
                  </a:lnTo>
                </a:path>
                <a:path w="4067810" h="4575810">
                  <a:moveTo>
                    <a:pt x="2484755" y="2665603"/>
                  </a:moveTo>
                  <a:lnTo>
                    <a:pt x="2484755" y="2599182"/>
                  </a:lnTo>
                </a:path>
                <a:path w="4067810" h="4575810">
                  <a:moveTo>
                    <a:pt x="3067812" y="2280920"/>
                  </a:moveTo>
                  <a:lnTo>
                    <a:pt x="2998216" y="2280920"/>
                  </a:lnTo>
                </a:path>
                <a:path w="4067810" h="4575810">
                  <a:moveTo>
                    <a:pt x="3997832" y="3268980"/>
                  </a:moveTo>
                  <a:lnTo>
                    <a:pt x="4067429" y="3268980"/>
                  </a:lnTo>
                </a:path>
                <a:path w="4067810" h="4575810">
                  <a:moveTo>
                    <a:pt x="3997832" y="3905758"/>
                  </a:moveTo>
                  <a:lnTo>
                    <a:pt x="4067429" y="3905758"/>
                  </a:lnTo>
                </a:path>
                <a:path w="4067810" h="4575810">
                  <a:moveTo>
                    <a:pt x="0" y="3268980"/>
                  </a:moveTo>
                  <a:lnTo>
                    <a:pt x="69215" y="3268980"/>
                  </a:lnTo>
                </a:path>
                <a:path w="4067810" h="4575810">
                  <a:moveTo>
                    <a:pt x="0" y="3905758"/>
                  </a:moveTo>
                  <a:lnTo>
                    <a:pt x="69215" y="3905758"/>
                  </a:lnTo>
                </a:path>
                <a:path w="4067810" h="4575810">
                  <a:moveTo>
                    <a:pt x="3366389" y="4509135"/>
                  </a:moveTo>
                  <a:lnTo>
                    <a:pt x="3366389" y="4575429"/>
                  </a:lnTo>
                </a:path>
                <a:path w="4067810" h="4575810">
                  <a:moveTo>
                    <a:pt x="2700147" y="4509135"/>
                  </a:moveTo>
                  <a:lnTo>
                    <a:pt x="2700147" y="4575429"/>
                  </a:lnTo>
                </a:path>
                <a:path w="4067810" h="4575810">
                  <a:moveTo>
                    <a:pt x="1367028" y="4509135"/>
                  </a:moveTo>
                  <a:lnTo>
                    <a:pt x="1367028" y="4575429"/>
                  </a:lnTo>
                </a:path>
                <a:path w="4067810" h="4575810">
                  <a:moveTo>
                    <a:pt x="700786" y="4509135"/>
                  </a:moveTo>
                  <a:lnTo>
                    <a:pt x="700786" y="4575429"/>
                  </a:lnTo>
                </a:path>
                <a:path w="4067810" h="4575810">
                  <a:moveTo>
                    <a:pt x="0" y="1518158"/>
                  </a:moveTo>
                  <a:lnTo>
                    <a:pt x="69215" y="1518158"/>
                  </a:lnTo>
                </a:path>
                <a:path w="4067810" h="4575810">
                  <a:moveTo>
                    <a:pt x="0" y="881507"/>
                  </a:moveTo>
                  <a:lnTo>
                    <a:pt x="69215" y="881507"/>
                  </a:lnTo>
                </a:path>
                <a:path w="4067810" h="4575810">
                  <a:moveTo>
                    <a:pt x="1367028" y="278002"/>
                  </a:moveTo>
                  <a:lnTo>
                    <a:pt x="1367028" y="211709"/>
                  </a:lnTo>
                </a:path>
                <a:path w="4067810" h="4575810">
                  <a:moveTo>
                    <a:pt x="700786" y="278002"/>
                  </a:moveTo>
                  <a:lnTo>
                    <a:pt x="700786" y="211709"/>
                  </a:lnTo>
                </a:path>
                <a:path w="4067810" h="4575810">
                  <a:moveTo>
                    <a:pt x="3997832" y="695833"/>
                  </a:moveTo>
                  <a:lnTo>
                    <a:pt x="3331591" y="695833"/>
                  </a:lnTo>
                </a:path>
                <a:path w="4067810" h="4575810">
                  <a:moveTo>
                    <a:pt x="700786" y="157099"/>
                  </a:moveTo>
                  <a:lnTo>
                    <a:pt x="701167" y="157099"/>
                  </a:lnTo>
                </a:path>
                <a:path w="4067810" h="4575810">
                  <a:moveTo>
                    <a:pt x="1367028" y="157099"/>
                  </a:moveTo>
                  <a:lnTo>
                    <a:pt x="1367408" y="157099"/>
                  </a:lnTo>
                </a:path>
                <a:path w="4067810" h="4575810">
                  <a:moveTo>
                    <a:pt x="1367028" y="53848"/>
                  </a:moveTo>
                  <a:lnTo>
                    <a:pt x="1367408" y="53848"/>
                  </a:lnTo>
                </a:path>
                <a:path w="4067810" h="4575810">
                  <a:moveTo>
                    <a:pt x="2484755" y="2742819"/>
                  </a:moveTo>
                  <a:lnTo>
                    <a:pt x="2485009" y="2742819"/>
                  </a:lnTo>
                </a:path>
                <a:path w="4067810" h="4575810">
                  <a:moveTo>
                    <a:pt x="2068195" y="2742819"/>
                  </a:moveTo>
                  <a:lnTo>
                    <a:pt x="2068576" y="2742819"/>
                  </a:lnTo>
                </a:path>
                <a:path w="4067810" h="4575810">
                  <a:moveTo>
                    <a:pt x="2068195" y="2853182"/>
                  </a:moveTo>
                  <a:lnTo>
                    <a:pt x="2068576" y="2853182"/>
                  </a:lnTo>
                </a:path>
                <a:path w="4067810" h="4575810">
                  <a:moveTo>
                    <a:pt x="3032887" y="2599182"/>
                  </a:moveTo>
                  <a:lnTo>
                    <a:pt x="3033395" y="2599182"/>
                  </a:lnTo>
                </a:path>
                <a:path w="4067810" h="4575810">
                  <a:moveTo>
                    <a:pt x="700786" y="53848"/>
                  </a:moveTo>
                  <a:lnTo>
                    <a:pt x="926338" y="53848"/>
                  </a:lnTo>
                </a:path>
                <a:path w="4067810" h="4575810">
                  <a:moveTo>
                    <a:pt x="1367028" y="53848"/>
                  </a:moveTo>
                  <a:lnTo>
                    <a:pt x="1142238" y="53848"/>
                  </a:lnTo>
                </a:path>
                <a:path w="4067810" h="4575810">
                  <a:moveTo>
                    <a:pt x="756919" y="0"/>
                  </a:moveTo>
                  <a:lnTo>
                    <a:pt x="644906" y="107442"/>
                  </a:lnTo>
                </a:path>
                <a:path w="4067810" h="4575810">
                  <a:moveTo>
                    <a:pt x="1310894" y="107442"/>
                  </a:moveTo>
                  <a:lnTo>
                    <a:pt x="1423670" y="0"/>
                  </a:lnTo>
                </a:path>
                <a:path w="4067810" h="4575810">
                  <a:moveTo>
                    <a:pt x="2484755" y="2853182"/>
                  </a:moveTo>
                  <a:lnTo>
                    <a:pt x="2597022" y="2853182"/>
                  </a:lnTo>
                </a:path>
                <a:path w="4067810" h="4575810">
                  <a:moveTo>
                    <a:pt x="2068195" y="2853182"/>
                  </a:moveTo>
                  <a:lnTo>
                    <a:pt x="1955800" y="2853182"/>
                  </a:lnTo>
                </a:path>
                <a:path w="4067810" h="4575810">
                  <a:moveTo>
                    <a:pt x="2540889" y="2799588"/>
                  </a:moveTo>
                  <a:lnTo>
                    <a:pt x="2428367" y="2907030"/>
                  </a:lnTo>
                </a:path>
                <a:path w="4067810" h="4575810">
                  <a:moveTo>
                    <a:pt x="2011933" y="2907030"/>
                  </a:moveTo>
                  <a:lnTo>
                    <a:pt x="2124456" y="2799588"/>
                  </a:lnTo>
                </a:path>
                <a:path w="4067810" h="4575810">
                  <a:moveTo>
                    <a:pt x="1068959" y="2280920"/>
                  </a:moveTo>
                  <a:lnTo>
                    <a:pt x="999236" y="2280920"/>
                  </a:lnTo>
                </a:path>
                <a:path w="4067810" h="4575810">
                  <a:moveTo>
                    <a:pt x="2824734" y="2280920"/>
                  </a:moveTo>
                  <a:lnTo>
                    <a:pt x="2825115" y="2280920"/>
                  </a:lnTo>
                </a:path>
                <a:path w="4067810" h="4575810">
                  <a:moveTo>
                    <a:pt x="2824734" y="2599182"/>
                  </a:moveTo>
                  <a:lnTo>
                    <a:pt x="2825115" y="2599182"/>
                  </a:lnTo>
                </a:path>
                <a:path w="4067810" h="4575810">
                  <a:moveTo>
                    <a:pt x="3997832" y="1756918"/>
                  </a:moveTo>
                  <a:lnTo>
                    <a:pt x="3998341" y="1756918"/>
                  </a:lnTo>
                </a:path>
                <a:path w="4067810" h="4575810">
                  <a:moveTo>
                    <a:pt x="3331591" y="1756918"/>
                  </a:moveTo>
                  <a:lnTo>
                    <a:pt x="3331845" y="1756918"/>
                  </a:lnTo>
                </a:path>
                <a:path w="4067810" h="4575810">
                  <a:moveTo>
                    <a:pt x="3331591" y="1859407"/>
                  </a:moveTo>
                  <a:lnTo>
                    <a:pt x="3331845" y="1859407"/>
                  </a:lnTo>
                </a:path>
                <a:path w="4067810" h="4575810">
                  <a:moveTo>
                    <a:pt x="3262249" y="1756918"/>
                  </a:moveTo>
                  <a:lnTo>
                    <a:pt x="3262629" y="1756918"/>
                  </a:lnTo>
                </a:path>
                <a:path w="4067810" h="4575810">
                  <a:moveTo>
                    <a:pt x="2602738" y="1756918"/>
                  </a:moveTo>
                  <a:lnTo>
                    <a:pt x="2602992" y="1756918"/>
                  </a:lnTo>
                </a:path>
                <a:path w="4067810" h="4575810">
                  <a:moveTo>
                    <a:pt x="2602738" y="1859407"/>
                  </a:moveTo>
                  <a:lnTo>
                    <a:pt x="2602992" y="1859407"/>
                  </a:lnTo>
                </a:path>
                <a:path w="4067810" h="4575810">
                  <a:moveTo>
                    <a:pt x="3262249" y="563245"/>
                  </a:moveTo>
                  <a:lnTo>
                    <a:pt x="3262629" y="563245"/>
                  </a:lnTo>
                </a:path>
                <a:path w="4067810" h="4575810">
                  <a:moveTo>
                    <a:pt x="3331591" y="563245"/>
                  </a:moveTo>
                  <a:lnTo>
                    <a:pt x="3331845" y="563245"/>
                  </a:lnTo>
                </a:path>
                <a:path w="4067810" h="4575810">
                  <a:moveTo>
                    <a:pt x="3331591" y="477647"/>
                  </a:moveTo>
                  <a:lnTo>
                    <a:pt x="3331845" y="477647"/>
                  </a:lnTo>
                </a:path>
                <a:path w="4067810" h="4575810">
                  <a:moveTo>
                    <a:pt x="2824734" y="2280920"/>
                  </a:moveTo>
                  <a:lnTo>
                    <a:pt x="2824734" y="2173605"/>
                  </a:lnTo>
                </a:path>
                <a:path w="4067810" h="4575810">
                  <a:moveTo>
                    <a:pt x="2824734" y="2599182"/>
                  </a:moveTo>
                  <a:lnTo>
                    <a:pt x="2824734" y="2706624"/>
                  </a:lnTo>
                </a:path>
                <a:path w="4067810" h="4575810">
                  <a:moveTo>
                    <a:pt x="2768981" y="2227453"/>
                  </a:moveTo>
                  <a:lnTo>
                    <a:pt x="2881376" y="2334768"/>
                  </a:lnTo>
                </a:path>
                <a:path w="4067810" h="4575810">
                  <a:moveTo>
                    <a:pt x="2881376" y="2652776"/>
                  </a:moveTo>
                  <a:lnTo>
                    <a:pt x="2768981" y="2545334"/>
                  </a:lnTo>
                </a:path>
                <a:path w="4067810" h="4575810">
                  <a:moveTo>
                    <a:pt x="3997832" y="1859407"/>
                  </a:moveTo>
                  <a:lnTo>
                    <a:pt x="3772534" y="1859407"/>
                  </a:lnTo>
                </a:path>
                <a:path w="4067810" h="4575810">
                  <a:moveTo>
                    <a:pt x="3331591" y="1859407"/>
                  </a:moveTo>
                  <a:lnTo>
                    <a:pt x="3556889" y="1859407"/>
                  </a:lnTo>
                </a:path>
                <a:path w="4067810" h="4575810">
                  <a:moveTo>
                    <a:pt x="3941953" y="1912874"/>
                  </a:moveTo>
                  <a:lnTo>
                    <a:pt x="4053967" y="1805559"/>
                  </a:lnTo>
                </a:path>
                <a:path w="4067810" h="4575810">
                  <a:moveTo>
                    <a:pt x="3387725" y="1805559"/>
                  </a:moveTo>
                  <a:lnTo>
                    <a:pt x="3275329" y="1912874"/>
                  </a:lnTo>
                </a:path>
                <a:path w="4067810" h="4575810">
                  <a:moveTo>
                    <a:pt x="3262249" y="1859407"/>
                  </a:moveTo>
                  <a:lnTo>
                    <a:pt x="3040126" y="1859407"/>
                  </a:lnTo>
                </a:path>
                <a:path w="4067810" h="4575810">
                  <a:moveTo>
                    <a:pt x="2602738" y="1859407"/>
                  </a:moveTo>
                  <a:lnTo>
                    <a:pt x="2824734" y="1859407"/>
                  </a:lnTo>
                </a:path>
                <a:path w="4067810" h="4575810">
                  <a:moveTo>
                    <a:pt x="3206115" y="1912874"/>
                  </a:moveTo>
                  <a:lnTo>
                    <a:pt x="3318382" y="1805559"/>
                  </a:lnTo>
                </a:path>
                <a:path w="4067810" h="4575810">
                  <a:moveTo>
                    <a:pt x="2658872" y="1805559"/>
                  </a:moveTo>
                  <a:lnTo>
                    <a:pt x="2546477" y="1912874"/>
                  </a:lnTo>
                </a:path>
                <a:path w="4067810" h="4575810">
                  <a:moveTo>
                    <a:pt x="3262249" y="477647"/>
                  </a:moveTo>
                  <a:lnTo>
                    <a:pt x="3149727" y="477647"/>
                  </a:lnTo>
                </a:path>
                <a:path w="4067810" h="4575810">
                  <a:moveTo>
                    <a:pt x="3331591" y="477647"/>
                  </a:moveTo>
                  <a:lnTo>
                    <a:pt x="3556380" y="477647"/>
                  </a:lnTo>
                </a:path>
                <a:path w="4067810" h="4575810">
                  <a:moveTo>
                    <a:pt x="3206115" y="531495"/>
                  </a:moveTo>
                  <a:lnTo>
                    <a:pt x="3318382" y="424180"/>
                  </a:lnTo>
                </a:path>
                <a:path w="4067810" h="4575810">
                  <a:moveTo>
                    <a:pt x="3387725" y="424180"/>
                  </a:moveTo>
                  <a:lnTo>
                    <a:pt x="3275329" y="531495"/>
                  </a:lnTo>
                </a:path>
                <a:path w="4067810" h="4575810">
                  <a:moveTo>
                    <a:pt x="3997832" y="2187956"/>
                  </a:moveTo>
                  <a:lnTo>
                    <a:pt x="3997832" y="2599182"/>
                  </a:lnTo>
                </a:path>
                <a:path w="4067810" h="4575810">
                  <a:moveTo>
                    <a:pt x="1367028" y="239649"/>
                  </a:moveTo>
                  <a:lnTo>
                    <a:pt x="1396365" y="211709"/>
                  </a:lnTo>
                </a:path>
                <a:path w="4067810" h="4575810">
                  <a:moveTo>
                    <a:pt x="1424813" y="278002"/>
                  </a:moveTo>
                  <a:lnTo>
                    <a:pt x="1494535" y="211709"/>
                  </a:lnTo>
                </a:path>
                <a:path w="4067810" h="4575810">
                  <a:moveTo>
                    <a:pt x="1523365" y="278002"/>
                  </a:moveTo>
                  <a:lnTo>
                    <a:pt x="1592707" y="211709"/>
                  </a:lnTo>
                </a:path>
                <a:path w="4067810" h="4575810">
                  <a:moveTo>
                    <a:pt x="1621155" y="278002"/>
                  </a:moveTo>
                  <a:lnTo>
                    <a:pt x="1690878" y="211709"/>
                  </a:lnTo>
                </a:path>
                <a:path w="4067810" h="4575810">
                  <a:moveTo>
                    <a:pt x="1719707" y="278002"/>
                  </a:moveTo>
                  <a:lnTo>
                    <a:pt x="1789048" y="211709"/>
                  </a:lnTo>
                </a:path>
                <a:path w="4067810" h="4575810">
                  <a:moveTo>
                    <a:pt x="1817623" y="278002"/>
                  </a:moveTo>
                  <a:lnTo>
                    <a:pt x="1887220" y="211709"/>
                  </a:lnTo>
                </a:path>
                <a:path w="4067810" h="4575810">
                  <a:moveTo>
                    <a:pt x="1916176" y="278002"/>
                  </a:moveTo>
                  <a:lnTo>
                    <a:pt x="1985518" y="211709"/>
                  </a:lnTo>
                </a:path>
                <a:path w="4067810" h="4575810">
                  <a:moveTo>
                    <a:pt x="1998980" y="292735"/>
                  </a:moveTo>
                  <a:lnTo>
                    <a:pt x="2083562" y="211709"/>
                  </a:lnTo>
                </a:path>
                <a:path w="4067810" h="4575810">
                  <a:moveTo>
                    <a:pt x="1998980" y="386461"/>
                  </a:moveTo>
                  <a:lnTo>
                    <a:pt x="2068195" y="320167"/>
                  </a:lnTo>
                </a:path>
                <a:path w="4067810" h="4575810">
                  <a:moveTo>
                    <a:pt x="2112137" y="278002"/>
                  </a:moveTo>
                  <a:lnTo>
                    <a:pt x="2181860" y="211709"/>
                  </a:lnTo>
                </a:path>
                <a:path w="4067810" h="4575810">
                  <a:moveTo>
                    <a:pt x="1998980" y="479933"/>
                  </a:moveTo>
                  <a:lnTo>
                    <a:pt x="2068195" y="413893"/>
                  </a:lnTo>
                </a:path>
                <a:path w="4067810" h="4575810">
                  <a:moveTo>
                    <a:pt x="2210308" y="278002"/>
                  </a:moveTo>
                  <a:lnTo>
                    <a:pt x="2279650" y="211709"/>
                  </a:lnTo>
                </a:path>
                <a:path w="4067810" h="4575810">
                  <a:moveTo>
                    <a:pt x="1998980" y="573786"/>
                  </a:moveTo>
                  <a:lnTo>
                    <a:pt x="2068195" y="507492"/>
                  </a:lnTo>
                </a:path>
                <a:path w="4067810" h="4575810">
                  <a:moveTo>
                    <a:pt x="2308606" y="278002"/>
                  </a:moveTo>
                  <a:lnTo>
                    <a:pt x="2377821" y="211709"/>
                  </a:lnTo>
                </a:path>
                <a:path w="4067810" h="4575810">
                  <a:moveTo>
                    <a:pt x="1998980" y="667893"/>
                  </a:moveTo>
                  <a:lnTo>
                    <a:pt x="2068195" y="601218"/>
                  </a:lnTo>
                </a:path>
                <a:path w="4067810" h="4575810">
                  <a:moveTo>
                    <a:pt x="2406650" y="278002"/>
                  </a:moveTo>
                  <a:lnTo>
                    <a:pt x="2475992" y="211709"/>
                  </a:lnTo>
                </a:path>
                <a:path w="4067810" h="4575810">
                  <a:moveTo>
                    <a:pt x="1998980" y="761364"/>
                  </a:moveTo>
                  <a:lnTo>
                    <a:pt x="2068195" y="695451"/>
                  </a:lnTo>
                </a:path>
                <a:path w="4067810" h="4575810">
                  <a:moveTo>
                    <a:pt x="2504947" y="278002"/>
                  </a:moveTo>
                  <a:lnTo>
                    <a:pt x="2574163" y="211709"/>
                  </a:lnTo>
                </a:path>
                <a:path w="4067810" h="4575810">
                  <a:moveTo>
                    <a:pt x="1998980" y="855090"/>
                  </a:moveTo>
                  <a:lnTo>
                    <a:pt x="2068195" y="788797"/>
                  </a:lnTo>
                </a:path>
                <a:path w="4067810" h="4575810">
                  <a:moveTo>
                    <a:pt x="2602992" y="278002"/>
                  </a:moveTo>
                  <a:lnTo>
                    <a:pt x="2672334" y="211709"/>
                  </a:lnTo>
                </a:path>
                <a:path w="4067810" h="4575810">
                  <a:moveTo>
                    <a:pt x="1998980" y="948944"/>
                  </a:moveTo>
                  <a:lnTo>
                    <a:pt x="2068195" y="882650"/>
                  </a:lnTo>
                </a:path>
                <a:path w="4067810" h="4575810">
                  <a:moveTo>
                    <a:pt x="2701290" y="278002"/>
                  </a:moveTo>
                  <a:lnTo>
                    <a:pt x="2770505" y="211709"/>
                  </a:lnTo>
                </a:path>
                <a:path w="4067810" h="4575810">
                  <a:moveTo>
                    <a:pt x="1998980" y="1043051"/>
                  </a:moveTo>
                  <a:lnTo>
                    <a:pt x="2068195" y="976376"/>
                  </a:lnTo>
                </a:path>
                <a:path w="4067810" h="4575810">
                  <a:moveTo>
                    <a:pt x="2799460" y="278002"/>
                  </a:moveTo>
                  <a:lnTo>
                    <a:pt x="2868803" y="211709"/>
                  </a:lnTo>
                </a:path>
                <a:path w="4067810" h="4575810">
                  <a:moveTo>
                    <a:pt x="1998980" y="1136523"/>
                  </a:moveTo>
                  <a:lnTo>
                    <a:pt x="2068195" y="1070610"/>
                  </a:lnTo>
                </a:path>
                <a:path w="4067810" h="4575810">
                  <a:moveTo>
                    <a:pt x="2897632" y="278002"/>
                  </a:moveTo>
                  <a:lnTo>
                    <a:pt x="2966847" y="211709"/>
                  </a:lnTo>
                </a:path>
                <a:path w="4067810" h="4575810">
                  <a:moveTo>
                    <a:pt x="1998980" y="1230376"/>
                  </a:moveTo>
                  <a:lnTo>
                    <a:pt x="2068195" y="1163955"/>
                  </a:lnTo>
                </a:path>
                <a:path w="4067810" h="4575810">
                  <a:moveTo>
                    <a:pt x="2995803" y="278002"/>
                  </a:moveTo>
                  <a:lnTo>
                    <a:pt x="3065145" y="211709"/>
                  </a:lnTo>
                </a:path>
                <a:path w="4067810" h="4575810">
                  <a:moveTo>
                    <a:pt x="1998980" y="1324102"/>
                  </a:moveTo>
                  <a:lnTo>
                    <a:pt x="2068195" y="1257808"/>
                  </a:lnTo>
                </a:path>
                <a:path w="4067810" h="4575810">
                  <a:moveTo>
                    <a:pt x="3093973" y="278002"/>
                  </a:moveTo>
                  <a:lnTo>
                    <a:pt x="3163189" y="211709"/>
                  </a:lnTo>
                </a:path>
                <a:path w="4067810" h="4575810">
                  <a:moveTo>
                    <a:pt x="1998980" y="1418336"/>
                  </a:moveTo>
                  <a:lnTo>
                    <a:pt x="2068195" y="1351534"/>
                  </a:lnTo>
                </a:path>
                <a:path w="4067810" h="4575810">
                  <a:moveTo>
                    <a:pt x="3192145" y="278002"/>
                  </a:moveTo>
                  <a:lnTo>
                    <a:pt x="3261487" y="211709"/>
                  </a:lnTo>
                </a:path>
                <a:path w="4067810" h="4575810">
                  <a:moveTo>
                    <a:pt x="1998980" y="1511681"/>
                  </a:moveTo>
                  <a:lnTo>
                    <a:pt x="2068195" y="1445768"/>
                  </a:lnTo>
                </a:path>
                <a:path w="4067810" h="4575810">
                  <a:moveTo>
                    <a:pt x="3289934" y="278002"/>
                  </a:moveTo>
                  <a:lnTo>
                    <a:pt x="3359657" y="211709"/>
                  </a:lnTo>
                </a:path>
                <a:path w="4067810" h="4575810">
                  <a:moveTo>
                    <a:pt x="1998980" y="1605534"/>
                  </a:moveTo>
                  <a:lnTo>
                    <a:pt x="2068195" y="1539239"/>
                  </a:lnTo>
                </a:path>
                <a:path w="4067810" h="4575810">
                  <a:moveTo>
                    <a:pt x="3388487" y="278002"/>
                  </a:moveTo>
                  <a:lnTo>
                    <a:pt x="3457829" y="211709"/>
                  </a:lnTo>
                </a:path>
                <a:path w="4067810" h="4575810">
                  <a:moveTo>
                    <a:pt x="1998980" y="1699260"/>
                  </a:moveTo>
                  <a:lnTo>
                    <a:pt x="2068195" y="1633093"/>
                  </a:lnTo>
                </a:path>
                <a:path w="4067810" h="4575810">
                  <a:moveTo>
                    <a:pt x="3486277" y="278002"/>
                  </a:moveTo>
                  <a:lnTo>
                    <a:pt x="3556000" y="211709"/>
                  </a:lnTo>
                </a:path>
                <a:path w="4067810" h="4575810">
                  <a:moveTo>
                    <a:pt x="1998980" y="1793113"/>
                  </a:moveTo>
                  <a:lnTo>
                    <a:pt x="2068195" y="1726819"/>
                  </a:lnTo>
                </a:path>
                <a:path w="4067810" h="4575810">
                  <a:moveTo>
                    <a:pt x="3584829" y="278002"/>
                  </a:moveTo>
                  <a:lnTo>
                    <a:pt x="3654171" y="211709"/>
                  </a:lnTo>
                </a:path>
                <a:path w="4067810" h="4575810">
                  <a:moveTo>
                    <a:pt x="1998980" y="1886839"/>
                  </a:moveTo>
                  <a:lnTo>
                    <a:pt x="2068195" y="1820672"/>
                  </a:lnTo>
                </a:path>
                <a:path w="4067810" h="4575810">
                  <a:moveTo>
                    <a:pt x="3682746" y="278002"/>
                  </a:moveTo>
                  <a:lnTo>
                    <a:pt x="3752342" y="211709"/>
                  </a:lnTo>
                </a:path>
                <a:path w="4067810" h="4575810">
                  <a:moveTo>
                    <a:pt x="1998980" y="1980819"/>
                  </a:moveTo>
                  <a:lnTo>
                    <a:pt x="2068195" y="1914398"/>
                  </a:lnTo>
                </a:path>
                <a:path w="4067810" h="4575810">
                  <a:moveTo>
                    <a:pt x="3781298" y="278002"/>
                  </a:moveTo>
                  <a:lnTo>
                    <a:pt x="3850640" y="211709"/>
                  </a:lnTo>
                </a:path>
                <a:path w="4067810" h="4575810">
                  <a:moveTo>
                    <a:pt x="1998980" y="2074545"/>
                  </a:moveTo>
                  <a:lnTo>
                    <a:pt x="2068195" y="2008251"/>
                  </a:lnTo>
                </a:path>
                <a:path w="4067810" h="4575810">
                  <a:moveTo>
                    <a:pt x="3879088" y="278002"/>
                  </a:moveTo>
                  <a:lnTo>
                    <a:pt x="3948683" y="211709"/>
                  </a:lnTo>
                </a:path>
                <a:path w="4067810" h="4575810">
                  <a:moveTo>
                    <a:pt x="1998980" y="2168398"/>
                  </a:moveTo>
                  <a:lnTo>
                    <a:pt x="2068195" y="2102104"/>
                  </a:lnTo>
                </a:path>
                <a:path w="4067810" h="4575810">
                  <a:moveTo>
                    <a:pt x="3977131" y="278002"/>
                  </a:moveTo>
                  <a:lnTo>
                    <a:pt x="4046981" y="211709"/>
                  </a:lnTo>
                </a:path>
                <a:path w="4067810" h="4575810">
                  <a:moveTo>
                    <a:pt x="3997832" y="352171"/>
                  </a:moveTo>
                  <a:lnTo>
                    <a:pt x="4067429" y="285496"/>
                  </a:lnTo>
                </a:path>
                <a:path w="4067810" h="4575810">
                  <a:moveTo>
                    <a:pt x="3997832" y="446024"/>
                  </a:moveTo>
                  <a:lnTo>
                    <a:pt x="4067429" y="379730"/>
                  </a:lnTo>
                </a:path>
                <a:path w="4067810" h="4575810">
                  <a:moveTo>
                    <a:pt x="3997832" y="539750"/>
                  </a:moveTo>
                  <a:lnTo>
                    <a:pt x="4067429" y="473583"/>
                  </a:lnTo>
                </a:path>
                <a:path w="4067810" h="4575810">
                  <a:moveTo>
                    <a:pt x="3997832" y="633222"/>
                  </a:moveTo>
                  <a:lnTo>
                    <a:pt x="4067429" y="567309"/>
                  </a:lnTo>
                </a:path>
                <a:path w="4067810" h="4575810">
                  <a:moveTo>
                    <a:pt x="3997832" y="727456"/>
                  </a:moveTo>
                  <a:lnTo>
                    <a:pt x="4067429" y="660653"/>
                  </a:lnTo>
                </a:path>
                <a:path w="4067810" h="4575810">
                  <a:moveTo>
                    <a:pt x="3997832" y="821309"/>
                  </a:moveTo>
                  <a:lnTo>
                    <a:pt x="4067429" y="754507"/>
                  </a:lnTo>
                </a:path>
                <a:path w="4067810" h="4575810">
                  <a:moveTo>
                    <a:pt x="3997832" y="915035"/>
                  </a:moveTo>
                  <a:lnTo>
                    <a:pt x="4067429" y="848740"/>
                  </a:lnTo>
                </a:path>
                <a:path w="4067810" h="4575810">
                  <a:moveTo>
                    <a:pt x="3997832" y="1008380"/>
                  </a:moveTo>
                  <a:lnTo>
                    <a:pt x="4067429" y="942594"/>
                  </a:lnTo>
                </a:path>
                <a:path w="4067810" h="4575810">
                  <a:moveTo>
                    <a:pt x="3997832" y="1102614"/>
                  </a:moveTo>
                  <a:lnTo>
                    <a:pt x="4067429" y="1036065"/>
                  </a:lnTo>
                </a:path>
                <a:path w="4067810" h="4575810">
                  <a:moveTo>
                    <a:pt x="2484755" y="2642235"/>
                  </a:moveTo>
                  <a:lnTo>
                    <a:pt x="2529332" y="2599182"/>
                  </a:lnTo>
                </a:path>
                <a:path w="4067810" h="4575810">
                  <a:moveTo>
                    <a:pt x="3997832" y="1196467"/>
                  </a:moveTo>
                  <a:lnTo>
                    <a:pt x="4067429" y="1129792"/>
                  </a:lnTo>
                </a:path>
                <a:path w="4067810" h="4575810">
                  <a:moveTo>
                    <a:pt x="2998216" y="2150999"/>
                  </a:moveTo>
                  <a:lnTo>
                    <a:pt x="3029458" y="2121535"/>
                  </a:lnTo>
                </a:path>
                <a:path w="4067810" h="4575810">
                  <a:moveTo>
                    <a:pt x="2558415" y="2665603"/>
                  </a:moveTo>
                  <a:lnTo>
                    <a:pt x="2628010" y="2599182"/>
                  </a:lnTo>
                </a:path>
                <a:path w="4067810" h="4575810">
                  <a:moveTo>
                    <a:pt x="3997832" y="1289812"/>
                  </a:moveTo>
                  <a:lnTo>
                    <a:pt x="4067429" y="1223899"/>
                  </a:lnTo>
                </a:path>
                <a:path w="4067810" h="4575810">
                  <a:moveTo>
                    <a:pt x="2998216" y="2245233"/>
                  </a:moveTo>
                  <a:lnTo>
                    <a:pt x="3127247" y="2121535"/>
                  </a:lnTo>
                </a:path>
                <a:path w="4067810" h="4575810">
                  <a:moveTo>
                    <a:pt x="2656078" y="2665603"/>
                  </a:moveTo>
                  <a:lnTo>
                    <a:pt x="2725673" y="2599182"/>
                  </a:lnTo>
                </a:path>
                <a:path w="4067810" h="4575810">
                  <a:moveTo>
                    <a:pt x="3997832" y="1383538"/>
                  </a:moveTo>
                  <a:lnTo>
                    <a:pt x="4067429" y="1317371"/>
                  </a:lnTo>
                </a:path>
                <a:path w="4067810" h="4575810">
                  <a:moveTo>
                    <a:pt x="3059176" y="2280920"/>
                  </a:moveTo>
                  <a:lnTo>
                    <a:pt x="3067812" y="2272665"/>
                  </a:lnTo>
                </a:path>
                <a:path w="4067810" h="4575810">
                  <a:moveTo>
                    <a:pt x="3156204" y="2187956"/>
                  </a:moveTo>
                  <a:lnTo>
                    <a:pt x="3225800" y="2121535"/>
                  </a:lnTo>
                </a:path>
                <a:path w="4067810" h="4575810">
                  <a:moveTo>
                    <a:pt x="2754630" y="2665603"/>
                  </a:moveTo>
                  <a:lnTo>
                    <a:pt x="2823972" y="2599182"/>
                  </a:lnTo>
                </a:path>
                <a:path w="4067810" h="4575810">
                  <a:moveTo>
                    <a:pt x="3997832" y="1477390"/>
                  </a:moveTo>
                  <a:lnTo>
                    <a:pt x="4067429" y="1411224"/>
                  </a:lnTo>
                </a:path>
                <a:path w="4067810" h="4575810">
                  <a:moveTo>
                    <a:pt x="3254248" y="2187956"/>
                  </a:moveTo>
                  <a:lnTo>
                    <a:pt x="3323590" y="2121535"/>
                  </a:lnTo>
                </a:path>
                <a:path w="4067810" h="4575810">
                  <a:moveTo>
                    <a:pt x="2852420" y="2665603"/>
                  </a:moveTo>
                  <a:lnTo>
                    <a:pt x="2922270" y="2599182"/>
                  </a:lnTo>
                </a:path>
                <a:path w="4067810" h="4575810">
                  <a:moveTo>
                    <a:pt x="3997832" y="1571625"/>
                  </a:moveTo>
                  <a:lnTo>
                    <a:pt x="4067429" y="1504950"/>
                  </a:lnTo>
                </a:path>
                <a:path w="4067810" h="4575810">
                  <a:moveTo>
                    <a:pt x="3352546" y="2187956"/>
                  </a:moveTo>
                  <a:lnTo>
                    <a:pt x="3422269" y="2121535"/>
                  </a:lnTo>
                </a:path>
                <a:path w="4067810" h="4575810">
                  <a:moveTo>
                    <a:pt x="2950972" y="2665603"/>
                  </a:moveTo>
                  <a:lnTo>
                    <a:pt x="3020314" y="2599182"/>
                  </a:lnTo>
                </a:path>
                <a:path w="4067810" h="4575810">
                  <a:moveTo>
                    <a:pt x="3997832" y="1665097"/>
                  </a:moveTo>
                  <a:lnTo>
                    <a:pt x="4067429" y="1599057"/>
                  </a:lnTo>
                </a:path>
                <a:path w="4067810" h="4575810">
                  <a:moveTo>
                    <a:pt x="3450717" y="2187956"/>
                  </a:moveTo>
                  <a:lnTo>
                    <a:pt x="3520058" y="2121535"/>
                  </a:lnTo>
                </a:path>
                <a:path w="4067810" h="4575810">
                  <a:moveTo>
                    <a:pt x="3048762" y="2665603"/>
                  </a:moveTo>
                  <a:lnTo>
                    <a:pt x="3118612" y="2599182"/>
                  </a:lnTo>
                </a:path>
                <a:path w="4067810" h="4575810">
                  <a:moveTo>
                    <a:pt x="3997832" y="1758950"/>
                  </a:moveTo>
                  <a:lnTo>
                    <a:pt x="4067429" y="1692528"/>
                  </a:lnTo>
                </a:path>
                <a:path w="4067810" h="4575810">
                  <a:moveTo>
                    <a:pt x="3548888" y="2187956"/>
                  </a:moveTo>
                  <a:lnTo>
                    <a:pt x="3618103" y="2121535"/>
                  </a:lnTo>
                </a:path>
                <a:path w="4067810" h="4575810">
                  <a:moveTo>
                    <a:pt x="3147314" y="2665603"/>
                  </a:moveTo>
                  <a:lnTo>
                    <a:pt x="3216656" y="2599182"/>
                  </a:lnTo>
                </a:path>
                <a:path w="4067810" h="4575810">
                  <a:moveTo>
                    <a:pt x="3997832" y="1852676"/>
                  </a:moveTo>
                  <a:lnTo>
                    <a:pt x="4067429" y="1786382"/>
                  </a:lnTo>
                </a:path>
                <a:path w="4067810" h="4575810">
                  <a:moveTo>
                    <a:pt x="3647058" y="2187956"/>
                  </a:moveTo>
                  <a:lnTo>
                    <a:pt x="3716401" y="2121535"/>
                  </a:lnTo>
                </a:path>
                <a:path w="4067810" h="4575810">
                  <a:moveTo>
                    <a:pt x="3245231" y="2665603"/>
                  </a:moveTo>
                  <a:lnTo>
                    <a:pt x="3314954" y="2599182"/>
                  </a:lnTo>
                </a:path>
                <a:path w="4067810" h="4575810">
                  <a:moveTo>
                    <a:pt x="3997832" y="1946783"/>
                  </a:moveTo>
                  <a:lnTo>
                    <a:pt x="4067429" y="1880108"/>
                  </a:lnTo>
                </a:path>
                <a:path w="4067810" h="4575810">
                  <a:moveTo>
                    <a:pt x="3745229" y="2187956"/>
                  </a:moveTo>
                  <a:lnTo>
                    <a:pt x="3814445" y="2121535"/>
                  </a:lnTo>
                </a:path>
                <a:path w="4067810" h="4575810">
                  <a:moveTo>
                    <a:pt x="3343909" y="2665603"/>
                  </a:moveTo>
                  <a:lnTo>
                    <a:pt x="3413125" y="2599182"/>
                  </a:lnTo>
                </a:path>
                <a:path w="4067810" h="4575810">
                  <a:moveTo>
                    <a:pt x="3997832" y="2040255"/>
                  </a:moveTo>
                  <a:lnTo>
                    <a:pt x="4067429" y="1974342"/>
                  </a:lnTo>
                </a:path>
                <a:path w="4067810" h="4575810">
                  <a:moveTo>
                    <a:pt x="3843401" y="2187956"/>
                  </a:moveTo>
                  <a:lnTo>
                    <a:pt x="3912743" y="2121535"/>
                  </a:lnTo>
                </a:path>
                <a:path w="4067810" h="4575810">
                  <a:moveTo>
                    <a:pt x="3441573" y="2665603"/>
                  </a:moveTo>
                  <a:lnTo>
                    <a:pt x="3511169" y="2599182"/>
                  </a:lnTo>
                </a:path>
                <a:path w="4067810" h="4575810">
                  <a:moveTo>
                    <a:pt x="3941699" y="2187956"/>
                  </a:moveTo>
                  <a:lnTo>
                    <a:pt x="4067429" y="2067687"/>
                  </a:lnTo>
                </a:path>
                <a:path w="4067810" h="4575810">
                  <a:moveTo>
                    <a:pt x="3540252" y="2665603"/>
                  </a:moveTo>
                  <a:lnTo>
                    <a:pt x="3608958" y="2599182"/>
                  </a:lnTo>
                </a:path>
                <a:path w="4067810" h="4575810">
                  <a:moveTo>
                    <a:pt x="3997832" y="2227834"/>
                  </a:moveTo>
                  <a:lnTo>
                    <a:pt x="4067429" y="2161540"/>
                  </a:lnTo>
                </a:path>
                <a:path w="4067810" h="4575810">
                  <a:moveTo>
                    <a:pt x="3637915" y="2665603"/>
                  </a:moveTo>
                  <a:lnTo>
                    <a:pt x="3707510" y="2599182"/>
                  </a:lnTo>
                </a:path>
                <a:path w="4067810" h="4575810">
                  <a:moveTo>
                    <a:pt x="3997832" y="2321941"/>
                  </a:moveTo>
                  <a:lnTo>
                    <a:pt x="4067429" y="2255266"/>
                  </a:lnTo>
                </a:path>
                <a:path w="4067810" h="4575810">
                  <a:moveTo>
                    <a:pt x="3736467" y="2665603"/>
                  </a:moveTo>
                  <a:lnTo>
                    <a:pt x="3805554" y="2599182"/>
                  </a:lnTo>
                </a:path>
                <a:path w="4067810" h="4575810">
                  <a:moveTo>
                    <a:pt x="3997832" y="2415413"/>
                  </a:moveTo>
                  <a:lnTo>
                    <a:pt x="4067429" y="2349627"/>
                  </a:lnTo>
                </a:path>
                <a:path w="4067810" h="4575810">
                  <a:moveTo>
                    <a:pt x="3834256" y="2665603"/>
                  </a:moveTo>
                  <a:lnTo>
                    <a:pt x="3904106" y="2599182"/>
                  </a:lnTo>
                </a:path>
                <a:path w="4067810" h="4575810">
                  <a:moveTo>
                    <a:pt x="3997832" y="2509266"/>
                  </a:moveTo>
                  <a:lnTo>
                    <a:pt x="4067429" y="2442845"/>
                  </a:lnTo>
                </a:path>
                <a:path w="4067810" h="4575810">
                  <a:moveTo>
                    <a:pt x="3932808" y="2665603"/>
                  </a:moveTo>
                  <a:lnTo>
                    <a:pt x="4067429" y="2536698"/>
                  </a:lnTo>
                </a:path>
                <a:path w="4067810" h="4575810">
                  <a:moveTo>
                    <a:pt x="3997832" y="2696845"/>
                  </a:moveTo>
                  <a:lnTo>
                    <a:pt x="4067429" y="2630424"/>
                  </a:lnTo>
                </a:path>
                <a:path w="4067810" h="4575810">
                  <a:moveTo>
                    <a:pt x="3997832" y="2790571"/>
                  </a:moveTo>
                  <a:lnTo>
                    <a:pt x="4067429" y="2724277"/>
                  </a:lnTo>
                </a:path>
                <a:path w="4067810" h="4575810">
                  <a:moveTo>
                    <a:pt x="3997832" y="2884424"/>
                  </a:moveTo>
                  <a:lnTo>
                    <a:pt x="4067429" y="2818257"/>
                  </a:lnTo>
                </a:path>
                <a:path w="4067810" h="4575810">
                  <a:moveTo>
                    <a:pt x="3997832" y="2978150"/>
                  </a:moveTo>
                  <a:lnTo>
                    <a:pt x="4067429" y="2911983"/>
                  </a:lnTo>
                </a:path>
                <a:path w="4067810" h="4575810">
                  <a:moveTo>
                    <a:pt x="3997832" y="3072003"/>
                  </a:moveTo>
                  <a:lnTo>
                    <a:pt x="4067429" y="3005836"/>
                  </a:lnTo>
                </a:path>
                <a:path w="4067810" h="4575810">
                  <a:moveTo>
                    <a:pt x="3997832" y="3165729"/>
                  </a:moveTo>
                  <a:lnTo>
                    <a:pt x="4067429" y="3099562"/>
                  </a:lnTo>
                </a:path>
                <a:path w="4067810" h="4575810">
                  <a:moveTo>
                    <a:pt x="3997832" y="3259582"/>
                  </a:moveTo>
                  <a:lnTo>
                    <a:pt x="4067429" y="3193415"/>
                  </a:lnTo>
                </a:path>
                <a:path w="4067810" h="4575810">
                  <a:moveTo>
                    <a:pt x="0" y="232790"/>
                  </a:moveTo>
                  <a:lnTo>
                    <a:pt x="22098" y="211709"/>
                  </a:lnTo>
                </a:path>
                <a:path w="4067810" h="4575810">
                  <a:moveTo>
                    <a:pt x="0" y="326517"/>
                  </a:moveTo>
                  <a:lnTo>
                    <a:pt x="120268" y="211709"/>
                  </a:lnTo>
                </a:path>
                <a:path w="4067810" h="4575810">
                  <a:moveTo>
                    <a:pt x="0" y="420370"/>
                  </a:moveTo>
                  <a:lnTo>
                    <a:pt x="69215" y="354202"/>
                  </a:lnTo>
                </a:path>
                <a:path w="4067810" h="4575810">
                  <a:moveTo>
                    <a:pt x="148844" y="278002"/>
                  </a:moveTo>
                  <a:lnTo>
                    <a:pt x="218567" y="211709"/>
                  </a:lnTo>
                </a:path>
                <a:path w="4067810" h="4575810">
                  <a:moveTo>
                    <a:pt x="0" y="514603"/>
                  </a:moveTo>
                  <a:lnTo>
                    <a:pt x="69215" y="447928"/>
                  </a:lnTo>
                </a:path>
                <a:path w="4067810" h="4575810">
                  <a:moveTo>
                    <a:pt x="247015" y="278002"/>
                  </a:moveTo>
                  <a:lnTo>
                    <a:pt x="316738" y="211709"/>
                  </a:lnTo>
                </a:path>
                <a:path w="4067810" h="4575810">
                  <a:moveTo>
                    <a:pt x="0" y="607949"/>
                  </a:moveTo>
                  <a:lnTo>
                    <a:pt x="69215" y="542036"/>
                  </a:lnTo>
                </a:path>
                <a:path w="4067810" h="4575810">
                  <a:moveTo>
                    <a:pt x="345186" y="278002"/>
                  </a:moveTo>
                  <a:lnTo>
                    <a:pt x="414528" y="211709"/>
                  </a:lnTo>
                </a:path>
                <a:path w="4067810" h="4575810">
                  <a:moveTo>
                    <a:pt x="0" y="701928"/>
                  </a:moveTo>
                  <a:lnTo>
                    <a:pt x="69215" y="635508"/>
                  </a:lnTo>
                </a:path>
                <a:path w="4067810" h="4575810">
                  <a:moveTo>
                    <a:pt x="443356" y="278002"/>
                  </a:moveTo>
                  <a:lnTo>
                    <a:pt x="513080" y="211709"/>
                  </a:lnTo>
                </a:path>
                <a:path w="4067810" h="4575810">
                  <a:moveTo>
                    <a:pt x="0" y="795655"/>
                  </a:moveTo>
                  <a:lnTo>
                    <a:pt x="69215" y="729361"/>
                  </a:lnTo>
                </a:path>
                <a:path w="4067810" h="4575810">
                  <a:moveTo>
                    <a:pt x="541528" y="278002"/>
                  </a:moveTo>
                  <a:lnTo>
                    <a:pt x="610869" y="211709"/>
                  </a:lnTo>
                </a:path>
                <a:path w="4067810" h="4575810">
                  <a:moveTo>
                    <a:pt x="7874" y="881507"/>
                  </a:moveTo>
                  <a:lnTo>
                    <a:pt x="69215" y="823087"/>
                  </a:lnTo>
                </a:path>
                <a:path w="4067810" h="4575810">
                  <a:moveTo>
                    <a:pt x="639826" y="278002"/>
                  </a:moveTo>
                  <a:lnTo>
                    <a:pt x="700786" y="219710"/>
                  </a:lnTo>
                </a:path>
                <a:path w="4067810" h="4575810">
                  <a:moveTo>
                    <a:pt x="0" y="1545971"/>
                  </a:moveTo>
                  <a:lnTo>
                    <a:pt x="28829" y="1518158"/>
                  </a:lnTo>
                </a:path>
                <a:path w="4067810" h="4575810">
                  <a:moveTo>
                    <a:pt x="0" y="1639824"/>
                  </a:moveTo>
                  <a:lnTo>
                    <a:pt x="69215" y="1573402"/>
                  </a:lnTo>
                </a:path>
                <a:path w="4067810" h="4575810">
                  <a:moveTo>
                    <a:pt x="0" y="1733550"/>
                  </a:moveTo>
                  <a:lnTo>
                    <a:pt x="69215" y="1667256"/>
                  </a:lnTo>
                </a:path>
                <a:path w="4067810" h="4575810">
                  <a:moveTo>
                    <a:pt x="0" y="1827402"/>
                  </a:moveTo>
                  <a:lnTo>
                    <a:pt x="69215" y="1760982"/>
                  </a:lnTo>
                </a:path>
                <a:path w="4067810" h="4575810">
                  <a:moveTo>
                    <a:pt x="0" y="1921128"/>
                  </a:moveTo>
                  <a:lnTo>
                    <a:pt x="69215" y="1854962"/>
                  </a:lnTo>
                </a:path>
                <a:path w="4067810" h="4575810">
                  <a:moveTo>
                    <a:pt x="0" y="2014982"/>
                  </a:moveTo>
                  <a:lnTo>
                    <a:pt x="69215" y="1948814"/>
                  </a:lnTo>
                </a:path>
                <a:path w="4067810" h="4575810">
                  <a:moveTo>
                    <a:pt x="0" y="2108708"/>
                  </a:moveTo>
                  <a:lnTo>
                    <a:pt x="69215" y="2042540"/>
                  </a:lnTo>
                </a:path>
                <a:path w="4067810" h="4575810">
                  <a:moveTo>
                    <a:pt x="0" y="2202561"/>
                  </a:moveTo>
                  <a:lnTo>
                    <a:pt x="84328" y="2121535"/>
                  </a:lnTo>
                </a:path>
                <a:path w="4067810" h="4575810">
                  <a:moveTo>
                    <a:pt x="0" y="2296287"/>
                  </a:moveTo>
                  <a:lnTo>
                    <a:pt x="69215" y="2230120"/>
                  </a:lnTo>
                </a:path>
                <a:path w="4067810" h="4575810">
                  <a:moveTo>
                    <a:pt x="113156" y="2187956"/>
                  </a:moveTo>
                  <a:lnTo>
                    <a:pt x="182499" y="2121535"/>
                  </a:lnTo>
                </a:path>
                <a:path w="4067810" h="4575810">
                  <a:moveTo>
                    <a:pt x="0" y="2390267"/>
                  </a:moveTo>
                  <a:lnTo>
                    <a:pt x="69215" y="2323973"/>
                  </a:lnTo>
                </a:path>
                <a:path w="4067810" h="4575810">
                  <a:moveTo>
                    <a:pt x="211455" y="2187956"/>
                  </a:moveTo>
                  <a:lnTo>
                    <a:pt x="280669" y="2121535"/>
                  </a:lnTo>
                </a:path>
                <a:path w="4067810" h="4575810">
                  <a:moveTo>
                    <a:pt x="0" y="2484120"/>
                  </a:moveTo>
                  <a:lnTo>
                    <a:pt x="69215" y="2417699"/>
                  </a:lnTo>
                </a:path>
                <a:path w="4067810" h="4575810">
                  <a:moveTo>
                    <a:pt x="309625" y="2187956"/>
                  </a:moveTo>
                  <a:lnTo>
                    <a:pt x="378841" y="2121535"/>
                  </a:lnTo>
                </a:path>
                <a:path w="4067810" h="4575810">
                  <a:moveTo>
                    <a:pt x="0" y="2577846"/>
                  </a:moveTo>
                  <a:lnTo>
                    <a:pt x="69215" y="2511552"/>
                  </a:lnTo>
                </a:path>
                <a:path w="4067810" h="4575810">
                  <a:moveTo>
                    <a:pt x="407797" y="2187956"/>
                  </a:moveTo>
                  <a:lnTo>
                    <a:pt x="477012" y="2121535"/>
                  </a:lnTo>
                </a:path>
                <a:path w="4067810" h="4575810">
                  <a:moveTo>
                    <a:pt x="0" y="2671191"/>
                  </a:moveTo>
                  <a:lnTo>
                    <a:pt x="75184" y="2599182"/>
                  </a:lnTo>
                </a:path>
                <a:path w="4067810" h="4575810">
                  <a:moveTo>
                    <a:pt x="505968" y="2187956"/>
                  </a:moveTo>
                  <a:lnTo>
                    <a:pt x="575182" y="2121535"/>
                  </a:lnTo>
                </a:path>
                <a:path w="4067810" h="4575810">
                  <a:moveTo>
                    <a:pt x="0" y="2765425"/>
                  </a:moveTo>
                  <a:lnTo>
                    <a:pt x="69215" y="2698750"/>
                  </a:lnTo>
                </a:path>
                <a:path w="4067810" h="4575810">
                  <a:moveTo>
                    <a:pt x="604138" y="2187956"/>
                  </a:moveTo>
                  <a:lnTo>
                    <a:pt x="673354" y="2121535"/>
                  </a:lnTo>
                </a:path>
                <a:path w="4067810" h="4575810">
                  <a:moveTo>
                    <a:pt x="104140" y="2665603"/>
                  </a:moveTo>
                  <a:lnTo>
                    <a:pt x="173736" y="2599182"/>
                  </a:lnTo>
                </a:path>
                <a:path w="4067810" h="4575810">
                  <a:moveTo>
                    <a:pt x="0" y="2859278"/>
                  </a:moveTo>
                  <a:lnTo>
                    <a:pt x="69215" y="2792603"/>
                  </a:lnTo>
                </a:path>
                <a:path w="4067810" h="4575810">
                  <a:moveTo>
                    <a:pt x="702310" y="2187956"/>
                  </a:moveTo>
                  <a:lnTo>
                    <a:pt x="771651" y="2121535"/>
                  </a:lnTo>
                </a:path>
                <a:path w="4067810" h="4575810">
                  <a:moveTo>
                    <a:pt x="202692" y="2665603"/>
                  </a:moveTo>
                  <a:lnTo>
                    <a:pt x="271525" y="2599182"/>
                  </a:lnTo>
                </a:path>
                <a:path w="4067810" h="4575810">
                  <a:moveTo>
                    <a:pt x="0" y="2953004"/>
                  </a:moveTo>
                  <a:lnTo>
                    <a:pt x="69215" y="2886710"/>
                  </a:lnTo>
                </a:path>
                <a:path w="4067810" h="4575810">
                  <a:moveTo>
                    <a:pt x="800100" y="2187956"/>
                  </a:moveTo>
                  <a:lnTo>
                    <a:pt x="869823" y="2121535"/>
                  </a:lnTo>
                </a:path>
                <a:path w="4067810" h="4575810">
                  <a:moveTo>
                    <a:pt x="300481" y="2665603"/>
                  </a:moveTo>
                  <a:lnTo>
                    <a:pt x="370205" y="2599182"/>
                  </a:lnTo>
                </a:path>
                <a:path w="4067810" h="4575810">
                  <a:moveTo>
                    <a:pt x="0" y="3046349"/>
                  </a:moveTo>
                  <a:lnTo>
                    <a:pt x="69215" y="2980436"/>
                  </a:lnTo>
                </a:path>
                <a:path w="4067810" h="4575810">
                  <a:moveTo>
                    <a:pt x="898270" y="2187956"/>
                  </a:moveTo>
                  <a:lnTo>
                    <a:pt x="967994" y="2121535"/>
                  </a:lnTo>
                </a:path>
                <a:path w="4067810" h="4575810">
                  <a:moveTo>
                    <a:pt x="399034" y="2665603"/>
                  </a:moveTo>
                  <a:lnTo>
                    <a:pt x="467994" y="2599182"/>
                  </a:lnTo>
                </a:path>
                <a:path w="4067810" h="4575810">
                  <a:moveTo>
                    <a:pt x="0" y="3140583"/>
                  </a:moveTo>
                  <a:lnTo>
                    <a:pt x="69215" y="3074035"/>
                  </a:lnTo>
                </a:path>
                <a:path w="4067810" h="4575810">
                  <a:moveTo>
                    <a:pt x="996442" y="2187956"/>
                  </a:moveTo>
                  <a:lnTo>
                    <a:pt x="1066292" y="2121535"/>
                  </a:lnTo>
                </a:path>
                <a:path w="4067810" h="4575810">
                  <a:moveTo>
                    <a:pt x="496824" y="2665603"/>
                  </a:moveTo>
                  <a:lnTo>
                    <a:pt x="566547" y="2599182"/>
                  </a:lnTo>
                </a:path>
                <a:path w="4067810" h="4575810">
                  <a:moveTo>
                    <a:pt x="0" y="3234436"/>
                  </a:moveTo>
                  <a:lnTo>
                    <a:pt x="69215" y="3167761"/>
                  </a:lnTo>
                </a:path>
                <a:path w="4067810" h="4575810">
                  <a:moveTo>
                    <a:pt x="1094740" y="2187956"/>
                  </a:moveTo>
                  <a:lnTo>
                    <a:pt x="1164335" y="2121535"/>
                  </a:lnTo>
                </a:path>
                <a:path w="4067810" h="4575810">
                  <a:moveTo>
                    <a:pt x="594994" y="2665603"/>
                  </a:moveTo>
                  <a:lnTo>
                    <a:pt x="664337" y="2599182"/>
                  </a:lnTo>
                </a:path>
                <a:path w="4067810" h="4575810">
                  <a:moveTo>
                    <a:pt x="999236" y="2279142"/>
                  </a:moveTo>
                  <a:lnTo>
                    <a:pt x="1068959" y="2213229"/>
                  </a:lnTo>
                </a:path>
                <a:path w="4067810" h="4575810">
                  <a:moveTo>
                    <a:pt x="61341" y="3268980"/>
                  </a:moveTo>
                  <a:lnTo>
                    <a:pt x="69215" y="3261868"/>
                  </a:lnTo>
                </a:path>
                <a:path w="4067810" h="4575810">
                  <a:moveTo>
                    <a:pt x="1192783" y="2187956"/>
                  </a:moveTo>
                  <a:lnTo>
                    <a:pt x="1262126" y="2121535"/>
                  </a:lnTo>
                </a:path>
                <a:path w="4067810" h="4575810">
                  <a:moveTo>
                    <a:pt x="693166" y="2665603"/>
                  </a:moveTo>
                  <a:lnTo>
                    <a:pt x="762888" y="2599182"/>
                  </a:lnTo>
                </a:path>
                <a:path w="4067810" h="4575810">
                  <a:moveTo>
                    <a:pt x="790956" y="2665603"/>
                  </a:moveTo>
                  <a:lnTo>
                    <a:pt x="860679" y="2599182"/>
                  </a:lnTo>
                </a:path>
                <a:path w="4067810" h="4575810">
                  <a:moveTo>
                    <a:pt x="1291082" y="2187956"/>
                  </a:moveTo>
                  <a:lnTo>
                    <a:pt x="1360678" y="2121535"/>
                  </a:lnTo>
                </a:path>
                <a:path w="4067810" h="4575810">
                  <a:moveTo>
                    <a:pt x="889635" y="2665603"/>
                  </a:moveTo>
                  <a:lnTo>
                    <a:pt x="958850" y="2599182"/>
                  </a:lnTo>
                </a:path>
                <a:path w="4067810" h="4575810">
                  <a:moveTo>
                    <a:pt x="1389126" y="2187956"/>
                  </a:moveTo>
                  <a:lnTo>
                    <a:pt x="1458468" y="2121535"/>
                  </a:lnTo>
                </a:path>
                <a:path w="4067810" h="4575810">
                  <a:moveTo>
                    <a:pt x="987298" y="2665603"/>
                  </a:moveTo>
                  <a:lnTo>
                    <a:pt x="1057148" y="2599182"/>
                  </a:lnTo>
                </a:path>
                <a:path w="4067810" h="4575810">
                  <a:moveTo>
                    <a:pt x="1487423" y="2187956"/>
                  </a:moveTo>
                  <a:lnTo>
                    <a:pt x="1557146" y="2121535"/>
                  </a:lnTo>
                </a:path>
                <a:path w="4067810" h="4575810">
                  <a:moveTo>
                    <a:pt x="1085850" y="2665603"/>
                  </a:moveTo>
                  <a:lnTo>
                    <a:pt x="1155192" y="2599182"/>
                  </a:lnTo>
                </a:path>
                <a:path w="4067810" h="4575810">
                  <a:moveTo>
                    <a:pt x="1183640" y="2665603"/>
                  </a:moveTo>
                  <a:lnTo>
                    <a:pt x="1253490" y="2599182"/>
                  </a:lnTo>
                </a:path>
                <a:path w="4067810" h="4575810">
                  <a:moveTo>
                    <a:pt x="1282192" y="2665603"/>
                  </a:moveTo>
                  <a:lnTo>
                    <a:pt x="1351533" y="2599182"/>
                  </a:lnTo>
                </a:path>
                <a:path w="4067810" h="4575810">
                  <a:moveTo>
                    <a:pt x="1380235" y="2665603"/>
                  </a:moveTo>
                  <a:lnTo>
                    <a:pt x="1449832" y="2599182"/>
                  </a:lnTo>
                </a:path>
                <a:path w="4067810" h="4575810">
                  <a:moveTo>
                    <a:pt x="1478788" y="2665603"/>
                  </a:moveTo>
                  <a:lnTo>
                    <a:pt x="1548003" y="2599182"/>
                  </a:lnTo>
                </a:path>
                <a:path w="4067810" h="4575810">
                  <a:moveTo>
                    <a:pt x="1576451" y="2665603"/>
                  </a:moveTo>
                  <a:lnTo>
                    <a:pt x="1582420" y="2660396"/>
                  </a:lnTo>
                </a:path>
                <a:path w="4067810" h="4575810">
                  <a:moveTo>
                    <a:pt x="0" y="3984752"/>
                  </a:moveTo>
                  <a:lnTo>
                    <a:pt x="69215" y="3918077"/>
                  </a:lnTo>
                </a:path>
                <a:path w="4067810" h="4575810">
                  <a:moveTo>
                    <a:pt x="0" y="4078224"/>
                  </a:moveTo>
                  <a:lnTo>
                    <a:pt x="69215" y="4012311"/>
                  </a:lnTo>
                </a:path>
                <a:path w="4067810" h="4575810">
                  <a:moveTo>
                    <a:pt x="0" y="4172077"/>
                  </a:moveTo>
                  <a:lnTo>
                    <a:pt x="69215" y="4105783"/>
                  </a:lnTo>
                </a:path>
                <a:path w="4067810" h="4575810">
                  <a:moveTo>
                    <a:pt x="0" y="4265803"/>
                  </a:moveTo>
                  <a:lnTo>
                    <a:pt x="69215" y="4199509"/>
                  </a:lnTo>
                </a:path>
                <a:path w="4067810" h="4575810">
                  <a:moveTo>
                    <a:pt x="0" y="4360037"/>
                  </a:moveTo>
                  <a:lnTo>
                    <a:pt x="69215" y="4293362"/>
                  </a:lnTo>
                </a:path>
                <a:path w="4067810" h="4575810">
                  <a:moveTo>
                    <a:pt x="0" y="4453382"/>
                  </a:moveTo>
                  <a:lnTo>
                    <a:pt x="69215" y="4387469"/>
                  </a:lnTo>
                </a:path>
                <a:path w="4067810" h="4575810">
                  <a:moveTo>
                    <a:pt x="0" y="4547235"/>
                  </a:moveTo>
                  <a:lnTo>
                    <a:pt x="69215" y="4480941"/>
                  </a:lnTo>
                </a:path>
                <a:path w="4067810" h="4575810">
                  <a:moveTo>
                    <a:pt x="68453" y="4575429"/>
                  </a:moveTo>
                  <a:lnTo>
                    <a:pt x="137794" y="4509135"/>
                  </a:lnTo>
                </a:path>
                <a:path w="4067810" h="4575810">
                  <a:moveTo>
                    <a:pt x="166243" y="4575429"/>
                  </a:moveTo>
                  <a:lnTo>
                    <a:pt x="235966" y="4509135"/>
                  </a:lnTo>
                </a:path>
                <a:path w="4067810" h="4575810">
                  <a:moveTo>
                    <a:pt x="264794" y="4575429"/>
                  </a:moveTo>
                  <a:lnTo>
                    <a:pt x="334137" y="4509135"/>
                  </a:lnTo>
                </a:path>
                <a:path w="4067810" h="4575810">
                  <a:moveTo>
                    <a:pt x="362585" y="4575429"/>
                  </a:moveTo>
                  <a:lnTo>
                    <a:pt x="432307" y="4509135"/>
                  </a:lnTo>
                </a:path>
                <a:path w="4067810" h="4575810">
                  <a:moveTo>
                    <a:pt x="461263" y="4575429"/>
                  </a:moveTo>
                  <a:lnTo>
                    <a:pt x="530479" y="4509135"/>
                  </a:lnTo>
                </a:path>
                <a:path w="4067810" h="4575810">
                  <a:moveTo>
                    <a:pt x="558926" y="4575429"/>
                  </a:moveTo>
                  <a:lnTo>
                    <a:pt x="628650" y="4509135"/>
                  </a:lnTo>
                </a:path>
                <a:path w="4067810" h="4575810">
                  <a:moveTo>
                    <a:pt x="657606" y="4575429"/>
                  </a:moveTo>
                  <a:lnTo>
                    <a:pt x="700786" y="4534027"/>
                  </a:lnTo>
                </a:path>
                <a:path w="4067810" h="4575810">
                  <a:moveTo>
                    <a:pt x="1998980" y="2637409"/>
                  </a:moveTo>
                  <a:lnTo>
                    <a:pt x="2038984" y="2599182"/>
                  </a:lnTo>
                </a:path>
                <a:path w="4067810" h="4575810">
                  <a:moveTo>
                    <a:pt x="1998980" y="2731135"/>
                  </a:moveTo>
                  <a:lnTo>
                    <a:pt x="2068195" y="2664841"/>
                  </a:lnTo>
                </a:path>
                <a:path w="4067810" h="4575810">
                  <a:moveTo>
                    <a:pt x="1998980" y="2824988"/>
                  </a:moveTo>
                  <a:lnTo>
                    <a:pt x="2068195" y="2758567"/>
                  </a:lnTo>
                </a:path>
                <a:path w="4067810" h="4575810">
                  <a:moveTo>
                    <a:pt x="1998980" y="2918714"/>
                  </a:moveTo>
                  <a:lnTo>
                    <a:pt x="2068195" y="2852420"/>
                  </a:lnTo>
                </a:path>
                <a:path w="4067810" h="4575810">
                  <a:moveTo>
                    <a:pt x="1998980" y="3012567"/>
                  </a:moveTo>
                  <a:lnTo>
                    <a:pt x="2068195" y="2946146"/>
                  </a:lnTo>
                </a:path>
                <a:path w="4067810" h="4575810">
                  <a:moveTo>
                    <a:pt x="1998980" y="3106293"/>
                  </a:moveTo>
                  <a:lnTo>
                    <a:pt x="2068195" y="3039999"/>
                  </a:lnTo>
                </a:path>
                <a:path w="4067810" h="4575810">
                  <a:moveTo>
                    <a:pt x="1998980" y="3199765"/>
                  </a:moveTo>
                  <a:lnTo>
                    <a:pt x="2068195" y="3133725"/>
                  </a:lnTo>
                </a:path>
                <a:path w="4067810" h="4575810">
                  <a:moveTo>
                    <a:pt x="1998980" y="3293872"/>
                  </a:moveTo>
                  <a:lnTo>
                    <a:pt x="2068195" y="3227197"/>
                  </a:lnTo>
                </a:path>
                <a:path w="4067810" h="4575810">
                  <a:moveTo>
                    <a:pt x="1998980" y="3387725"/>
                  </a:moveTo>
                  <a:lnTo>
                    <a:pt x="2068195" y="3321431"/>
                  </a:lnTo>
                </a:path>
                <a:path w="4067810" h="4575810">
                  <a:moveTo>
                    <a:pt x="1998980" y="3481578"/>
                  </a:moveTo>
                  <a:lnTo>
                    <a:pt x="2068195" y="3415284"/>
                  </a:lnTo>
                </a:path>
                <a:path w="4067810" h="4575810">
                  <a:moveTo>
                    <a:pt x="1998980" y="3574923"/>
                  </a:moveTo>
                  <a:lnTo>
                    <a:pt x="2068195" y="3509010"/>
                  </a:lnTo>
                </a:path>
                <a:path w="4067810" h="4575810">
                  <a:moveTo>
                    <a:pt x="1998980" y="3669156"/>
                  </a:moveTo>
                  <a:lnTo>
                    <a:pt x="2068195" y="3602481"/>
                  </a:lnTo>
                </a:path>
                <a:path w="4067810" h="4575810">
                  <a:moveTo>
                    <a:pt x="1998980" y="3762883"/>
                  </a:moveTo>
                  <a:lnTo>
                    <a:pt x="2068195" y="3696208"/>
                  </a:lnTo>
                </a:path>
                <a:path w="4067810" h="4575810">
                  <a:moveTo>
                    <a:pt x="1998980" y="3856736"/>
                  </a:moveTo>
                  <a:lnTo>
                    <a:pt x="2068195" y="3790442"/>
                  </a:lnTo>
                </a:path>
                <a:path w="4067810" h="4575810">
                  <a:moveTo>
                    <a:pt x="1367028" y="4553966"/>
                  </a:moveTo>
                  <a:lnTo>
                    <a:pt x="1414145" y="4509135"/>
                  </a:lnTo>
                </a:path>
                <a:path w="4067810" h="4575810">
                  <a:moveTo>
                    <a:pt x="1998980" y="3950208"/>
                  </a:moveTo>
                  <a:lnTo>
                    <a:pt x="2068195" y="3884168"/>
                  </a:lnTo>
                </a:path>
                <a:path w="4067810" h="4575810">
                  <a:moveTo>
                    <a:pt x="1443101" y="4575429"/>
                  </a:moveTo>
                  <a:lnTo>
                    <a:pt x="1511808" y="4509135"/>
                  </a:lnTo>
                </a:path>
                <a:path w="4067810" h="4575810">
                  <a:moveTo>
                    <a:pt x="1998980" y="4044315"/>
                  </a:moveTo>
                  <a:lnTo>
                    <a:pt x="2068195" y="3977640"/>
                  </a:lnTo>
                </a:path>
                <a:path w="4067810" h="4575810">
                  <a:moveTo>
                    <a:pt x="1540891" y="4575429"/>
                  </a:moveTo>
                  <a:lnTo>
                    <a:pt x="1610614" y="4509135"/>
                  </a:lnTo>
                </a:path>
                <a:path w="4067810" h="4575810">
                  <a:moveTo>
                    <a:pt x="1998980" y="4138168"/>
                  </a:moveTo>
                  <a:lnTo>
                    <a:pt x="2068195" y="4071493"/>
                  </a:lnTo>
                </a:path>
                <a:path w="4067810" h="4575810">
                  <a:moveTo>
                    <a:pt x="1639062" y="4575429"/>
                  </a:moveTo>
                  <a:lnTo>
                    <a:pt x="1708404" y="4509135"/>
                  </a:lnTo>
                </a:path>
                <a:path w="4067810" h="4575810">
                  <a:moveTo>
                    <a:pt x="1998980" y="4231513"/>
                  </a:moveTo>
                  <a:lnTo>
                    <a:pt x="2068195" y="4165600"/>
                  </a:lnTo>
                </a:path>
                <a:path w="4067810" h="4575810">
                  <a:moveTo>
                    <a:pt x="1737106" y="4575429"/>
                  </a:moveTo>
                  <a:lnTo>
                    <a:pt x="1806447" y="4509135"/>
                  </a:lnTo>
                </a:path>
                <a:path w="4067810" h="4575810">
                  <a:moveTo>
                    <a:pt x="1998980" y="4325366"/>
                  </a:moveTo>
                  <a:lnTo>
                    <a:pt x="2068195" y="4259072"/>
                  </a:lnTo>
                </a:path>
                <a:path w="4067810" h="4575810">
                  <a:moveTo>
                    <a:pt x="1835404" y="4575429"/>
                  </a:moveTo>
                  <a:lnTo>
                    <a:pt x="1904745" y="4509135"/>
                  </a:lnTo>
                </a:path>
                <a:path w="4067810" h="4575810">
                  <a:moveTo>
                    <a:pt x="1998980" y="4419473"/>
                  </a:moveTo>
                  <a:lnTo>
                    <a:pt x="2068195" y="4352798"/>
                  </a:lnTo>
                </a:path>
                <a:path w="4067810" h="4575810">
                  <a:moveTo>
                    <a:pt x="1933447" y="4575429"/>
                  </a:moveTo>
                  <a:lnTo>
                    <a:pt x="2068195" y="4446651"/>
                  </a:lnTo>
                </a:path>
                <a:path w="4067810" h="4575810">
                  <a:moveTo>
                    <a:pt x="2031365" y="4575429"/>
                  </a:moveTo>
                  <a:lnTo>
                    <a:pt x="2101088" y="4509135"/>
                  </a:lnTo>
                </a:path>
                <a:path w="4067810" h="4575810">
                  <a:moveTo>
                    <a:pt x="2130044" y="4575429"/>
                  </a:moveTo>
                  <a:lnTo>
                    <a:pt x="2199259" y="4509135"/>
                  </a:lnTo>
                </a:path>
                <a:path w="4067810" h="4575810">
                  <a:moveTo>
                    <a:pt x="2227707" y="4575429"/>
                  </a:moveTo>
                  <a:lnTo>
                    <a:pt x="2297430" y="4509135"/>
                  </a:lnTo>
                </a:path>
                <a:path w="4067810" h="4575810">
                  <a:moveTo>
                    <a:pt x="2326385" y="4575429"/>
                  </a:moveTo>
                  <a:lnTo>
                    <a:pt x="2395601" y="4509135"/>
                  </a:lnTo>
                </a:path>
                <a:path w="4067810" h="4575810">
                  <a:moveTo>
                    <a:pt x="2424048" y="4575429"/>
                  </a:moveTo>
                  <a:lnTo>
                    <a:pt x="2493898" y="4509135"/>
                  </a:lnTo>
                </a:path>
                <a:path w="4067810" h="4575810">
                  <a:moveTo>
                    <a:pt x="2522728" y="4575429"/>
                  </a:moveTo>
                  <a:lnTo>
                    <a:pt x="2591943" y="4509135"/>
                  </a:lnTo>
                </a:path>
                <a:path w="4067810" h="4575810">
                  <a:moveTo>
                    <a:pt x="2620391" y="4575429"/>
                  </a:moveTo>
                  <a:lnTo>
                    <a:pt x="2690241" y="4509135"/>
                  </a:lnTo>
                </a:path>
                <a:path w="4067810" h="4575810">
                  <a:moveTo>
                    <a:pt x="3366389" y="4519676"/>
                  </a:moveTo>
                  <a:lnTo>
                    <a:pt x="3376929" y="4509135"/>
                  </a:lnTo>
                </a:path>
                <a:path w="4067810" h="4575810">
                  <a:moveTo>
                    <a:pt x="3997832" y="3916299"/>
                  </a:moveTo>
                  <a:lnTo>
                    <a:pt x="4008881" y="3905758"/>
                  </a:lnTo>
                </a:path>
                <a:path w="4067810" h="4575810">
                  <a:moveTo>
                    <a:pt x="3405885" y="4575429"/>
                  </a:moveTo>
                  <a:lnTo>
                    <a:pt x="3475735" y="4509135"/>
                  </a:lnTo>
                </a:path>
                <a:path w="4067810" h="4575810">
                  <a:moveTo>
                    <a:pt x="3997832" y="4010025"/>
                  </a:moveTo>
                  <a:lnTo>
                    <a:pt x="4067429" y="3943730"/>
                  </a:lnTo>
                </a:path>
                <a:path w="4067810" h="4575810">
                  <a:moveTo>
                    <a:pt x="3504183" y="4575429"/>
                  </a:moveTo>
                  <a:lnTo>
                    <a:pt x="3573526" y="4509135"/>
                  </a:lnTo>
                </a:path>
                <a:path w="4067810" h="4575810">
                  <a:moveTo>
                    <a:pt x="3997832" y="4103497"/>
                  </a:moveTo>
                  <a:lnTo>
                    <a:pt x="4067429" y="4037584"/>
                  </a:lnTo>
                </a:path>
                <a:path w="4067810" h="4575810">
                  <a:moveTo>
                    <a:pt x="3602228" y="4575429"/>
                  </a:moveTo>
                  <a:lnTo>
                    <a:pt x="3671570" y="4509135"/>
                  </a:lnTo>
                </a:path>
                <a:path w="4067810" h="4575810">
                  <a:moveTo>
                    <a:pt x="3997832" y="4197604"/>
                  </a:moveTo>
                  <a:lnTo>
                    <a:pt x="4067429" y="4130929"/>
                  </a:lnTo>
                </a:path>
                <a:path w="4067810" h="4575810">
                  <a:moveTo>
                    <a:pt x="3700018" y="4575429"/>
                  </a:moveTo>
                  <a:lnTo>
                    <a:pt x="3769868" y="4509135"/>
                  </a:lnTo>
                </a:path>
                <a:path w="4067810" h="4575810">
                  <a:moveTo>
                    <a:pt x="3997832" y="4291457"/>
                  </a:moveTo>
                  <a:lnTo>
                    <a:pt x="4067429" y="4225163"/>
                  </a:lnTo>
                </a:path>
                <a:path w="4067810" h="4575810">
                  <a:moveTo>
                    <a:pt x="3798824" y="4575429"/>
                  </a:moveTo>
                  <a:lnTo>
                    <a:pt x="3867912" y="4509135"/>
                  </a:lnTo>
                </a:path>
                <a:path w="4067810" h="4575810">
                  <a:moveTo>
                    <a:pt x="3997832" y="4385310"/>
                  </a:moveTo>
                  <a:lnTo>
                    <a:pt x="4067429" y="4318889"/>
                  </a:lnTo>
                </a:path>
                <a:path w="4067810" h="4575810">
                  <a:moveTo>
                    <a:pt x="3896487" y="4575429"/>
                  </a:moveTo>
                  <a:lnTo>
                    <a:pt x="3966082" y="4509135"/>
                  </a:lnTo>
                </a:path>
                <a:path w="4067810" h="4575810">
                  <a:moveTo>
                    <a:pt x="3997832" y="4478655"/>
                  </a:moveTo>
                  <a:lnTo>
                    <a:pt x="4067429" y="4412742"/>
                  </a:lnTo>
                </a:path>
                <a:path w="4067810" h="4575810">
                  <a:moveTo>
                    <a:pt x="3995166" y="4575429"/>
                  </a:moveTo>
                  <a:lnTo>
                    <a:pt x="4067429" y="4506214"/>
                  </a:lnTo>
                </a:path>
                <a:path w="4067810" h="4575810">
                  <a:moveTo>
                    <a:pt x="1998980" y="1199769"/>
                  </a:moveTo>
                  <a:lnTo>
                    <a:pt x="1999233" y="1199769"/>
                  </a:lnTo>
                </a:path>
                <a:path w="4067810" h="4575810">
                  <a:moveTo>
                    <a:pt x="2068195" y="1199769"/>
                  </a:moveTo>
                  <a:lnTo>
                    <a:pt x="2068576" y="1199769"/>
                  </a:lnTo>
                </a:path>
                <a:path w="4067810" h="4575810">
                  <a:moveTo>
                    <a:pt x="2068195" y="1164463"/>
                  </a:moveTo>
                  <a:lnTo>
                    <a:pt x="2068576" y="1164463"/>
                  </a:lnTo>
                </a:path>
                <a:path w="4067810" h="4575810">
                  <a:moveTo>
                    <a:pt x="2068195" y="1164463"/>
                  </a:moveTo>
                  <a:lnTo>
                    <a:pt x="2180590" y="1164463"/>
                  </a:lnTo>
                </a:path>
                <a:path w="4067810" h="4575810">
                  <a:moveTo>
                    <a:pt x="1998980" y="1164463"/>
                  </a:moveTo>
                  <a:lnTo>
                    <a:pt x="1773935" y="1164463"/>
                  </a:lnTo>
                </a:path>
                <a:path w="4067810" h="4575810">
                  <a:moveTo>
                    <a:pt x="2124456" y="1110614"/>
                  </a:moveTo>
                  <a:lnTo>
                    <a:pt x="2011933" y="1217930"/>
                  </a:lnTo>
                </a:path>
                <a:path w="4067810" h="4575810">
                  <a:moveTo>
                    <a:pt x="1942592" y="1217930"/>
                  </a:moveTo>
                  <a:lnTo>
                    <a:pt x="2055114" y="11106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97314" name="object 18">
              <a:extLst>
                <a:ext uri="{FF2B5EF4-FFF2-40B4-BE49-F238E27FC236}">
                  <a16:creationId xmlns:a16="http://schemas.microsoft.com/office/drawing/2014/main" id="{F4B532B1-5F4F-42BD-8DAE-605CB657C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308" y="907669"/>
              <a:ext cx="99568" cy="10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5" name="object 19">
              <a:extLst>
                <a:ext uri="{FF2B5EF4-FFF2-40B4-BE49-F238E27FC236}">
                  <a16:creationId xmlns:a16="http://schemas.microsoft.com/office/drawing/2014/main" id="{79463CE6-237B-4CD8-ADC8-D17DBF43E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621" y="1329817"/>
              <a:ext cx="128142" cy="10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6" name="object 20">
              <a:extLst>
                <a:ext uri="{FF2B5EF4-FFF2-40B4-BE49-F238E27FC236}">
                  <a16:creationId xmlns:a16="http://schemas.microsoft.com/office/drawing/2014/main" id="{856E4F75-2827-4DB5-AAC7-7D57E8868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3701" y="2017141"/>
              <a:ext cx="128143" cy="10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7" name="object 21">
              <a:extLst>
                <a:ext uri="{FF2B5EF4-FFF2-40B4-BE49-F238E27FC236}">
                  <a16:creationId xmlns:a16="http://schemas.microsoft.com/office/drawing/2014/main" id="{6743763A-59C3-4786-8997-DBED531AD3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8212" y="2712085"/>
              <a:ext cx="99567" cy="10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8" name="object 22">
              <a:extLst>
                <a:ext uri="{FF2B5EF4-FFF2-40B4-BE49-F238E27FC236}">
                  <a16:creationId xmlns:a16="http://schemas.microsoft.com/office/drawing/2014/main" id="{000E5C0A-0BE1-43EF-8FDA-02E9AA0284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1255" y="2712085"/>
              <a:ext cx="99568" cy="10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19" name="object 23">
              <a:extLst>
                <a:ext uri="{FF2B5EF4-FFF2-40B4-BE49-F238E27FC236}">
                  <a16:creationId xmlns:a16="http://schemas.microsoft.com/office/drawing/2014/main" id="{C4E367CE-916C-416A-9F0A-5C356130B6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1024" y="3294252"/>
              <a:ext cx="98551" cy="10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95" name="object 24">
            <a:extLst>
              <a:ext uri="{FF2B5EF4-FFF2-40B4-BE49-F238E27FC236}">
                <a16:creationId xmlns:a16="http://schemas.microsoft.com/office/drawing/2014/main" id="{FA695A5A-DB2F-430C-B004-3F587E60EB28}"/>
              </a:ext>
            </a:extLst>
          </p:cNvPr>
          <p:cNvSpPr>
            <a:spLocks/>
          </p:cNvSpPr>
          <p:nvPr/>
        </p:nvSpPr>
        <p:spPr bwMode="auto">
          <a:xfrm>
            <a:off x="1235075" y="4076700"/>
            <a:ext cx="112713" cy="977900"/>
          </a:xfrm>
          <a:custGeom>
            <a:avLst/>
            <a:gdLst>
              <a:gd name="T0" fmla="*/ 55490 w 113030"/>
              <a:gd name="T1" fmla="*/ 130429 h 977900"/>
              <a:gd name="T2" fmla="*/ 56248 w 113030"/>
              <a:gd name="T3" fmla="*/ 130429 h 977900"/>
              <a:gd name="T4" fmla="*/ 55490 w 113030"/>
              <a:gd name="T5" fmla="*/ 130429 h 977900"/>
              <a:gd name="T6" fmla="*/ 55490 w 113030"/>
              <a:gd name="T7" fmla="*/ 0 h 977900"/>
              <a:gd name="T8" fmla="*/ 0 w 113030"/>
              <a:gd name="T9" fmla="*/ 76581 h 977900"/>
              <a:gd name="T10" fmla="*/ 111816 w 113030"/>
              <a:gd name="T11" fmla="*/ 183896 h 977900"/>
              <a:gd name="T12" fmla="*/ 55490 w 113030"/>
              <a:gd name="T13" fmla="*/ 130429 h 977900"/>
              <a:gd name="T14" fmla="*/ 55490 w 113030"/>
              <a:gd name="T15" fmla="*/ 977519 h 977900"/>
              <a:gd name="T16" fmla="*/ 111816 w 113030"/>
              <a:gd name="T17" fmla="*/ 183896 h 977900"/>
              <a:gd name="T18" fmla="*/ 0 w 113030"/>
              <a:gd name="T19" fmla="*/ 76581 h 9779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030" h="977900">
                <a:moveTo>
                  <a:pt x="55803" y="130429"/>
                </a:moveTo>
                <a:lnTo>
                  <a:pt x="56565" y="130429"/>
                </a:lnTo>
              </a:path>
              <a:path w="113030" h="977900">
                <a:moveTo>
                  <a:pt x="55803" y="130429"/>
                </a:moveTo>
                <a:lnTo>
                  <a:pt x="55803" y="0"/>
                </a:lnTo>
              </a:path>
              <a:path w="113030" h="977900">
                <a:moveTo>
                  <a:pt x="0" y="76581"/>
                </a:moveTo>
                <a:lnTo>
                  <a:pt x="112445" y="183896"/>
                </a:lnTo>
              </a:path>
              <a:path w="113030" h="977900">
                <a:moveTo>
                  <a:pt x="55803" y="130429"/>
                </a:moveTo>
                <a:lnTo>
                  <a:pt x="55803" y="977519"/>
                </a:lnTo>
              </a:path>
              <a:path w="113030" h="977900">
                <a:moveTo>
                  <a:pt x="112445" y="183896"/>
                </a:moveTo>
                <a:lnTo>
                  <a:pt x="0" y="7658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object 25">
            <a:extLst>
              <a:ext uri="{FF2B5EF4-FFF2-40B4-BE49-F238E27FC236}">
                <a16:creationId xmlns:a16="http://schemas.microsoft.com/office/drawing/2014/main" id="{931EB05C-E3D0-4A5E-BACD-DBA8D8721049}"/>
              </a:ext>
            </a:extLst>
          </p:cNvPr>
          <p:cNvSpPr txBox="1"/>
          <p:nvPr/>
        </p:nvSpPr>
        <p:spPr>
          <a:xfrm>
            <a:off x="4233863" y="3643313"/>
            <a:ext cx="325437" cy="215900"/>
          </a:xfrm>
          <a:prstGeom prst="rect">
            <a:avLst/>
          </a:prstGeom>
        </p:spPr>
        <p:txBody>
          <a:bodyPr lIns="0" tIns="12065" rIns="0" bIns="0">
            <a:spAutoFit/>
          </a:bodyPr>
          <a:lstStyle/>
          <a:p>
            <a:pPr marL="12700" eaLnBrk="1" fontAlgn="auto" hangingPunct="1">
              <a:spcBef>
                <a:spcPts val="95"/>
              </a:spcBef>
              <a:spcAft>
                <a:spcPts val="0"/>
              </a:spcAft>
              <a:defRPr/>
            </a:pPr>
            <a:r>
              <a:rPr sz="1250" kern="0" spc="-10" dirty="0">
                <a:solidFill>
                  <a:sysClr val="windowText" lastClr="000000"/>
                </a:solidFill>
                <a:latin typeface="Times New Roman"/>
                <a:cs typeface="Times New Roman"/>
              </a:rPr>
              <a:t>2'-</a:t>
            </a:r>
            <a:r>
              <a:rPr sz="1250" kern="0" spc="-25" dirty="0">
                <a:solidFill>
                  <a:sysClr val="windowText" lastClr="000000"/>
                </a:solidFill>
                <a:latin typeface="Times New Roman"/>
                <a:cs typeface="Times New Roman"/>
              </a:rPr>
              <a:t>6"</a:t>
            </a:r>
            <a:endParaRPr sz="1250" kern="0">
              <a:solidFill>
                <a:sysClr val="windowText" lastClr="000000"/>
              </a:solidFill>
              <a:latin typeface="Times New Roman"/>
              <a:cs typeface="Times New Roman"/>
            </a:endParaRPr>
          </a:p>
        </p:txBody>
      </p:sp>
      <p:sp>
        <p:nvSpPr>
          <p:cNvPr id="97297" name="object 26">
            <a:extLst>
              <a:ext uri="{FF2B5EF4-FFF2-40B4-BE49-F238E27FC236}">
                <a16:creationId xmlns:a16="http://schemas.microsoft.com/office/drawing/2014/main" id="{553F1FC0-8650-46C1-9F6B-A3871654F9D0}"/>
              </a:ext>
            </a:extLst>
          </p:cNvPr>
          <p:cNvSpPr>
            <a:spLocks/>
          </p:cNvSpPr>
          <p:nvPr/>
        </p:nvSpPr>
        <p:spPr bwMode="auto">
          <a:xfrm>
            <a:off x="4156075" y="3889375"/>
            <a:ext cx="0" cy="115888"/>
          </a:xfrm>
          <a:custGeom>
            <a:avLst/>
            <a:gdLst>
              <a:gd name="T0" fmla="*/ 0 h 116204"/>
              <a:gd name="T1" fmla="*/ 115446 h 116204"/>
              <a:gd name="T2" fmla="*/ 0 60000 65536"/>
              <a:gd name="T3" fmla="*/ 0 60000 65536"/>
            </a:gdLst>
            <a:ahLst/>
            <a:cxnLst>
              <a:cxn ang="T2">
                <a:pos x="0" y="T0"/>
              </a:cxn>
              <a:cxn ang="T3">
                <a:pos x="0" y="T1"/>
              </a:cxn>
            </a:cxnLst>
            <a:rect l="0" t="0" r="r" b="b"/>
            <a:pathLst>
              <a:path h="116204">
                <a:moveTo>
                  <a:pt x="0" y="0"/>
                </a:moveTo>
                <a:lnTo>
                  <a:pt x="0" y="11607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7298" name="object 27">
            <a:extLst>
              <a:ext uri="{FF2B5EF4-FFF2-40B4-BE49-F238E27FC236}">
                <a16:creationId xmlns:a16="http://schemas.microsoft.com/office/drawing/2014/main" id="{80F99123-071B-435C-AF6B-520BF24738F4}"/>
              </a:ext>
            </a:extLst>
          </p:cNvPr>
          <p:cNvSpPr>
            <a:spLocks/>
          </p:cNvSpPr>
          <p:nvPr/>
        </p:nvSpPr>
        <p:spPr bwMode="auto">
          <a:xfrm>
            <a:off x="5297488" y="647700"/>
            <a:ext cx="914400" cy="106363"/>
          </a:xfrm>
          <a:custGeom>
            <a:avLst/>
            <a:gdLst>
              <a:gd name="T0" fmla="*/ 857582 w 915035"/>
              <a:gd name="T1" fmla="*/ 52523 h 107315"/>
              <a:gd name="T2" fmla="*/ 858216 w 915035"/>
              <a:gd name="T3" fmla="*/ 52523 h 107315"/>
              <a:gd name="T4" fmla="*/ 857582 w 915035"/>
              <a:gd name="T5" fmla="*/ 52523 h 107315"/>
              <a:gd name="T6" fmla="*/ 0 w 915035"/>
              <a:gd name="T7" fmla="*/ 52523 h 107315"/>
              <a:gd name="T8" fmla="*/ 801399 w 915035"/>
              <a:gd name="T9" fmla="*/ 105419 h 107315"/>
              <a:gd name="T10" fmla="*/ 913638 w 915035"/>
              <a:gd name="T11" fmla="*/ 0 h 107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5035" h="107315">
                <a:moveTo>
                  <a:pt x="858774" y="53467"/>
                </a:moveTo>
                <a:lnTo>
                  <a:pt x="859408" y="53467"/>
                </a:lnTo>
              </a:path>
              <a:path w="915035" h="107315">
                <a:moveTo>
                  <a:pt x="858774" y="53467"/>
                </a:moveTo>
                <a:lnTo>
                  <a:pt x="0" y="53467"/>
                </a:lnTo>
              </a:path>
              <a:path w="915035" h="107315">
                <a:moveTo>
                  <a:pt x="802513" y="107315"/>
                </a:moveTo>
                <a:lnTo>
                  <a:pt x="91490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97299" name="object 28">
            <a:extLst>
              <a:ext uri="{FF2B5EF4-FFF2-40B4-BE49-F238E27FC236}">
                <a16:creationId xmlns:a16="http://schemas.microsoft.com/office/drawing/2014/main" id="{F10A1106-3321-47FA-B2DB-E227B0C322C6}"/>
              </a:ext>
            </a:extLst>
          </p:cNvPr>
          <p:cNvGrpSpPr>
            <a:grpSpLocks/>
          </p:cNvGrpSpPr>
          <p:nvPr/>
        </p:nvGrpSpPr>
        <p:grpSpPr bwMode="auto">
          <a:xfrm>
            <a:off x="1666875" y="1452563"/>
            <a:ext cx="115888" cy="901700"/>
            <a:chOff x="1667559" y="1452421"/>
            <a:chExt cx="114935" cy="902335"/>
          </a:xfrm>
        </p:grpSpPr>
        <p:sp>
          <p:nvSpPr>
            <p:cNvPr id="97309" name="object 29">
              <a:extLst>
                <a:ext uri="{FF2B5EF4-FFF2-40B4-BE49-F238E27FC236}">
                  <a16:creationId xmlns:a16="http://schemas.microsoft.com/office/drawing/2014/main" id="{BE042FFB-94D8-45D4-9D63-D2C8D5FCF7B6}"/>
                </a:ext>
              </a:extLst>
            </p:cNvPr>
            <p:cNvSpPr>
              <a:spLocks/>
            </p:cNvSpPr>
            <p:nvPr/>
          </p:nvSpPr>
          <p:spPr bwMode="auto">
            <a:xfrm>
              <a:off x="1724405" y="1507362"/>
              <a:ext cx="1270" cy="0"/>
            </a:xfrm>
            <a:custGeom>
              <a:avLst/>
              <a:gdLst>
                <a:gd name="T0" fmla="*/ 0 w 1269"/>
                <a:gd name="T1" fmla="*/ 764 w 1269"/>
                <a:gd name="T2" fmla="*/ 0 60000 65536"/>
                <a:gd name="T3" fmla="*/ 0 60000 65536"/>
              </a:gdLst>
              <a:ahLst/>
              <a:cxnLst>
                <a:cxn ang="T2">
                  <a:pos x="T0" y="0"/>
                </a:cxn>
                <a:cxn ang="T3">
                  <a:pos x="T1" y="0"/>
                </a:cxn>
              </a:cxnLst>
              <a:rect l="0" t="0" r="r" b="b"/>
              <a:pathLst>
                <a:path w="1269">
                  <a:moveTo>
                    <a:pt x="0" y="0"/>
                  </a:moveTo>
                  <a:lnTo>
                    <a:pt x="76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7310" name="object 30">
              <a:extLst>
                <a:ext uri="{FF2B5EF4-FFF2-40B4-BE49-F238E27FC236}">
                  <a16:creationId xmlns:a16="http://schemas.microsoft.com/office/drawing/2014/main" id="{88DCD3A8-88AD-4AF6-AB9D-E2A623ACCEE1}"/>
                </a:ext>
              </a:extLst>
            </p:cNvPr>
            <p:cNvSpPr>
              <a:spLocks/>
            </p:cNvSpPr>
            <p:nvPr/>
          </p:nvSpPr>
          <p:spPr bwMode="auto">
            <a:xfrm>
              <a:off x="1668652" y="1453514"/>
              <a:ext cx="112395" cy="901065"/>
            </a:xfrm>
            <a:custGeom>
              <a:avLst/>
              <a:gdLst>
                <a:gd name="T0" fmla="*/ 55753 w 112394"/>
                <a:gd name="T1" fmla="*/ 53848 h 901064"/>
                <a:gd name="T2" fmla="*/ 55753 w 112394"/>
                <a:gd name="T3" fmla="*/ 900813 h 901064"/>
                <a:gd name="T4" fmla="*/ 112397 w 112394"/>
                <a:gd name="T5" fmla="*/ 107314 h 901064"/>
                <a:gd name="T6" fmla="*/ 0 w 112394"/>
                <a:gd name="T7" fmla="*/ 0 h 9010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394" h="901064">
                  <a:moveTo>
                    <a:pt x="55753" y="53848"/>
                  </a:moveTo>
                  <a:lnTo>
                    <a:pt x="55753" y="900811"/>
                  </a:lnTo>
                </a:path>
                <a:path w="112394" h="901064">
                  <a:moveTo>
                    <a:pt x="112395" y="10731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97300" name="object 31">
            <a:extLst>
              <a:ext uri="{FF2B5EF4-FFF2-40B4-BE49-F238E27FC236}">
                <a16:creationId xmlns:a16="http://schemas.microsoft.com/office/drawing/2014/main" id="{90141AB7-D8E3-41A2-854B-62B7B963F2A2}"/>
              </a:ext>
            </a:extLst>
          </p:cNvPr>
          <p:cNvSpPr>
            <a:spLocks/>
          </p:cNvSpPr>
          <p:nvPr/>
        </p:nvSpPr>
        <p:spPr bwMode="auto">
          <a:xfrm>
            <a:off x="1668463" y="2862263"/>
            <a:ext cx="112712" cy="977900"/>
          </a:xfrm>
          <a:custGeom>
            <a:avLst/>
            <a:gdLst>
              <a:gd name="T0" fmla="*/ 56069 w 112394"/>
              <a:gd name="T1" fmla="*/ 846878 h 978535"/>
              <a:gd name="T2" fmla="*/ 56835 w 112394"/>
              <a:gd name="T3" fmla="*/ 846878 h 978535"/>
              <a:gd name="T4" fmla="*/ 56069 w 112394"/>
              <a:gd name="T5" fmla="*/ 846878 h 978535"/>
              <a:gd name="T6" fmla="*/ 56069 w 112394"/>
              <a:gd name="T7" fmla="*/ 0 h 978535"/>
              <a:gd name="T8" fmla="*/ 0 w 112394"/>
              <a:gd name="T9" fmla="*/ 793100 h 978535"/>
              <a:gd name="T10" fmla="*/ 113032 w 112394"/>
              <a:gd name="T11" fmla="*/ 900275 h 978535"/>
              <a:gd name="T12" fmla="*/ 56069 w 112394"/>
              <a:gd name="T13" fmla="*/ 846878 h 978535"/>
              <a:gd name="T14" fmla="*/ 56069 w 112394"/>
              <a:gd name="T15" fmla="*/ 977011 h 978535"/>
              <a:gd name="T16" fmla="*/ 113032 w 112394"/>
              <a:gd name="T17" fmla="*/ 900275 h 978535"/>
              <a:gd name="T18" fmla="*/ 0 w 112394"/>
              <a:gd name="T19" fmla="*/ 793100 h 978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394" h="978535">
                <a:moveTo>
                  <a:pt x="55753" y="847978"/>
                </a:moveTo>
                <a:lnTo>
                  <a:pt x="56515" y="847978"/>
                </a:lnTo>
              </a:path>
              <a:path w="112394" h="978535">
                <a:moveTo>
                  <a:pt x="55753" y="847978"/>
                </a:moveTo>
                <a:lnTo>
                  <a:pt x="55753" y="0"/>
                </a:lnTo>
              </a:path>
              <a:path w="112394" h="978535">
                <a:moveTo>
                  <a:pt x="0" y="794130"/>
                </a:moveTo>
                <a:lnTo>
                  <a:pt x="112395" y="901445"/>
                </a:lnTo>
              </a:path>
              <a:path w="112394" h="978535">
                <a:moveTo>
                  <a:pt x="55753" y="847978"/>
                </a:moveTo>
                <a:lnTo>
                  <a:pt x="55753" y="978280"/>
                </a:lnTo>
              </a:path>
              <a:path w="112394" h="978535">
                <a:moveTo>
                  <a:pt x="112395" y="901445"/>
                </a:moveTo>
                <a:lnTo>
                  <a:pt x="0" y="79413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7301" name="object 32">
            <a:extLst>
              <a:ext uri="{FF2B5EF4-FFF2-40B4-BE49-F238E27FC236}">
                <a16:creationId xmlns:a16="http://schemas.microsoft.com/office/drawing/2014/main" id="{CF32775F-7D7A-46DC-8506-B62C717871FD}"/>
              </a:ext>
            </a:extLst>
          </p:cNvPr>
          <p:cNvSpPr>
            <a:spLocks/>
          </p:cNvSpPr>
          <p:nvPr/>
        </p:nvSpPr>
        <p:spPr bwMode="auto">
          <a:xfrm>
            <a:off x="6629400" y="2822575"/>
            <a:ext cx="111125" cy="579438"/>
          </a:xfrm>
          <a:custGeom>
            <a:avLst/>
            <a:gdLst>
              <a:gd name="T0" fmla="*/ 54872 w 112395"/>
              <a:gd name="T1" fmla="*/ 488724 h 579120"/>
              <a:gd name="T2" fmla="*/ 55741 w 112395"/>
              <a:gd name="T3" fmla="*/ 488724 h 579120"/>
              <a:gd name="T4" fmla="*/ 54872 w 112395"/>
              <a:gd name="T5" fmla="*/ 488724 h 579120"/>
              <a:gd name="T6" fmla="*/ 54872 w 112395"/>
              <a:gd name="T7" fmla="*/ 579756 h 579120"/>
              <a:gd name="T8" fmla="*/ 109496 w 112395"/>
              <a:gd name="T9" fmla="*/ 542759 h 579120"/>
              <a:gd name="T10" fmla="*/ 0 w 112395"/>
              <a:gd name="T11" fmla="*/ 435326 h 579120"/>
              <a:gd name="T12" fmla="*/ 54872 w 112395"/>
              <a:gd name="T13" fmla="*/ 488724 h 579120"/>
              <a:gd name="T14" fmla="*/ 54872 w 112395"/>
              <a:gd name="T15" fmla="*/ 0 h 579120"/>
              <a:gd name="T16" fmla="*/ 0 w 112395"/>
              <a:gd name="T17" fmla="*/ 435326 h 579120"/>
              <a:gd name="T18" fmla="*/ 109496 w 112395"/>
              <a:gd name="T19" fmla="*/ 542759 h 579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395" h="579120">
                <a:moveTo>
                  <a:pt x="56133" y="488188"/>
                </a:moveTo>
                <a:lnTo>
                  <a:pt x="57022" y="488188"/>
                </a:lnTo>
              </a:path>
              <a:path w="112395" h="579120">
                <a:moveTo>
                  <a:pt x="56133" y="488188"/>
                </a:moveTo>
                <a:lnTo>
                  <a:pt x="56133" y="579120"/>
                </a:lnTo>
              </a:path>
              <a:path w="112395" h="579120">
                <a:moveTo>
                  <a:pt x="112013" y="542163"/>
                </a:moveTo>
                <a:lnTo>
                  <a:pt x="0" y="434848"/>
                </a:lnTo>
              </a:path>
              <a:path w="112395" h="579120">
                <a:moveTo>
                  <a:pt x="56133" y="488188"/>
                </a:moveTo>
                <a:lnTo>
                  <a:pt x="56133" y="0"/>
                </a:lnTo>
              </a:path>
              <a:path w="112395" h="579120">
                <a:moveTo>
                  <a:pt x="0" y="434848"/>
                </a:moveTo>
                <a:lnTo>
                  <a:pt x="112013" y="54216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97302" name="object 33">
            <a:extLst>
              <a:ext uri="{FF2B5EF4-FFF2-40B4-BE49-F238E27FC236}">
                <a16:creationId xmlns:a16="http://schemas.microsoft.com/office/drawing/2014/main" id="{00CE0E28-4BD3-43BE-83D6-753089DC6CCE}"/>
              </a:ext>
            </a:extLst>
          </p:cNvPr>
          <p:cNvGrpSpPr>
            <a:grpSpLocks/>
          </p:cNvGrpSpPr>
          <p:nvPr/>
        </p:nvGrpSpPr>
        <p:grpSpPr bwMode="auto">
          <a:xfrm>
            <a:off x="6627813" y="1089025"/>
            <a:ext cx="114300" cy="163513"/>
            <a:chOff x="6627544" y="1089278"/>
            <a:chExt cx="114300" cy="162560"/>
          </a:xfrm>
        </p:grpSpPr>
        <p:sp>
          <p:nvSpPr>
            <p:cNvPr id="97307" name="object 34">
              <a:extLst>
                <a:ext uri="{FF2B5EF4-FFF2-40B4-BE49-F238E27FC236}">
                  <a16:creationId xmlns:a16="http://schemas.microsoft.com/office/drawing/2014/main" id="{94E64AFC-79E4-4F46-B359-84C0AB3907CF}"/>
                </a:ext>
              </a:extLst>
            </p:cNvPr>
            <p:cNvSpPr>
              <a:spLocks/>
            </p:cNvSpPr>
            <p:nvPr/>
          </p:nvSpPr>
          <p:spPr bwMode="auto">
            <a:xfrm>
              <a:off x="6684771" y="1196593"/>
              <a:ext cx="1270" cy="0"/>
            </a:xfrm>
            <a:custGeom>
              <a:avLst/>
              <a:gdLst>
                <a:gd name="T0" fmla="*/ 0 w 1270"/>
                <a:gd name="T1" fmla="*/ 888 w 1270"/>
                <a:gd name="T2" fmla="*/ 0 60000 65536"/>
                <a:gd name="T3" fmla="*/ 0 60000 65536"/>
              </a:gdLst>
              <a:ahLst/>
              <a:cxnLst>
                <a:cxn ang="T2">
                  <a:pos x="T0" y="0"/>
                </a:cxn>
                <a:cxn ang="T3">
                  <a:pos x="T1" y="0"/>
                </a:cxn>
              </a:cxnLst>
              <a:rect l="0" t="0" r="r" b="b"/>
              <a:pathLst>
                <a:path w="1270">
                  <a:moveTo>
                    <a:pt x="0" y="0"/>
                  </a:moveTo>
                  <a:lnTo>
                    <a:pt x="88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7308" name="object 35">
              <a:extLst>
                <a:ext uri="{FF2B5EF4-FFF2-40B4-BE49-F238E27FC236}">
                  <a16:creationId xmlns:a16="http://schemas.microsoft.com/office/drawing/2014/main" id="{0353E689-519C-4B72-8494-0FC9E148884B}"/>
                </a:ext>
              </a:extLst>
            </p:cNvPr>
            <p:cNvSpPr>
              <a:spLocks/>
            </p:cNvSpPr>
            <p:nvPr/>
          </p:nvSpPr>
          <p:spPr bwMode="auto">
            <a:xfrm>
              <a:off x="6628637" y="1089278"/>
              <a:ext cx="112395" cy="161290"/>
            </a:xfrm>
            <a:custGeom>
              <a:avLst/>
              <a:gdLst>
                <a:gd name="T0" fmla="*/ 56133 w 112395"/>
                <a:gd name="T1" fmla="*/ 107315 h 161290"/>
                <a:gd name="T2" fmla="*/ 56133 w 112395"/>
                <a:gd name="T3" fmla="*/ 0 h 161290"/>
                <a:gd name="T4" fmla="*/ 0 w 112395"/>
                <a:gd name="T5" fmla="*/ 53467 h 161290"/>
                <a:gd name="T6" fmla="*/ 112013 w 112395"/>
                <a:gd name="T7" fmla="*/ 160909 h 1612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395" h="161290">
                  <a:moveTo>
                    <a:pt x="56133" y="107315"/>
                  </a:moveTo>
                  <a:lnTo>
                    <a:pt x="56133" y="0"/>
                  </a:lnTo>
                </a:path>
                <a:path w="112395" h="161290">
                  <a:moveTo>
                    <a:pt x="0" y="53467"/>
                  </a:moveTo>
                  <a:lnTo>
                    <a:pt x="112013" y="16090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97303" name="object 36">
            <a:extLst>
              <a:ext uri="{FF2B5EF4-FFF2-40B4-BE49-F238E27FC236}">
                <a16:creationId xmlns:a16="http://schemas.microsoft.com/office/drawing/2014/main" id="{2A73CF27-830C-40D7-8D2D-408F7191B947}"/>
              </a:ext>
            </a:extLst>
          </p:cNvPr>
          <p:cNvGrpSpPr>
            <a:grpSpLocks/>
          </p:cNvGrpSpPr>
          <p:nvPr/>
        </p:nvGrpSpPr>
        <p:grpSpPr bwMode="auto">
          <a:xfrm>
            <a:off x="6627813" y="3617913"/>
            <a:ext cx="114300" cy="146050"/>
            <a:chOff x="6627544" y="3618357"/>
            <a:chExt cx="114300" cy="145415"/>
          </a:xfrm>
        </p:grpSpPr>
        <p:sp>
          <p:nvSpPr>
            <p:cNvPr id="97305" name="object 37">
              <a:extLst>
                <a:ext uri="{FF2B5EF4-FFF2-40B4-BE49-F238E27FC236}">
                  <a16:creationId xmlns:a16="http://schemas.microsoft.com/office/drawing/2014/main" id="{966615DF-038B-442C-A187-0EA30CA85EB9}"/>
                </a:ext>
              </a:extLst>
            </p:cNvPr>
            <p:cNvSpPr>
              <a:spLocks/>
            </p:cNvSpPr>
            <p:nvPr/>
          </p:nvSpPr>
          <p:spPr bwMode="auto">
            <a:xfrm>
              <a:off x="6684771" y="3709035"/>
              <a:ext cx="1270" cy="0"/>
            </a:xfrm>
            <a:custGeom>
              <a:avLst/>
              <a:gdLst>
                <a:gd name="T0" fmla="*/ 0 w 1270"/>
                <a:gd name="T1" fmla="*/ 888 w 1270"/>
                <a:gd name="T2" fmla="*/ 0 60000 65536"/>
                <a:gd name="T3" fmla="*/ 0 60000 65536"/>
              </a:gdLst>
              <a:ahLst/>
              <a:cxnLst>
                <a:cxn ang="T2">
                  <a:pos x="T0" y="0"/>
                </a:cxn>
                <a:cxn ang="T3">
                  <a:pos x="T1" y="0"/>
                </a:cxn>
              </a:cxnLst>
              <a:rect l="0" t="0" r="r" b="b"/>
              <a:pathLst>
                <a:path w="1270">
                  <a:moveTo>
                    <a:pt x="0" y="0"/>
                  </a:moveTo>
                  <a:lnTo>
                    <a:pt x="88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7306" name="object 38">
              <a:extLst>
                <a:ext uri="{FF2B5EF4-FFF2-40B4-BE49-F238E27FC236}">
                  <a16:creationId xmlns:a16="http://schemas.microsoft.com/office/drawing/2014/main" id="{F9D4795F-92E9-45B5-9897-F94D3331ABB9}"/>
                </a:ext>
              </a:extLst>
            </p:cNvPr>
            <p:cNvSpPr>
              <a:spLocks/>
            </p:cNvSpPr>
            <p:nvPr/>
          </p:nvSpPr>
          <p:spPr bwMode="auto">
            <a:xfrm>
              <a:off x="6628637" y="3618357"/>
              <a:ext cx="112395" cy="144780"/>
            </a:xfrm>
            <a:custGeom>
              <a:avLst/>
              <a:gdLst>
                <a:gd name="T0" fmla="*/ 56133 w 112395"/>
                <a:gd name="T1" fmla="*/ 90679 h 144779"/>
                <a:gd name="T2" fmla="*/ 56133 w 112395"/>
                <a:gd name="T3" fmla="*/ 0 h 144779"/>
                <a:gd name="T4" fmla="*/ 0 w 112395"/>
                <a:gd name="T5" fmla="*/ 36956 h 144779"/>
                <a:gd name="T6" fmla="*/ 112013 w 112395"/>
                <a:gd name="T7" fmla="*/ 144273 h 144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395" h="144779">
                  <a:moveTo>
                    <a:pt x="56133" y="90677"/>
                  </a:moveTo>
                  <a:lnTo>
                    <a:pt x="56133" y="0"/>
                  </a:lnTo>
                </a:path>
                <a:path w="112395" h="144779">
                  <a:moveTo>
                    <a:pt x="0" y="36956"/>
                  </a:moveTo>
                  <a:lnTo>
                    <a:pt x="112013" y="14427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97304" name="object 39">
            <a:extLst>
              <a:ext uri="{FF2B5EF4-FFF2-40B4-BE49-F238E27FC236}">
                <a16:creationId xmlns:a16="http://schemas.microsoft.com/office/drawing/2014/main" id="{46242058-1A4D-4629-9642-3EB71359AFEE}"/>
              </a:ext>
            </a:extLst>
          </p:cNvPr>
          <p:cNvSpPr>
            <a:spLocks/>
          </p:cNvSpPr>
          <p:nvPr/>
        </p:nvSpPr>
        <p:spPr bwMode="auto">
          <a:xfrm>
            <a:off x="1668463" y="5249863"/>
            <a:ext cx="112712" cy="901700"/>
          </a:xfrm>
          <a:custGeom>
            <a:avLst/>
            <a:gdLst>
              <a:gd name="T0" fmla="*/ 56069 w 112394"/>
              <a:gd name="T1" fmla="*/ 848794 h 901064"/>
              <a:gd name="T2" fmla="*/ 56835 w 112394"/>
              <a:gd name="T3" fmla="*/ 848794 h 901064"/>
              <a:gd name="T4" fmla="*/ 56069 w 112394"/>
              <a:gd name="T5" fmla="*/ 848794 h 901064"/>
              <a:gd name="T6" fmla="*/ 56069 w 112394"/>
              <a:gd name="T7" fmla="*/ 0 h 901064"/>
              <a:gd name="T8" fmla="*/ 0 w 112394"/>
              <a:gd name="T9" fmla="*/ 794870 h 901064"/>
              <a:gd name="T10" fmla="*/ 113032 w 112394"/>
              <a:gd name="T11" fmla="*/ 902336 h 901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394" h="901064">
                <a:moveTo>
                  <a:pt x="55753" y="847597"/>
                </a:moveTo>
                <a:lnTo>
                  <a:pt x="56515" y="847597"/>
                </a:lnTo>
              </a:path>
              <a:path w="112394" h="901064">
                <a:moveTo>
                  <a:pt x="55753" y="847597"/>
                </a:moveTo>
                <a:lnTo>
                  <a:pt x="55753" y="0"/>
                </a:lnTo>
              </a:path>
              <a:path w="112394" h="901064">
                <a:moveTo>
                  <a:pt x="0" y="793749"/>
                </a:moveTo>
                <a:lnTo>
                  <a:pt x="112395" y="90106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object 2">
            <a:extLst>
              <a:ext uri="{FF2B5EF4-FFF2-40B4-BE49-F238E27FC236}">
                <a16:creationId xmlns:a16="http://schemas.microsoft.com/office/drawing/2014/main" id="{95F1BA3D-9E83-4A6D-9CFA-1F54AC2B7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object 3">
            <a:extLst>
              <a:ext uri="{FF2B5EF4-FFF2-40B4-BE49-F238E27FC236}">
                <a16:creationId xmlns:a16="http://schemas.microsoft.com/office/drawing/2014/main" id="{743CDE00-E302-42E1-AFC5-0E937A2CE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525" y="847725"/>
            <a:ext cx="933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object 4">
            <a:extLst>
              <a:ext uri="{FF2B5EF4-FFF2-40B4-BE49-F238E27FC236}">
                <a16:creationId xmlns:a16="http://schemas.microsoft.com/office/drawing/2014/main" id="{0B7EE020-FB27-47D0-8174-31B710164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1481138"/>
            <a:ext cx="417671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5">
            <a:extLst>
              <a:ext uri="{FF2B5EF4-FFF2-40B4-BE49-F238E27FC236}">
                <a16:creationId xmlns:a16="http://schemas.microsoft.com/office/drawing/2014/main" id="{4B2D92D2-6578-4ED4-AE14-4CE782C0AE8D}"/>
              </a:ext>
            </a:extLst>
          </p:cNvPr>
          <p:cNvGraphicFramePr>
            <a:graphicFrameLocks noGrp="1"/>
          </p:cNvGraphicFramePr>
          <p:nvPr/>
        </p:nvGraphicFramePr>
        <p:xfrm>
          <a:off x="663575" y="703263"/>
          <a:ext cx="5470525" cy="5884862"/>
        </p:xfrm>
        <a:graphic>
          <a:graphicData uri="http://schemas.openxmlformats.org/drawingml/2006/table">
            <a:tbl>
              <a:tblPr firstRow="1" bandRow="1">
                <a:tableStyleId>{2D5ABB26-0587-4C30-8999-92F81FD0307C}</a:tableStyleId>
              </a:tblPr>
              <a:tblGrid>
                <a:gridCol w="447040">
                  <a:extLst>
                    <a:ext uri="{9D8B030D-6E8A-4147-A177-3AD203B41FA5}">
                      <a16:colId xmlns:a16="http://schemas.microsoft.com/office/drawing/2014/main" val="20000"/>
                    </a:ext>
                  </a:extLst>
                </a:gridCol>
                <a:gridCol w="5023485">
                  <a:extLst>
                    <a:ext uri="{9D8B030D-6E8A-4147-A177-3AD203B41FA5}">
                      <a16:colId xmlns:a16="http://schemas.microsoft.com/office/drawing/2014/main" val="20001"/>
                    </a:ext>
                  </a:extLst>
                </a:gridCol>
              </a:tblGrid>
              <a:tr h="5884862">
                <a:tc>
                  <a:txBody>
                    <a:bodyPr/>
                    <a:lstStyle/>
                    <a:p>
                      <a:pPr marL="31750">
                        <a:lnSpc>
                          <a:spcPts val="1590"/>
                        </a:lnSpc>
                      </a:pPr>
                      <a:r>
                        <a:rPr sz="1400" spc="-25" dirty="0">
                          <a:latin typeface="Times New Roman"/>
                          <a:cs typeface="Times New Roman"/>
                        </a:rPr>
                        <a:t>8.</a:t>
                      </a:r>
                      <a:endParaRPr sz="1400">
                        <a:latin typeface="Times New Roman"/>
                        <a:cs typeface="Times New Roman"/>
                      </a:endParaRPr>
                    </a:p>
                  </a:txBody>
                  <a:tcPr marL="0" marR="0" marT="0" marB="0"/>
                </a:tc>
                <a:tc>
                  <a:txBody>
                    <a:bodyPr/>
                    <a:lstStyle/>
                    <a:p>
                      <a:pPr marL="1216660">
                        <a:lnSpc>
                          <a:spcPct val="100000"/>
                        </a:lnSpc>
                        <a:spcBef>
                          <a:spcPts val="700"/>
                        </a:spcBef>
                        <a:tabLst>
                          <a:tab pos="3282315" algn="l"/>
                        </a:tabLst>
                      </a:pPr>
                      <a:r>
                        <a:rPr sz="1400" spc="-25" dirty="0">
                          <a:latin typeface="Times New Roman"/>
                          <a:cs typeface="Times New Roman"/>
                        </a:rPr>
                        <a:t>12'</a:t>
                      </a:r>
                      <a:r>
                        <a:rPr sz="1400" dirty="0">
                          <a:latin typeface="Times New Roman"/>
                          <a:cs typeface="Times New Roman"/>
                        </a:rPr>
                        <a:t>	</a:t>
                      </a:r>
                      <a:r>
                        <a:rPr sz="1400" spc="-25" dirty="0">
                          <a:latin typeface="Times New Roman"/>
                          <a:cs typeface="Times New Roman"/>
                        </a:rPr>
                        <a:t>12'</a:t>
                      </a:r>
                      <a:endParaRPr sz="14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35"/>
                        </a:spcBef>
                      </a:pPr>
                      <a:endParaRPr sz="2000">
                        <a:latin typeface="Times New Roman"/>
                        <a:cs typeface="Times New Roman"/>
                      </a:endParaRPr>
                    </a:p>
                    <a:p>
                      <a:pPr marL="328295">
                        <a:lnSpc>
                          <a:spcPct val="100000"/>
                        </a:lnSpc>
                      </a:pPr>
                      <a:r>
                        <a:rPr sz="1400" spc="-25" dirty="0">
                          <a:latin typeface="Times New Roman"/>
                          <a:cs typeface="Times New Roman"/>
                        </a:rPr>
                        <a:t>12'</a:t>
                      </a:r>
                      <a:endParaRPr sz="14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25"/>
                        </a:spcBef>
                      </a:pPr>
                      <a:endParaRPr sz="1200">
                        <a:latin typeface="Times New Roman"/>
                        <a:cs typeface="Times New Roman"/>
                      </a:endParaRPr>
                    </a:p>
                    <a:p>
                      <a:pPr marL="378460">
                        <a:lnSpc>
                          <a:spcPct val="100000"/>
                        </a:lnSpc>
                        <a:spcBef>
                          <a:spcPts val="5"/>
                        </a:spcBef>
                      </a:pPr>
                      <a:r>
                        <a:rPr sz="1400" spc="-25" dirty="0">
                          <a:latin typeface="Times New Roman"/>
                          <a:cs typeface="Times New Roman"/>
                        </a:rPr>
                        <a:t>3'</a:t>
                      </a:r>
                      <a:endParaRPr sz="14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35"/>
                        </a:spcBef>
                      </a:pPr>
                      <a:endParaRPr sz="1200">
                        <a:latin typeface="Times New Roman"/>
                        <a:cs typeface="Times New Roman"/>
                      </a:endParaRPr>
                    </a:p>
                    <a:p>
                      <a:pPr marL="328295">
                        <a:lnSpc>
                          <a:spcPct val="100000"/>
                        </a:lnSpc>
                      </a:pPr>
                      <a:r>
                        <a:rPr sz="1400" spc="-25" dirty="0">
                          <a:latin typeface="Times New Roman"/>
                          <a:cs typeface="Times New Roman"/>
                        </a:rPr>
                        <a:t>12'</a:t>
                      </a:r>
                      <a:endParaRPr sz="14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35"/>
                        </a:spcBef>
                      </a:pPr>
                      <a:endParaRPr sz="1100">
                        <a:latin typeface="Times New Roman"/>
                        <a:cs typeface="Times New Roman"/>
                      </a:endParaRPr>
                    </a:p>
                    <a:p>
                      <a:pPr marL="433705">
                        <a:lnSpc>
                          <a:spcPts val="1605"/>
                        </a:lnSpc>
                      </a:pPr>
                      <a:r>
                        <a:rPr sz="1400" b="1" dirty="0">
                          <a:latin typeface="Times New Roman"/>
                          <a:cs typeface="Times New Roman"/>
                        </a:rPr>
                        <a:t>Use</a:t>
                      </a:r>
                      <a:r>
                        <a:rPr sz="1400" b="1" spc="-35" dirty="0">
                          <a:latin typeface="Times New Roman"/>
                          <a:cs typeface="Times New Roman"/>
                        </a:rPr>
                        <a:t> </a:t>
                      </a:r>
                      <a:r>
                        <a:rPr sz="1400" b="1" spc="-10" dirty="0">
                          <a:latin typeface="Times New Roman"/>
                          <a:cs typeface="Times New Roman"/>
                        </a:rPr>
                        <a:t>Block</a:t>
                      </a:r>
                      <a:endParaRPr sz="1400">
                        <a:latin typeface="Times New Roman"/>
                        <a:cs typeface="Times New Roman"/>
                      </a:endParaRPr>
                    </a:p>
                  </a:txBody>
                  <a:tcPr marL="0" marR="0" marT="88895" marB="0">
                    <a:lnR w="3175">
                      <a:solidFill>
                        <a:srgbClr val="000000"/>
                      </a:solidFill>
                      <a:prstDash val="solid"/>
                    </a:lnR>
                  </a:tcPr>
                </a:tc>
                <a:extLst>
                  <a:ext uri="{0D108BD9-81ED-4DB2-BD59-A6C34878D82A}">
                    <a16:rowId xmlns:a16="http://schemas.microsoft.com/office/drawing/2014/main" val="10000"/>
                  </a:ext>
                </a:extLst>
              </a:tr>
            </a:tbl>
          </a:graphicData>
        </a:graphic>
      </p:graphicFrame>
      <p:pic>
        <p:nvPicPr>
          <p:cNvPr id="98313" name="object 6">
            <a:extLst>
              <a:ext uri="{FF2B5EF4-FFF2-40B4-BE49-F238E27FC236}">
                <a16:creationId xmlns:a16="http://schemas.microsoft.com/office/drawing/2014/main" id="{13A09BC9-0B7F-4847-B8DA-B19409073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000" y="860425"/>
            <a:ext cx="9334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object 7">
            <a:extLst>
              <a:ext uri="{FF2B5EF4-FFF2-40B4-BE49-F238E27FC236}">
                <a16:creationId xmlns:a16="http://schemas.microsoft.com/office/drawing/2014/main" id="{D7DDF3C3-86D2-45AE-A0CF-D547D35A9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1438" y="860425"/>
            <a:ext cx="174783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object 8">
            <a:extLst>
              <a:ext uri="{FF2B5EF4-FFF2-40B4-BE49-F238E27FC236}">
                <a16:creationId xmlns:a16="http://schemas.microsoft.com/office/drawing/2014/main" id="{3C7CB975-F2E5-4225-BEB6-0F754018C3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5425" y="1458913"/>
            <a:ext cx="117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6" name="object 9">
            <a:extLst>
              <a:ext uri="{FF2B5EF4-FFF2-40B4-BE49-F238E27FC236}">
                <a16:creationId xmlns:a16="http://schemas.microsoft.com/office/drawing/2014/main" id="{BC00D49B-0C48-4FAA-AA96-C2D4466FED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5425" y="2646363"/>
            <a:ext cx="1174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7" name="object 10">
            <a:extLst>
              <a:ext uri="{FF2B5EF4-FFF2-40B4-BE49-F238E27FC236}">
                <a16:creationId xmlns:a16="http://schemas.microsoft.com/office/drawing/2014/main" id="{1542085D-38A3-437A-A7F8-F803FC8AF9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5425" y="3914775"/>
            <a:ext cx="115888"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8" name="object 11">
            <a:extLst>
              <a:ext uri="{FF2B5EF4-FFF2-40B4-BE49-F238E27FC236}">
                <a16:creationId xmlns:a16="http://schemas.microsoft.com/office/drawing/2014/main" id="{E0ED0D88-CFA2-4D9E-AF26-608DC8455E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5425" y="5183188"/>
            <a:ext cx="117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01AACE88-7955-4F22-9448-B5C89F59634F}"/>
              </a:ext>
            </a:extLst>
          </p:cNvPr>
          <p:cNvSpPr txBox="1"/>
          <p:nvPr/>
        </p:nvSpPr>
        <p:spPr>
          <a:xfrm>
            <a:off x="904875" y="339725"/>
            <a:ext cx="1179513"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Use</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Center</a:t>
            </a:r>
            <a:r>
              <a:rPr sz="1400" b="1" kern="0" spc="-20" dirty="0">
                <a:solidFill>
                  <a:sysClr val="windowText" lastClr="000000"/>
                </a:solidFill>
                <a:latin typeface="Times New Roman"/>
                <a:cs typeface="Times New Roman"/>
              </a:rPr>
              <a:t> line</a:t>
            </a:r>
            <a:endParaRPr sz="1400" kern="0" dirty="0">
              <a:solidFill>
                <a:sysClr val="windowText" lastClr="000000"/>
              </a:solidFill>
              <a:latin typeface="Times New Roman"/>
              <a:cs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9330" name="object 2">
            <a:extLst>
              <a:ext uri="{FF2B5EF4-FFF2-40B4-BE49-F238E27FC236}">
                <a16:creationId xmlns:a16="http://schemas.microsoft.com/office/drawing/2014/main" id="{07E6EA13-58DB-4602-8165-92AA5BC91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3">
            <a:extLst>
              <a:ext uri="{FF2B5EF4-FFF2-40B4-BE49-F238E27FC236}">
                <a16:creationId xmlns:a16="http://schemas.microsoft.com/office/drawing/2014/main" id="{CA032237-09DD-411F-9DE5-DDCB51709527}"/>
              </a:ext>
            </a:extLst>
          </p:cNvPr>
          <p:cNvGraphicFramePr>
            <a:graphicFrameLocks noGrp="1"/>
          </p:cNvGraphicFramePr>
          <p:nvPr/>
        </p:nvGraphicFramePr>
        <p:xfrm>
          <a:off x="1900238" y="1662113"/>
          <a:ext cx="3998912" cy="2616200"/>
        </p:xfrm>
        <a:graphic>
          <a:graphicData uri="http://schemas.openxmlformats.org/drawingml/2006/table">
            <a:tbl>
              <a:tblPr firstRow="1" bandRow="1">
                <a:tableStyleId>{2D5ABB26-0587-4C30-8999-92F81FD0307C}</a:tableStyleId>
              </a:tblPr>
              <a:tblGrid>
                <a:gridCol w="999887">
                  <a:extLst>
                    <a:ext uri="{9D8B030D-6E8A-4147-A177-3AD203B41FA5}">
                      <a16:colId xmlns:a16="http://schemas.microsoft.com/office/drawing/2014/main" val="20000"/>
                    </a:ext>
                  </a:extLst>
                </a:gridCol>
                <a:gridCol w="999887">
                  <a:extLst>
                    <a:ext uri="{9D8B030D-6E8A-4147-A177-3AD203B41FA5}">
                      <a16:colId xmlns:a16="http://schemas.microsoft.com/office/drawing/2014/main" val="20001"/>
                    </a:ext>
                  </a:extLst>
                </a:gridCol>
                <a:gridCol w="999251">
                  <a:extLst>
                    <a:ext uri="{9D8B030D-6E8A-4147-A177-3AD203B41FA5}">
                      <a16:colId xmlns:a16="http://schemas.microsoft.com/office/drawing/2014/main" val="20002"/>
                    </a:ext>
                  </a:extLst>
                </a:gridCol>
                <a:gridCol w="999887">
                  <a:extLst>
                    <a:ext uri="{9D8B030D-6E8A-4147-A177-3AD203B41FA5}">
                      <a16:colId xmlns:a16="http://schemas.microsoft.com/office/drawing/2014/main" val="20003"/>
                    </a:ext>
                  </a:extLst>
                </a:gridCol>
              </a:tblGrid>
              <a:tr h="654050">
                <a:tc>
                  <a:txBody>
                    <a:bodyPr/>
                    <a:lstStyle/>
                    <a:p>
                      <a:pPr>
                        <a:lnSpc>
                          <a:spcPct val="100000"/>
                        </a:lnSpc>
                      </a:pPr>
                      <a:endParaRPr sz="1400">
                        <a:latin typeface="Times New Roman"/>
                        <a:cs typeface="Times New Roman"/>
                      </a:endParaRPr>
                    </a:p>
                  </a:txBody>
                  <a:tcPr marL="0" marR="0" marT="0" marB="0">
                    <a:lnL w="3175">
                      <a:solidFill>
                        <a:srgbClr val="000000"/>
                      </a:solidFill>
                      <a:prstDash val="solid"/>
                    </a:lnL>
                    <a:lnT w="3175">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3175">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3175">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R w="3175">
                      <a:solidFill>
                        <a:srgbClr val="000000"/>
                      </a:solidFill>
                      <a:prstDash val="solid"/>
                    </a:lnR>
                    <a:lnT w="3175">
                      <a:solidFill>
                        <a:srgbClr val="000000"/>
                      </a:solidFill>
                      <a:prstDash val="solid"/>
                    </a:lnT>
                  </a:tcPr>
                </a:tc>
                <a:extLst>
                  <a:ext uri="{0D108BD9-81ED-4DB2-BD59-A6C34878D82A}">
                    <a16:rowId xmlns:a16="http://schemas.microsoft.com/office/drawing/2014/main" val="10000"/>
                  </a:ext>
                </a:extLst>
              </a:tr>
              <a:tr h="654050">
                <a:tc>
                  <a:txBody>
                    <a:bodyPr/>
                    <a:lstStyle/>
                    <a:p>
                      <a:pPr>
                        <a:lnSpc>
                          <a:spcPct val="100000"/>
                        </a:lnSpc>
                      </a:pPr>
                      <a:endParaRPr sz="1400">
                        <a:latin typeface="Times New Roman"/>
                        <a:cs typeface="Times New Roman"/>
                      </a:endParaRPr>
                    </a:p>
                  </a:txBody>
                  <a:tcPr marL="0" marR="0" marT="0" marB="0">
                    <a:lnL w="3175">
                      <a:solidFill>
                        <a:srgbClr val="000000"/>
                      </a:solidFill>
                      <a:prstDash val="solid"/>
                    </a:lnL>
                  </a:tcPr>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lnR w="3175">
                      <a:solidFill>
                        <a:srgbClr val="000000"/>
                      </a:solidFill>
                      <a:prstDash val="solid"/>
                    </a:lnR>
                  </a:tcPr>
                </a:tc>
                <a:extLst>
                  <a:ext uri="{0D108BD9-81ED-4DB2-BD59-A6C34878D82A}">
                    <a16:rowId xmlns:a16="http://schemas.microsoft.com/office/drawing/2014/main" val="10001"/>
                  </a:ext>
                </a:extLst>
              </a:tr>
              <a:tr h="654050">
                <a:tc>
                  <a:txBody>
                    <a:bodyPr/>
                    <a:lstStyle/>
                    <a:p>
                      <a:pPr>
                        <a:lnSpc>
                          <a:spcPct val="100000"/>
                        </a:lnSpc>
                      </a:pPr>
                      <a:endParaRPr sz="1400">
                        <a:latin typeface="Times New Roman"/>
                        <a:cs typeface="Times New Roman"/>
                      </a:endParaRPr>
                    </a:p>
                  </a:txBody>
                  <a:tcPr marL="0" marR="0" marT="0" marB="0">
                    <a:lnL w="3175">
                      <a:solidFill>
                        <a:srgbClr val="000000"/>
                      </a:solidFill>
                      <a:prstDash val="solid"/>
                    </a:lnL>
                  </a:tcPr>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lnR w="3175">
                      <a:solidFill>
                        <a:srgbClr val="000000"/>
                      </a:solidFill>
                      <a:prstDash val="solid"/>
                    </a:lnR>
                  </a:tcPr>
                </a:tc>
                <a:extLst>
                  <a:ext uri="{0D108BD9-81ED-4DB2-BD59-A6C34878D82A}">
                    <a16:rowId xmlns:a16="http://schemas.microsoft.com/office/drawing/2014/main" val="10002"/>
                  </a:ext>
                </a:extLst>
              </a:tr>
              <a:tr h="654050">
                <a:tc>
                  <a:txBody>
                    <a:bodyPr/>
                    <a:lstStyle/>
                    <a:p>
                      <a:pPr>
                        <a:lnSpc>
                          <a:spcPct val="100000"/>
                        </a:lnSpc>
                      </a:pPr>
                      <a:endParaRPr sz="1400">
                        <a:latin typeface="Times New Roman"/>
                        <a:cs typeface="Times New Roman"/>
                      </a:endParaRPr>
                    </a:p>
                  </a:txBody>
                  <a:tcPr marL="0" marR="0" marT="0" marB="0">
                    <a:lnL w="3175">
                      <a:solidFill>
                        <a:srgbClr val="000000"/>
                      </a:solidFill>
                      <a:prstDash val="solid"/>
                    </a:lnL>
                    <a:lnB w="317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B w="317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B w="317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R w="3175">
                      <a:solidFill>
                        <a:srgbClr val="000000"/>
                      </a:solidFill>
                      <a:prstDash val="solid"/>
                    </a:lnR>
                    <a:lnB w="3175">
                      <a:solidFill>
                        <a:srgbClr val="000000"/>
                      </a:solidFill>
                      <a:prstDash val="solid"/>
                    </a:lnB>
                  </a:tcPr>
                </a:tc>
                <a:extLst>
                  <a:ext uri="{0D108BD9-81ED-4DB2-BD59-A6C34878D82A}">
                    <a16:rowId xmlns:a16="http://schemas.microsoft.com/office/drawing/2014/main" val="10003"/>
                  </a:ext>
                </a:extLst>
              </a:tr>
            </a:tbl>
          </a:graphicData>
        </a:graphic>
      </p:graphicFrame>
      <p:sp>
        <p:nvSpPr>
          <p:cNvPr id="99352" name="object 4">
            <a:extLst>
              <a:ext uri="{FF2B5EF4-FFF2-40B4-BE49-F238E27FC236}">
                <a16:creationId xmlns:a16="http://schemas.microsoft.com/office/drawing/2014/main" id="{2E314E7F-D4D3-499C-A78B-5865B433C084}"/>
              </a:ext>
            </a:extLst>
          </p:cNvPr>
          <p:cNvSpPr>
            <a:spLocks/>
          </p:cNvSpPr>
          <p:nvPr/>
        </p:nvSpPr>
        <p:spPr bwMode="auto">
          <a:xfrm>
            <a:off x="1789113" y="4170363"/>
            <a:ext cx="222250" cy="219075"/>
          </a:xfrm>
          <a:custGeom>
            <a:avLst/>
            <a:gdLst>
              <a:gd name="T0" fmla="*/ 222250 w 222250"/>
              <a:gd name="T1" fmla="*/ 109729 h 218439"/>
              <a:gd name="T2" fmla="*/ 207391 w 222250"/>
              <a:gd name="T3" fmla="*/ 55183 h 218439"/>
              <a:gd name="T4" fmla="*/ 182499 w 222250"/>
              <a:gd name="T5" fmla="*/ 25930 h 218439"/>
              <a:gd name="T6" fmla="*/ 149098 w 222250"/>
              <a:gd name="T7" fmla="*/ 6641 h 218439"/>
              <a:gd name="T8" fmla="*/ 110998 w 222250"/>
              <a:gd name="T9" fmla="*/ 0 h 218439"/>
              <a:gd name="T10" fmla="*/ 91693 w 222250"/>
              <a:gd name="T11" fmla="*/ 1916 h 218439"/>
              <a:gd name="T12" fmla="*/ 55753 w 222250"/>
              <a:gd name="T13" fmla="*/ 14945 h 218439"/>
              <a:gd name="T14" fmla="*/ 26035 w 222250"/>
              <a:gd name="T15" fmla="*/ 39216 h 218439"/>
              <a:gd name="T16" fmla="*/ 6731 w 222250"/>
              <a:gd name="T17" fmla="*/ 72173 h 218439"/>
              <a:gd name="T18" fmla="*/ 0 w 222250"/>
              <a:gd name="T19" fmla="*/ 109729 h 218439"/>
              <a:gd name="T20" fmla="*/ 1650 w 222250"/>
              <a:gd name="T21" fmla="*/ 128762 h 218439"/>
              <a:gd name="T22" fmla="*/ 14859 w 222250"/>
              <a:gd name="T23" fmla="*/ 164785 h 218439"/>
              <a:gd name="T24" fmla="*/ 55753 w 222250"/>
              <a:gd name="T25" fmla="*/ 204768 h 218439"/>
              <a:gd name="T26" fmla="*/ 91693 w 222250"/>
              <a:gd name="T27" fmla="*/ 217796 h 218439"/>
              <a:gd name="T28" fmla="*/ 110998 w 222250"/>
              <a:gd name="T29" fmla="*/ 219330 h 218439"/>
              <a:gd name="T30" fmla="*/ 130301 w 222250"/>
              <a:gd name="T31" fmla="*/ 217796 h 218439"/>
              <a:gd name="T32" fmla="*/ 166497 w 222250"/>
              <a:gd name="T33" fmla="*/ 204768 h 218439"/>
              <a:gd name="T34" fmla="*/ 196215 w 222250"/>
              <a:gd name="T35" fmla="*/ 180241 h 218439"/>
              <a:gd name="T36" fmla="*/ 220344 w 222250"/>
              <a:gd name="T37" fmla="*/ 128762 h 218439"/>
              <a:gd name="T38" fmla="*/ 222250 w 222250"/>
              <a:gd name="T39" fmla="*/ 109729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9092"/>
                </a:moveTo>
                <a:lnTo>
                  <a:pt x="207391" y="54863"/>
                </a:lnTo>
                <a:lnTo>
                  <a:pt x="182499" y="25780"/>
                </a:lnTo>
                <a:lnTo>
                  <a:pt x="149098" y="6603"/>
                </a:lnTo>
                <a:lnTo>
                  <a:pt x="110998" y="0"/>
                </a:lnTo>
                <a:lnTo>
                  <a:pt x="91693" y="1904"/>
                </a:lnTo>
                <a:lnTo>
                  <a:pt x="55753" y="14859"/>
                </a:lnTo>
                <a:lnTo>
                  <a:pt x="26035" y="38988"/>
                </a:lnTo>
                <a:lnTo>
                  <a:pt x="6731" y="71754"/>
                </a:lnTo>
                <a:lnTo>
                  <a:pt x="0" y="109092"/>
                </a:lnTo>
                <a:lnTo>
                  <a:pt x="1650" y="128015"/>
                </a:lnTo>
                <a:lnTo>
                  <a:pt x="14859" y="163830"/>
                </a:lnTo>
                <a:lnTo>
                  <a:pt x="55753" y="203581"/>
                </a:lnTo>
                <a:lnTo>
                  <a:pt x="91693" y="216534"/>
                </a:lnTo>
                <a:lnTo>
                  <a:pt x="110998" y="218058"/>
                </a:lnTo>
                <a:lnTo>
                  <a:pt x="130301" y="216534"/>
                </a:lnTo>
                <a:lnTo>
                  <a:pt x="166497" y="203581"/>
                </a:lnTo>
                <a:lnTo>
                  <a:pt x="196215" y="179196"/>
                </a:lnTo>
                <a:lnTo>
                  <a:pt x="220344" y="128015"/>
                </a:lnTo>
                <a:lnTo>
                  <a:pt x="222250" y="10909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53" name="object 5">
            <a:extLst>
              <a:ext uri="{FF2B5EF4-FFF2-40B4-BE49-F238E27FC236}">
                <a16:creationId xmlns:a16="http://schemas.microsoft.com/office/drawing/2014/main" id="{7C9C0DCC-57DC-4651-B5E2-3DEA9D3D4327}"/>
              </a:ext>
            </a:extLst>
          </p:cNvPr>
          <p:cNvSpPr>
            <a:spLocks/>
          </p:cNvSpPr>
          <p:nvPr/>
        </p:nvSpPr>
        <p:spPr bwMode="auto">
          <a:xfrm>
            <a:off x="1789113" y="3516313"/>
            <a:ext cx="222250" cy="219075"/>
          </a:xfrm>
          <a:custGeom>
            <a:avLst/>
            <a:gdLst>
              <a:gd name="T0" fmla="*/ 222250 w 222250"/>
              <a:gd name="T1" fmla="*/ 109600 h 218439"/>
              <a:gd name="T2" fmla="*/ 207391 w 222250"/>
              <a:gd name="T3" fmla="*/ 55056 h 218439"/>
              <a:gd name="T4" fmla="*/ 182499 w 222250"/>
              <a:gd name="T5" fmla="*/ 25803 h 218439"/>
              <a:gd name="T6" fmla="*/ 149098 w 222250"/>
              <a:gd name="T7" fmla="*/ 6514 h 218439"/>
              <a:gd name="T8" fmla="*/ 110998 w 222250"/>
              <a:gd name="T9" fmla="*/ 0 h 218439"/>
              <a:gd name="T10" fmla="*/ 91693 w 222250"/>
              <a:gd name="T11" fmla="*/ 1787 h 218439"/>
              <a:gd name="T12" fmla="*/ 39497 w 222250"/>
              <a:gd name="T13" fmla="*/ 25803 h 218439"/>
              <a:gd name="T14" fmla="*/ 6731 w 222250"/>
              <a:gd name="T15" fmla="*/ 72428 h 218439"/>
              <a:gd name="T16" fmla="*/ 0 w 222250"/>
              <a:gd name="T17" fmla="*/ 109600 h 218439"/>
              <a:gd name="T18" fmla="*/ 1650 w 222250"/>
              <a:gd name="T19" fmla="*/ 128633 h 218439"/>
              <a:gd name="T20" fmla="*/ 14859 w 222250"/>
              <a:gd name="T21" fmla="*/ 164657 h 218439"/>
              <a:gd name="T22" fmla="*/ 39497 w 222250"/>
              <a:gd name="T23" fmla="*/ 193910 h 218439"/>
              <a:gd name="T24" fmla="*/ 73151 w 222250"/>
              <a:gd name="T25" fmla="*/ 212942 h 218439"/>
              <a:gd name="T26" fmla="*/ 110998 w 222250"/>
              <a:gd name="T27" fmla="*/ 219585 h 218439"/>
              <a:gd name="T28" fmla="*/ 130301 w 222250"/>
              <a:gd name="T29" fmla="*/ 217926 h 218439"/>
              <a:gd name="T30" fmla="*/ 166497 w 222250"/>
              <a:gd name="T31" fmla="*/ 204639 h 218439"/>
              <a:gd name="T32" fmla="*/ 196215 w 222250"/>
              <a:gd name="T33" fmla="*/ 180370 h 218439"/>
              <a:gd name="T34" fmla="*/ 215519 w 222250"/>
              <a:gd name="T35" fmla="*/ 147284 h 218439"/>
              <a:gd name="T36" fmla="*/ 222250 w 222250"/>
              <a:gd name="T37" fmla="*/ 109600 h 218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0" h="218439">
                <a:moveTo>
                  <a:pt x="222250" y="108965"/>
                </a:moveTo>
                <a:lnTo>
                  <a:pt x="207391" y="54737"/>
                </a:lnTo>
                <a:lnTo>
                  <a:pt x="182499" y="25653"/>
                </a:lnTo>
                <a:lnTo>
                  <a:pt x="149098" y="6476"/>
                </a:lnTo>
                <a:lnTo>
                  <a:pt x="110998" y="0"/>
                </a:lnTo>
                <a:lnTo>
                  <a:pt x="91693" y="1777"/>
                </a:lnTo>
                <a:lnTo>
                  <a:pt x="39497" y="25653"/>
                </a:lnTo>
                <a:lnTo>
                  <a:pt x="6731" y="72008"/>
                </a:lnTo>
                <a:lnTo>
                  <a:pt x="0" y="108965"/>
                </a:lnTo>
                <a:lnTo>
                  <a:pt x="1650" y="127888"/>
                </a:lnTo>
                <a:lnTo>
                  <a:pt x="14859" y="163702"/>
                </a:lnTo>
                <a:lnTo>
                  <a:pt x="39497" y="192786"/>
                </a:lnTo>
                <a:lnTo>
                  <a:pt x="73151" y="211708"/>
                </a:lnTo>
                <a:lnTo>
                  <a:pt x="110998" y="218312"/>
                </a:lnTo>
                <a:lnTo>
                  <a:pt x="130301" y="216662"/>
                </a:lnTo>
                <a:lnTo>
                  <a:pt x="166497" y="203453"/>
                </a:lnTo>
                <a:lnTo>
                  <a:pt x="196215" y="179324"/>
                </a:lnTo>
                <a:lnTo>
                  <a:pt x="215519" y="146430"/>
                </a:lnTo>
                <a:lnTo>
                  <a:pt x="222250" y="10896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54" name="object 6">
            <a:extLst>
              <a:ext uri="{FF2B5EF4-FFF2-40B4-BE49-F238E27FC236}">
                <a16:creationId xmlns:a16="http://schemas.microsoft.com/office/drawing/2014/main" id="{915BF051-DE9C-44CB-96B5-67A45D9CC5C4}"/>
              </a:ext>
            </a:extLst>
          </p:cNvPr>
          <p:cNvSpPr>
            <a:spLocks/>
          </p:cNvSpPr>
          <p:nvPr/>
        </p:nvSpPr>
        <p:spPr bwMode="auto">
          <a:xfrm>
            <a:off x="1789113" y="2862263"/>
            <a:ext cx="222250" cy="219075"/>
          </a:xfrm>
          <a:custGeom>
            <a:avLst/>
            <a:gdLst>
              <a:gd name="T0" fmla="*/ 222250 w 222250"/>
              <a:gd name="T1" fmla="*/ 109730 h 218439"/>
              <a:gd name="T2" fmla="*/ 207391 w 222250"/>
              <a:gd name="T3" fmla="*/ 55183 h 218439"/>
              <a:gd name="T4" fmla="*/ 182499 w 222250"/>
              <a:gd name="T5" fmla="*/ 25931 h 218439"/>
              <a:gd name="T6" fmla="*/ 149098 w 222250"/>
              <a:gd name="T7" fmla="*/ 6642 h 218439"/>
              <a:gd name="T8" fmla="*/ 110998 w 222250"/>
              <a:gd name="T9" fmla="*/ 0 h 218439"/>
              <a:gd name="T10" fmla="*/ 91693 w 222250"/>
              <a:gd name="T11" fmla="*/ 1917 h 218439"/>
              <a:gd name="T12" fmla="*/ 39497 w 222250"/>
              <a:gd name="T13" fmla="*/ 25931 h 218439"/>
              <a:gd name="T14" fmla="*/ 14859 w 222250"/>
              <a:gd name="T15" fmla="*/ 55183 h 218439"/>
              <a:gd name="T16" fmla="*/ 0 w 222250"/>
              <a:gd name="T17" fmla="*/ 109730 h 218439"/>
              <a:gd name="T18" fmla="*/ 1650 w 222250"/>
              <a:gd name="T19" fmla="*/ 129018 h 218439"/>
              <a:gd name="T20" fmla="*/ 26035 w 222250"/>
              <a:gd name="T21" fmla="*/ 180625 h 218439"/>
              <a:gd name="T22" fmla="*/ 55753 w 222250"/>
              <a:gd name="T23" fmla="*/ 204768 h 218439"/>
              <a:gd name="T24" fmla="*/ 91693 w 222250"/>
              <a:gd name="T25" fmla="*/ 218052 h 218439"/>
              <a:gd name="T26" fmla="*/ 110998 w 222250"/>
              <a:gd name="T27" fmla="*/ 219713 h 218439"/>
              <a:gd name="T28" fmla="*/ 130301 w 222250"/>
              <a:gd name="T29" fmla="*/ 218052 h 218439"/>
              <a:gd name="T30" fmla="*/ 166497 w 222250"/>
              <a:gd name="T31" fmla="*/ 204768 h 218439"/>
              <a:gd name="T32" fmla="*/ 196215 w 222250"/>
              <a:gd name="T33" fmla="*/ 180625 h 218439"/>
              <a:gd name="T34" fmla="*/ 215519 w 222250"/>
              <a:gd name="T35" fmla="*/ 147540 h 218439"/>
              <a:gd name="T36" fmla="*/ 222250 w 222250"/>
              <a:gd name="T37" fmla="*/ 109730 h 218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0" h="218439">
                <a:moveTo>
                  <a:pt x="222250" y="109093"/>
                </a:moveTo>
                <a:lnTo>
                  <a:pt x="207391" y="54863"/>
                </a:lnTo>
                <a:lnTo>
                  <a:pt x="182499" y="25781"/>
                </a:lnTo>
                <a:lnTo>
                  <a:pt x="149098" y="6604"/>
                </a:lnTo>
                <a:lnTo>
                  <a:pt x="110998" y="0"/>
                </a:lnTo>
                <a:lnTo>
                  <a:pt x="91693" y="1905"/>
                </a:lnTo>
                <a:lnTo>
                  <a:pt x="39497" y="25781"/>
                </a:lnTo>
                <a:lnTo>
                  <a:pt x="14859" y="54863"/>
                </a:lnTo>
                <a:lnTo>
                  <a:pt x="0" y="109093"/>
                </a:lnTo>
                <a:lnTo>
                  <a:pt x="1650" y="128270"/>
                </a:lnTo>
                <a:lnTo>
                  <a:pt x="26035" y="179578"/>
                </a:lnTo>
                <a:lnTo>
                  <a:pt x="55753" y="203581"/>
                </a:lnTo>
                <a:lnTo>
                  <a:pt x="91693" y="216788"/>
                </a:lnTo>
                <a:lnTo>
                  <a:pt x="110998" y="218439"/>
                </a:lnTo>
                <a:lnTo>
                  <a:pt x="130301" y="216788"/>
                </a:lnTo>
                <a:lnTo>
                  <a:pt x="166497" y="203581"/>
                </a:lnTo>
                <a:lnTo>
                  <a:pt x="196215" y="179578"/>
                </a:lnTo>
                <a:lnTo>
                  <a:pt x="215519" y="146685"/>
                </a:lnTo>
                <a:lnTo>
                  <a:pt x="222250" y="10909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55" name="object 7">
            <a:extLst>
              <a:ext uri="{FF2B5EF4-FFF2-40B4-BE49-F238E27FC236}">
                <a16:creationId xmlns:a16="http://schemas.microsoft.com/office/drawing/2014/main" id="{D6382F18-7250-4CFE-8585-55D566FBDB18}"/>
              </a:ext>
            </a:extLst>
          </p:cNvPr>
          <p:cNvSpPr>
            <a:spLocks/>
          </p:cNvSpPr>
          <p:nvPr/>
        </p:nvSpPr>
        <p:spPr bwMode="auto">
          <a:xfrm>
            <a:off x="1789113" y="2208213"/>
            <a:ext cx="222250" cy="219075"/>
          </a:xfrm>
          <a:custGeom>
            <a:avLst/>
            <a:gdLst>
              <a:gd name="T0" fmla="*/ 222250 w 222250"/>
              <a:gd name="T1" fmla="*/ 109346 h 218439"/>
              <a:gd name="T2" fmla="*/ 207391 w 222250"/>
              <a:gd name="T3" fmla="*/ 54801 h 218439"/>
              <a:gd name="T4" fmla="*/ 182499 w 222250"/>
              <a:gd name="T5" fmla="*/ 25676 h 218439"/>
              <a:gd name="T6" fmla="*/ 149098 w 222250"/>
              <a:gd name="T7" fmla="*/ 6515 h 218439"/>
              <a:gd name="T8" fmla="*/ 110998 w 222250"/>
              <a:gd name="T9" fmla="*/ 0 h 218439"/>
              <a:gd name="T10" fmla="*/ 91693 w 222250"/>
              <a:gd name="T11" fmla="*/ 1661 h 218439"/>
              <a:gd name="T12" fmla="*/ 39497 w 222250"/>
              <a:gd name="T13" fmla="*/ 25676 h 218439"/>
              <a:gd name="T14" fmla="*/ 6731 w 222250"/>
              <a:gd name="T15" fmla="*/ 72174 h 218439"/>
              <a:gd name="T16" fmla="*/ 0 w 222250"/>
              <a:gd name="T17" fmla="*/ 109346 h 218439"/>
              <a:gd name="T18" fmla="*/ 1650 w 222250"/>
              <a:gd name="T19" fmla="*/ 128634 h 218439"/>
              <a:gd name="T20" fmla="*/ 26035 w 222250"/>
              <a:gd name="T21" fmla="*/ 180114 h 218439"/>
              <a:gd name="T22" fmla="*/ 55753 w 222250"/>
              <a:gd name="T23" fmla="*/ 204640 h 218439"/>
              <a:gd name="T24" fmla="*/ 110998 w 222250"/>
              <a:gd name="T25" fmla="*/ 219331 h 218439"/>
              <a:gd name="T26" fmla="*/ 130301 w 222250"/>
              <a:gd name="T27" fmla="*/ 217670 h 218439"/>
              <a:gd name="T28" fmla="*/ 166497 w 222250"/>
              <a:gd name="T29" fmla="*/ 204640 h 218439"/>
              <a:gd name="T30" fmla="*/ 196215 w 222250"/>
              <a:gd name="T31" fmla="*/ 180114 h 218439"/>
              <a:gd name="T32" fmla="*/ 215519 w 222250"/>
              <a:gd name="T33" fmla="*/ 147157 h 218439"/>
              <a:gd name="T34" fmla="*/ 222250 w 222250"/>
              <a:gd name="T35" fmla="*/ 109346 h 2184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250" h="218439">
                <a:moveTo>
                  <a:pt x="222250" y="108712"/>
                </a:moveTo>
                <a:lnTo>
                  <a:pt x="207391" y="54483"/>
                </a:lnTo>
                <a:lnTo>
                  <a:pt x="182499" y="25527"/>
                </a:lnTo>
                <a:lnTo>
                  <a:pt x="149098" y="6477"/>
                </a:lnTo>
                <a:lnTo>
                  <a:pt x="110998" y="0"/>
                </a:lnTo>
                <a:lnTo>
                  <a:pt x="91693" y="1651"/>
                </a:lnTo>
                <a:lnTo>
                  <a:pt x="39497" y="25527"/>
                </a:lnTo>
                <a:lnTo>
                  <a:pt x="6731" y="71755"/>
                </a:lnTo>
                <a:lnTo>
                  <a:pt x="0" y="108712"/>
                </a:lnTo>
                <a:lnTo>
                  <a:pt x="1650" y="127889"/>
                </a:lnTo>
                <a:lnTo>
                  <a:pt x="26035" y="179070"/>
                </a:lnTo>
                <a:lnTo>
                  <a:pt x="55753" y="203454"/>
                </a:lnTo>
                <a:lnTo>
                  <a:pt x="110998" y="218059"/>
                </a:lnTo>
                <a:lnTo>
                  <a:pt x="130301" y="216408"/>
                </a:lnTo>
                <a:lnTo>
                  <a:pt x="166497" y="203454"/>
                </a:lnTo>
                <a:lnTo>
                  <a:pt x="196215" y="179070"/>
                </a:lnTo>
                <a:lnTo>
                  <a:pt x="215519" y="146304"/>
                </a:lnTo>
                <a:lnTo>
                  <a:pt x="222250" y="10871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56" name="object 8">
            <a:extLst>
              <a:ext uri="{FF2B5EF4-FFF2-40B4-BE49-F238E27FC236}">
                <a16:creationId xmlns:a16="http://schemas.microsoft.com/office/drawing/2014/main" id="{6E9D578F-D55F-4E32-B29B-546980F9869B}"/>
              </a:ext>
            </a:extLst>
          </p:cNvPr>
          <p:cNvSpPr>
            <a:spLocks/>
          </p:cNvSpPr>
          <p:nvPr/>
        </p:nvSpPr>
        <p:spPr bwMode="auto">
          <a:xfrm>
            <a:off x="1789113" y="1554163"/>
            <a:ext cx="222250" cy="219075"/>
          </a:xfrm>
          <a:custGeom>
            <a:avLst/>
            <a:gdLst>
              <a:gd name="T0" fmla="*/ 222250 w 222250"/>
              <a:gd name="T1" fmla="*/ 109473 h 218439"/>
              <a:gd name="T2" fmla="*/ 207391 w 222250"/>
              <a:gd name="T3" fmla="*/ 54928 h 218439"/>
              <a:gd name="T4" fmla="*/ 182499 w 222250"/>
              <a:gd name="T5" fmla="*/ 25675 h 218439"/>
              <a:gd name="T6" fmla="*/ 149098 w 222250"/>
              <a:gd name="T7" fmla="*/ 6770 h 218439"/>
              <a:gd name="T8" fmla="*/ 110998 w 222250"/>
              <a:gd name="T9" fmla="*/ 0 h 218439"/>
              <a:gd name="T10" fmla="*/ 91693 w 222250"/>
              <a:gd name="T11" fmla="*/ 1660 h 218439"/>
              <a:gd name="T12" fmla="*/ 39497 w 222250"/>
              <a:gd name="T13" fmla="*/ 25675 h 218439"/>
              <a:gd name="T14" fmla="*/ 14859 w 222250"/>
              <a:gd name="T15" fmla="*/ 54928 h 218439"/>
              <a:gd name="T16" fmla="*/ 0 w 222250"/>
              <a:gd name="T17" fmla="*/ 109473 h 218439"/>
              <a:gd name="T18" fmla="*/ 1650 w 222250"/>
              <a:gd name="T19" fmla="*/ 128762 h 218439"/>
              <a:gd name="T20" fmla="*/ 26035 w 222250"/>
              <a:gd name="T21" fmla="*/ 180370 h 218439"/>
              <a:gd name="T22" fmla="*/ 55753 w 222250"/>
              <a:gd name="T23" fmla="*/ 204896 h 218439"/>
              <a:gd name="T24" fmla="*/ 110998 w 222250"/>
              <a:gd name="T25" fmla="*/ 219458 h 218439"/>
              <a:gd name="T26" fmla="*/ 130301 w 222250"/>
              <a:gd name="T27" fmla="*/ 217797 h 218439"/>
              <a:gd name="T28" fmla="*/ 166497 w 222250"/>
              <a:gd name="T29" fmla="*/ 204896 h 218439"/>
              <a:gd name="T30" fmla="*/ 196215 w 222250"/>
              <a:gd name="T31" fmla="*/ 180370 h 218439"/>
              <a:gd name="T32" fmla="*/ 215519 w 222250"/>
              <a:gd name="T33" fmla="*/ 147156 h 218439"/>
              <a:gd name="T34" fmla="*/ 222250 w 222250"/>
              <a:gd name="T35" fmla="*/ 109473 h 2184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250" h="218439">
                <a:moveTo>
                  <a:pt x="222250" y="108838"/>
                </a:moveTo>
                <a:lnTo>
                  <a:pt x="207391" y="54610"/>
                </a:lnTo>
                <a:lnTo>
                  <a:pt x="182499" y="25526"/>
                </a:lnTo>
                <a:lnTo>
                  <a:pt x="149098" y="6730"/>
                </a:lnTo>
                <a:lnTo>
                  <a:pt x="110998" y="0"/>
                </a:lnTo>
                <a:lnTo>
                  <a:pt x="91693" y="1650"/>
                </a:lnTo>
                <a:lnTo>
                  <a:pt x="39497" y="25526"/>
                </a:lnTo>
                <a:lnTo>
                  <a:pt x="14859" y="54610"/>
                </a:lnTo>
                <a:lnTo>
                  <a:pt x="0" y="108838"/>
                </a:lnTo>
                <a:lnTo>
                  <a:pt x="1650" y="128015"/>
                </a:lnTo>
                <a:lnTo>
                  <a:pt x="26035" y="179324"/>
                </a:lnTo>
                <a:lnTo>
                  <a:pt x="55753" y="203708"/>
                </a:lnTo>
                <a:lnTo>
                  <a:pt x="110998" y="218186"/>
                </a:lnTo>
                <a:lnTo>
                  <a:pt x="130301" y="216535"/>
                </a:lnTo>
                <a:lnTo>
                  <a:pt x="166497" y="203708"/>
                </a:lnTo>
                <a:lnTo>
                  <a:pt x="196215" y="179324"/>
                </a:lnTo>
                <a:lnTo>
                  <a:pt x="215519" y="146303"/>
                </a:lnTo>
                <a:lnTo>
                  <a:pt x="222250" y="10883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57" name="object 9">
            <a:extLst>
              <a:ext uri="{FF2B5EF4-FFF2-40B4-BE49-F238E27FC236}">
                <a16:creationId xmlns:a16="http://schemas.microsoft.com/office/drawing/2014/main" id="{84E1CB6A-61EE-4ED9-9B45-32D317FAE0C4}"/>
              </a:ext>
            </a:extLst>
          </p:cNvPr>
          <p:cNvSpPr>
            <a:spLocks/>
          </p:cNvSpPr>
          <p:nvPr/>
        </p:nvSpPr>
        <p:spPr bwMode="auto">
          <a:xfrm>
            <a:off x="2789238" y="4170363"/>
            <a:ext cx="222250" cy="219075"/>
          </a:xfrm>
          <a:custGeom>
            <a:avLst/>
            <a:gdLst>
              <a:gd name="T0" fmla="*/ 222250 w 222250"/>
              <a:gd name="T1" fmla="*/ 109729 h 218439"/>
              <a:gd name="T2" fmla="*/ 207390 w 222250"/>
              <a:gd name="T3" fmla="*/ 55183 h 218439"/>
              <a:gd name="T4" fmla="*/ 182499 w 222250"/>
              <a:gd name="T5" fmla="*/ 25930 h 218439"/>
              <a:gd name="T6" fmla="*/ 149098 w 222250"/>
              <a:gd name="T7" fmla="*/ 6641 h 218439"/>
              <a:gd name="T8" fmla="*/ 111251 w 222250"/>
              <a:gd name="T9" fmla="*/ 0 h 218439"/>
              <a:gd name="T10" fmla="*/ 91948 w 222250"/>
              <a:gd name="T11" fmla="*/ 1916 h 218439"/>
              <a:gd name="T12" fmla="*/ 55499 w 222250"/>
              <a:gd name="T13" fmla="*/ 14945 h 218439"/>
              <a:gd name="T14" fmla="*/ 14858 w 222250"/>
              <a:gd name="T15" fmla="*/ 55183 h 218439"/>
              <a:gd name="T16" fmla="*/ 0 w 222250"/>
              <a:gd name="T17" fmla="*/ 109729 h 218439"/>
              <a:gd name="T18" fmla="*/ 1777 w 222250"/>
              <a:gd name="T19" fmla="*/ 128762 h 218439"/>
              <a:gd name="T20" fmla="*/ 14858 w 222250"/>
              <a:gd name="T21" fmla="*/ 164785 h 218439"/>
              <a:gd name="T22" fmla="*/ 39750 w 222250"/>
              <a:gd name="T23" fmla="*/ 194037 h 218439"/>
              <a:gd name="T24" fmla="*/ 73151 w 222250"/>
              <a:gd name="T25" fmla="*/ 212815 h 218439"/>
              <a:gd name="T26" fmla="*/ 111251 w 222250"/>
              <a:gd name="T27" fmla="*/ 219330 h 218439"/>
              <a:gd name="T28" fmla="*/ 130682 w 222250"/>
              <a:gd name="T29" fmla="*/ 217796 h 218439"/>
              <a:gd name="T30" fmla="*/ 166496 w 222250"/>
              <a:gd name="T31" fmla="*/ 204768 h 218439"/>
              <a:gd name="T32" fmla="*/ 196214 w 222250"/>
              <a:gd name="T33" fmla="*/ 180241 h 218439"/>
              <a:gd name="T34" fmla="*/ 220599 w 222250"/>
              <a:gd name="T35" fmla="*/ 128762 h 218439"/>
              <a:gd name="T36" fmla="*/ 222250 w 222250"/>
              <a:gd name="T37" fmla="*/ 109729 h 218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0" h="218439">
                <a:moveTo>
                  <a:pt x="222250" y="109092"/>
                </a:moveTo>
                <a:lnTo>
                  <a:pt x="207390" y="54863"/>
                </a:lnTo>
                <a:lnTo>
                  <a:pt x="182499" y="25780"/>
                </a:lnTo>
                <a:lnTo>
                  <a:pt x="149098" y="6603"/>
                </a:lnTo>
                <a:lnTo>
                  <a:pt x="111251" y="0"/>
                </a:lnTo>
                <a:lnTo>
                  <a:pt x="91948" y="1904"/>
                </a:lnTo>
                <a:lnTo>
                  <a:pt x="55499" y="14859"/>
                </a:lnTo>
                <a:lnTo>
                  <a:pt x="14858" y="54863"/>
                </a:lnTo>
                <a:lnTo>
                  <a:pt x="0" y="109092"/>
                </a:lnTo>
                <a:lnTo>
                  <a:pt x="1777" y="128015"/>
                </a:lnTo>
                <a:lnTo>
                  <a:pt x="14858" y="163830"/>
                </a:lnTo>
                <a:lnTo>
                  <a:pt x="39750" y="192912"/>
                </a:lnTo>
                <a:lnTo>
                  <a:pt x="73151" y="211581"/>
                </a:lnTo>
                <a:lnTo>
                  <a:pt x="111251" y="218058"/>
                </a:lnTo>
                <a:lnTo>
                  <a:pt x="130682" y="216534"/>
                </a:lnTo>
                <a:lnTo>
                  <a:pt x="166496" y="203581"/>
                </a:lnTo>
                <a:lnTo>
                  <a:pt x="196214" y="179196"/>
                </a:lnTo>
                <a:lnTo>
                  <a:pt x="220599" y="128015"/>
                </a:lnTo>
                <a:lnTo>
                  <a:pt x="222250" y="10909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58" name="object 10">
            <a:extLst>
              <a:ext uri="{FF2B5EF4-FFF2-40B4-BE49-F238E27FC236}">
                <a16:creationId xmlns:a16="http://schemas.microsoft.com/office/drawing/2014/main" id="{13E15842-44FE-46E6-A5F9-F5FF7E7756E3}"/>
              </a:ext>
            </a:extLst>
          </p:cNvPr>
          <p:cNvSpPr>
            <a:spLocks/>
          </p:cNvSpPr>
          <p:nvPr/>
        </p:nvSpPr>
        <p:spPr bwMode="auto">
          <a:xfrm>
            <a:off x="2789238" y="3516313"/>
            <a:ext cx="222250" cy="219075"/>
          </a:xfrm>
          <a:custGeom>
            <a:avLst/>
            <a:gdLst>
              <a:gd name="T0" fmla="*/ 222250 w 222250"/>
              <a:gd name="T1" fmla="*/ 109600 h 218439"/>
              <a:gd name="T2" fmla="*/ 207390 w 222250"/>
              <a:gd name="T3" fmla="*/ 55056 h 218439"/>
              <a:gd name="T4" fmla="*/ 182499 w 222250"/>
              <a:gd name="T5" fmla="*/ 25803 h 218439"/>
              <a:gd name="T6" fmla="*/ 149098 w 222250"/>
              <a:gd name="T7" fmla="*/ 6514 h 218439"/>
              <a:gd name="T8" fmla="*/ 111251 w 222250"/>
              <a:gd name="T9" fmla="*/ 0 h 218439"/>
              <a:gd name="T10" fmla="*/ 91948 w 222250"/>
              <a:gd name="T11" fmla="*/ 1787 h 218439"/>
              <a:gd name="T12" fmla="*/ 55499 w 222250"/>
              <a:gd name="T13" fmla="*/ 14817 h 218439"/>
              <a:gd name="T14" fmla="*/ 26034 w 222250"/>
              <a:gd name="T15" fmla="*/ 39343 h 218439"/>
              <a:gd name="T16" fmla="*/ 6731 w 222250"/>
              <a:gd name="T17" fmla="*/ 72428 h 218439"/>
              <a:gd name="T18" fmla="*/ 0 w 222250"/>
              <a:gd name="T19" fmla="*/ 109600 h 218439"/>
              <a:gd name="T20" fmla="*/ 1777 w 222250"/>
              <a:gd name="T21" fmla="*/ 128633 h 218439"/>
              <a:gd name="T22" fmla="*/ 14858 w 222250"/>
              <a:gd name="T23" fmla="*/ 164657 h 218439"/>
              <a:gd name="T24" fmla="*/ 39750 w 222250"/>
              <a:gd name="T25" fmla="*/ 193910 h 218439"/>
              <a:gd name="T26" fmla="*/ 73151 w 222250"/>
              <a:gd name="T27" fmla="*/ 212942 h 218439"/>
              <a:gd name="T28" fmla="*/ 111251 w 222250"/>
              <a:gd name="T29" fmla="*/ 219585 h 218439"/>
              <a:gd name="T30" fmla="*/ 130682 w 222250"/>
              <a:gd name="T31" fmla="*/ 217926 h 218439"/>
              <a:gd name="T32" fmla="*/ 166496 w 222250"/>
              <a:gd name="T33" fmla="*/ 204639 h 218439"/>
              <a:gd name="T34" fmla="*/ 196214 w 222250"/>
              <a:gd name="T35" fmla="*/ 180370 h 218439"/>
              <a:gd name="T36" fmla="*/ 215645 w 222250"/>
              <a:gd name="T37" fmla="*/ 147284 h 218439"/>
              <a:gd name="T38" fmla="*/ 222250 w 222250"/>
              <a:gd name="T39" fmla="*/ 109600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8965"/>
                </a:moveTo>
                <a:lnTo>
                  <a:pt x="207390" y="54737"/>
                </a:lnTo>
                <a:lnTo>
                  <a:pt x="182499" y="25653"/>
                </a:lnTo>
                <a:lnTo>
                  <a:pt x="149098" y="6476"/>
                </a:lnTo>
                <a:lnTo>
                  <a:pt x="111251" y="0"/>
                </a:lnTo>
                <a:lnTo>
                  <a:pt x="91948" y="1777"/>
                </a:lnTo>
                <a:lnTo>
                  <a:pt x="55499" y="14731"/>
                </a:lnTo>
                <a:lnTo>
                  <a:pt x="26034" y="39115"/>
                </a:lnTo>
                <a:lnTo>
                  <a:pt x="6731" y="72008"/>
                </a:lnTo>
                <a:lnTo>
                  <a:pt x="0" y="108965"/>
                </a:lnTo>
                <a:lnTo>
                  <a:pt x="1777" y="127888"/>
                </a:lnTo>
                <a:lnTo>
                  <a:pt x="14858" y="163702"/>
                </a:lnTo>
                <a:lnTo>
                  <a:pt x="39750" y="192786"/>
                </a:lnTo>
                <a:lnTo>
                  <a:pt x="73151" y="211708"/>
                </a:lnTo>
                <a:lnTo>
                  <a:pt x="111251" y="218312"/>
                </a:lnTo>
                <a:lnTo>
                  <a:pt x="130682" y="216662"/>
                </a:lnTo>
                <a:lnTo>
                  <a:pt x="166496" y="203453"/>
                </a:lnTo>
                <a:lnTo>
                  <a:pt x="196214" y="179324"/>
                </a:lnTo>
                <a:lnTo>
                  <a:pt x="215645" y="146430"/>
                </a:lnTo>
                <a:lnTo>
                  <a:pt x="222250" y="10896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59" name="object 11">
            <a:extLst>
              <a:ext uri="{FF2B5EF4-FFF2-40B4-BE49-F238E27FC236}">
                <a16:creationId xmlns:a16="http://schemas.microsoft.com/office/drawing/2014/main" id="{F8830248-22BF-4B27-958C-F3DDC0383B16}"/>
              </a:ext>
            </a:extLst>
          </p:cNvPr>
          <p:cNvSpPr>
            <a:spLocks/>
          </p:cNvSpPr>
          <p:nvPr/>
        </p:nvSpPr>
        <p:spPr bwMode="auto">
          <a:xfrm>
            <a:off x="2789238" y="2862263"/>
            <a:ext cx="222250" cy="219075"/>
          </a:xfrm>
          <a:custGeom>
            <a:avLst/>
            <a:gdLst>
              <a:gd name="T0" fmla="*/ 222250 w 222250"/>
              <a:gd name="T1" fmla="*/ 109730 h 218439"/>
              <a:gd name="T2" fmla="*/ 207390 w 222250"/>
              <a:gd name="T3" fmla="*/ 55183 h 218439"/>
              <a:gd name="T4" fmla="*/ 182499 w 222250"/>
              <a:gd name="T5" fmla="*/ 25931 h 218439"/>
              <a:gd name="T6" fmla="*/ 149098 w 222250"/>
              <a:gd name="T7" fmla="*/ 6642 h 218439"/>
              <a:gd name="T8" fmla="*/ 111251 w 222250"/>
              <a:gd name="T9" fmla="*/ 0 h 218439"/>
              <a:gd name="T10" fmla="*/ 91948 w 222250"/>
              <a:gd name="T11" fmla="*/ 1917 h 218439"/>
              <a:gd name="T12" fmla="*/ 55499 w 222250"/>
              <a:gd name="T13" fmla="*/ 14818 h 218439"/>
              <a:gd name="T14" fmla="*/ 26034 w 222250"/>
              <a:gd name="T15" fmla="*/ 39472 h 218439"/>
              <a:gd name="T16" fmla="*/ 6731 w 222250"/>
              <a:gd name="T17" fmla="*/ 72557 h 218439"/>
              <a:gd name="T18" fmla="*/ 0 w 222250"/>
              <a:gd name="T19" fmla="*/ 109730 h 218439"/>
              <a:gd name="T20" fmla="*/ 1777 w 222250"/>
              <a:gd name="T21" fmla="*/ 129018 h 218439"/>
              <a:gd name="T22" fmla="*/ 26034 w 222250"/>
              <a:gd name="T23" fmla="*/ 180625 h 218439"/>
              <a:gd name="T24" fmla="*/ 73151 w 222250"/>
              <a:gd name="T25" fmla="*/ 213072 h 218439"/>
              <a:gd name="T26" fmla="*/ 111251 w 222250"/>
              <a:gd name="T27" fmla="*/ 219713 h 218439"/>
              <a:gd name="T28" fmla="*/ 130682 w 222250"/>
              <a:gd name="T29" fmla="*/ 218052 h 218439"/>
              <a:gd name="T30" fmla="*/ 166496 w 222250"/>
              <a:gd name="T31" fmla="*/ 204768 h 218439"/>
              <a:gd name="T32" fmla="*/ 196214 w 222250"/>
              <a:gd name="T33" fmla="*/ 180625 h 218439"/>
              <a:gd name="T34" fmla="*/ 215645 w 222250"/>
              <a:gd name="T35" fmla="*/ 147540 h 218439"/>
              <a:gd name="T36" fmla="*/ 222250 w 222250"/>
              <a:gd name="T37" fmla="*/ 109730 h 218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0" h="218439">
                <a:moveTo>
                  <a:pt x="222250" y="109093"/>
                </a:moveTo>
                <a:lnTo>
                  <a:pt x="207390" y="54863"/>
                </a:lnTo>
                <a:lnTo>
                  <a:pt x="182499" y="25781"/>
                </a:lnTo>
                <a:lnTo>
                  <a:pt x="149098" y="6604"/>
                </a:lnTo>
                <a:lnTo>
                  <a:pt x="111251" y="0"/>
                </a:lnTo>
                <a:lnTo>
                  <a:pt x="91948" y="1905"/>
                </a:lnTo>
                <a:lnTo>
                  <a:pt x="55499" y="14732"/>
                </a:lnTo>
                <a:lnTo>
                  <a:pt x="26034" y="39243"/>
                </a:lnTo>
                <a:lnTo>
                  <a:pt x="6731" y="72136"/>
                </a:lnTo>
                <a:lnTo>
                  <a:pt x="0" y="109093"/>
                </a:lnTo>
                <a:lnTo>
                  <a:pt x="1777" y="128270"/>
                </a:lnTo>
                <a:lnTo>
                  <a:pt x="26034" y="179578"/>
                </a:lnTo>
                <a:lnTo>
                  <a:pt x="73151" y="211836"/>
                </a:lnTo>
                <a:lnTo>
                  <a:pt x="111251" y="218439"/>
                </a:lnTo>
                <a:lnTo>
                  <a:pt x="130682" y="216788"/>
                </a:lnTo>
                <a:lnTo>
                  <a:pt x="166496" y="203581"/>
                </a:lnTo>
                <a:lnTo>
                  <a:pt x="196214" y="179578"/>
                </a:lnTo>
                <a:lnTo>
                  <a:pt x="215645" y="146685"/>
                </a:lnTo>
                <a:lnTo>
                  <a:pt x="222250" y="10909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0" name="object 12">
            <a:extLst>
              <a:ext uri="{FF2B5EF4-FFF2-40B4-BE49-F238E27FC236}">
                <a16:creationId xmlns:a16="http://schemas.microsoft.com/office/drawing/2014/main" id="{D730DE36-4A40-4131-A348-9CCE2D59A475}"/>
              </a:ext>
            </a:extLst>
          </p:cNvPr>
          <p:cNvSpPr>
            <a:spLocks/>
          </p:cNvSpPr>
          <p:nvPr/>
        </p:nvSpPr>
        <p:spPr bwMode="auto">
          <a:xfrm>
            <a:off x="2789238" y="2208213"/>
            <a:ext cx="222250" cy="219075"/>
          </a:xfrm>
          <a:custGeom>
            <a:avLst/>
            <a:gdLst>
              <a:gd name="T0" fmla="*/ 222250 w 222250"/>
              <a:gd name="T1" fmla="*/ 109346 h 218439"/>
              <a:gd name="T2" fmla="*/ 207390 w 222250"/>
              <a:gd name="T3" fmla="*/ 54801 h 218439"/>
              <a:gd name="T4" fmla="*/ 182499 w 222250"/>
              <a:gd name="T5" fmla="*/ 25676 h 218439"/>
              <a:gd name="T6" fmla="*/ 149098 w 222250"/>
              <a:gd name="T7" fmla="*/ 6515 h 218439"/>
              <a:gd name="T8" fmla="*/ 111251 w 222250"/>
              <a:gd name="T9" fmla="*/ 0 h 218439"/>
              <a:gd name="T10" fmla="*/ 91948 w 222250"/>
              <a:gd name="T11" fmla="*/ 1661 h 218439"/>
              <a:gd name="T12" fmla="*/ 55499 w 222250"/>
              <a:gd name="T13" fmla="*/ 14562 h 218439"/>
              <a:gd name="T14" fmla="*/ 26034 w 222250"/>
              <a:gd name="T15" fmla="*/ 39088 h 218439"/>
              <a:gd name="T16" fmla="*/ 6731 w 222250"/>
              <a:gd name="T17" fmla="*/ 72174 h 218439"/>
              <a:gd name="T18" fmla="*/ 0 w 222250"/>
              <a:gd name="T19" fmla="*/ 109346 h 218439"/>
              <a:gd name="T20" fmla="*/ 1777 w 222250"/>
              <a:gd name="T21" fmla="*/ 128634 h 218439"/>
              <a:gd name="T22" fmla="*/ 26034 w 222250"/>
              <a:gd name="T23" fmla="*/ 180114 h 218439"/>
              <a:gd name="T24" fmla="*/ 55499 w 222250"/>
              <a:gd name="T25" fmla="*/ 204640 h 218439"/>
              <a:gd name="T26" fmla="*/ 91948 w 222250"/>
              <a:gd name="T27" fmla="*/ 217670 h 218439"/>
              <a:gd name="T28" fmla="*/ 111251 w 222250"/>
              <a:gd name="T29" fmla="*/ 219331 h 218439"/>
              <a:gd name="T30" fmla="*/ 130682 w 222250"/>
              <a:gd name="T31" fmla="*/ 217670 h 218439"/>
              <a:gd name="T32" fmla="*/ 166496 w 222250"/>
              <a:gd name="T33" fmla="*/ 204640 h 218439"/>
              <a:gd name="T34" fmla="*/ 196214 w 222250"/>
              <a:gd name="T35" fmla="*/ 180114 h 218439"/>
              <a:gd name="T36" fmla="*/ 215645 w 222250"/>
              <a:gd name="T37" fmla="*/ 147157 h 218439"/>
              <a:gd name="T38" fmla="*/ 222250 w 222250"/>
              <a:gd name="T39" fmla="*/ 109346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8712"/>
                </a:moveTo>
                <a:lnTo>
                  <a:pt x="207390" y="54483"/>
                </a:lnTo>
                <a:lnTo>
                  <a:pt x="182499" y="25527"/>
                </a:lnTo>
                <a:lnTo>
                  <a:pt x="149098" y="6477"/>
                </a:lnTo>
                <a:lnTo>
                  <a:pt x="111251" y="0"/>
                </a:lnTo>
                <a:lnTo>
                  <a:pt x="91948" y="1651"/>
                </a:lnTo>
                <a:lnTo>
                  <a:pt x="55499" y="14478"/>
                </a:lnTo>
                <a:lnTo>
                  <a:pt x="26034" y="38862"/>
                </a:lnTo>
                <a:lnTo>
                  <a:pt x="6731" y="71755"/>
                </a:lnTo>
                <a:lnTo>
                  <a:pt x="0" y="108712"/>
                </a:lnTo>
                <a:lnTo>
                  <a:pt x="1777" y="127889"/>
                </a:lnTo>
                <a:lnTo>
                  <a:pt x="26034" y="179070"/>
                </a:lnTo>
                <a:lnTo>
                  <a:pt x="55499" y="203454"/>
                </a:lnTo>
                <a:lnTo>
                  <a:pt x="91948" y="216408"/>
                </a:lnTo>
                <a:lnTo>
                  <a:pt x="111251" y="218059"/>
                </a:lnTo>
                <a:lnTo>
                  <a:pt x="130682" y="216408"/>
                </a:lnTo>
                <a:lnTo>
                  <a:pt x="166496" y="203454"/>
                </a:lnTo>
                <a:lnTo>
                  <a:pt x="196214" y="179070"/>
                </a:lnTo>
                <a:lnTo>
                  <a:pt x="215645" y="146304"/>
                </a:lnTo>
                <a:lnTo>
                  <a:pt x="222250" y="10871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1" name="object 13">
            <a:extLst>
              <a:ext uri="{FF2B5EF4-FFF2-40B4-BE49-F238E27FC236}">
                <a16:creationId xmlns:a16="http://schemas.microsoft.com/office/drawing/2014/main" id="{90D0B9CC-7C90-40C1-94DD-6BA1E7FE3E41}"/>
              </a:ext>
            </a:extLst>
          </p:cNvPr>
          <p:cNvSpPr>
            <a:spLocks/>
          </p:cNvSpPr>
          <p:nvPr/>
        </p:nvSpPr>
        <p:spPr bwMode="auto">
          <a:xfrm>
            <a:off x="2789238" y="1554163"/>
            <a:ext cx="222250" cy="219075"/>
          </a:xfrm>
          <a:custGeom>
            <a:avLst/>
            <a:gdLst>
              <a:gd name="T0" fmla="*/ 222250 w 222250"/>
              <a:gd name="T1" fmla="*/ 109473 h 218439"/>
              <a:gd name="T2" fmla="*/ 207390 w 222250"/>
              <a:gd name="T3" fmla="*/ 54928 h 218439"/>
              <a:gd name="T4" fmla="*/ 182499 w 222250"/>
              <a:gd name="T5" fmla="*/ 25675 h 218439"/>
              <a:gd name="T6" fmla="*/ 149098 w 222250"/>
              <a:gd name="T7" fmla="*/ 6770 h 218439"/>
              <a:gd name="T8" fmla="*/ 111251 w 222250"/>
              <a:gd name="T9" fmla="*/ 0 h 218439"/>
              <a:gd name="T10" fmla="*/ 91948 w 222250"/>
              <a:gd name="T11" fmla="*/ 1660 h 218439"/>
              <a:gd name="T12" fmla="*/ 55499 w 222250"/>
              <a:gd name="T13" fmla="*/ 14690 h 218439"/>
              <a:gd name="T14" fmla="*/ 26034 w 222250"/>
              <a:gd name="T15" fmla="*/ 39216 h 218439"/>
              <a:gd name="T16" fmla="*/ 6731 w 222250"/>
              <a:gd name="T17" fmla="*/ 72173 h 218439"/>
              <a:gd name="T18" fmla="*/ 0 w 222250"/>
              <a:gd name="T19" fmla="*/ 109473 h 218439"/>
              <a:gd name="T20" fmla="*/ 1777 w 222250"/>
              <a:gd name="T21" fmla="*/ 128762 h 218439"/>
              <a:gd name="T22" fmla="*/ 26034 w 222250"/>
              <a:gd name="T23" fmla="*/ 180370 h 218439"/>
              <a:gd name="T24" fmla="*/ 55499 w 222250"/>
              <a:gd name="T25" fmla="*/ 204896 h 218439"/>
              <a:gd name="T26" fmla="*/ 91948 w 222250"/>
              <a:gd name="T27" fmla="*/ 217797 h 218439"/>
              <a:gd name="T28" fmla="*/ 111251 w 222250"/>
              <a:gd name="T29" fmla="*/ 219458 h 218439"/>
              <a:gd name="T30" fmla="*/ 130682 w 222250"/>
              <a:gd name="T31" fmla="*/ 217797 h 218439"/>
              <a:gd name="T32" fmla="*/ 166496 w 222250"/>
              <a:gd name="T33" fmla="*/ 204896 h 218439"/>
              <a:gd name="T34" fmla="*/ 196214 w 222250"/>
              <a:gd name="T35" fmla="*/ 180370 h 218439"/>
              <a:gd name="T36" fmla="*/ 215645 w 222250"/>
              <a:gd name="T37" fmla="*/ 147156 h 218439"/>
              <a:gd name="T38" fmla="*/ 222250 w 222250"/>
              <a:gd name="T39" fmla="*/ 109473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8838"/>
                </a:moveTo>
                <a:lnTo>
                  <a:pt x="207390" y="54610"/>
                </a:lnTo>
                <a:lnTo>
                  <a:pt x="182499" y="25526"/>
                </a:lnTo>
                <a:lnTo>
                  <a:pt x="149098" y="6730"/>
                </a:lnTo>
                <a:lnTo>
                  <a:pt x="111251" y="0"/>
                </a:lnTo>
                <a:lnTo>
                  <a:pt x="91948" y="1650"/>
                </a:lnTo>
                <a:lnTo>
                  <a:pt x="55499" y="14604"/>
                </a:lnTo>
                <a:lnTo>
                  <a:pt x="26034" y="38988"/>
                </a:lnTo>
                <a:lnTo>
                  <a:pt x="6731" y="71754"/>
                </a:lnTo>
                <a:lnTo>
                  <a:pt x="0" y="108838"/>
                </a:lnTo>
                <a:lnTo>
                  <a:pt x="1777" y="128015"/>
                </a:lnTo>
                <a:lnTo>
                  <a:pt x="26034" y="179324"/>
                </a:lnTo>
                <a:lnTo>
                  <a:pt x="55499" y="203708"/>
                </a:lnTo>
                <a:lnTo>
                  <a:pt x="91948" y="216535"/>
                </a:lnTo>
                <a:lnTo>
                  <a:pt x="111251" y="218186"/>
                </a:lnTo>
                <a:lnTo>
                  <a:pt x="130682" y="216535"/>
                </a:lnTo>
                <a:lnTo>
                  <a:pt x="166496" y="203708"/>
                </a:lnTo>
                <a:lnTo>
                  <a:pt x="196214" y="179324"/>
                </a:lnTo>
                <a:lnTo>
                  <a:pt x="215645" y="146303"/>
                </a:lnTo>
                <a:lnTo>
                  <a:pt x="222250" y="10883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2" name="object 14">
            <a:extLst>
              <a:ext uri="{FF2B5EF4-FFF2-40B4-BE49-F238E27FC236}">
                <a16:creationId xmlns:a16="http://schemas.microsoft.com/office/drawing/2014/main" id="{BD305548-37E4-4D15-9608-2423861767EC}"/>
              </a:ext>
            </a:extLst>
          </p:cNvPr>
          <p:cNvSpPr>
            <a:spLocks/>
          </p:cNvSpPr>
          <p:nvPr/>
        </p:nvSpPr>
        <p:spPr bwMode="auto">
          <a:xfrm>
            <a:off x="3789363" y="4170363"/>
            <a:ext cx="222250" cy="219075"/>
          </a:xfrm>
          <a:custGeom>
            <a:avLst/>
            <a:gdLst>
              <a:gd name="T0" fmla="*/ 222250 w 222250"/>
              <a:gd name="T1" fmla="*/ 109729 h 218439"/>
              <a:gd name="T2" fmla="*/ 207391 w 222250"/>
              <a:gd name="T3" fmla="*/ 55183 h 218439"/>
              <a:gd name="T4" fmla="*/ 182372 w 222250"/>
              <a:gd name="T5" fmla="*/ 25930 h 218439"/>
              <a:gd name="T6" fmla="*/ 149098 w 222250"/>
              <a:gd name="T7" fmla="*/ 6641 h 218439"/>
              <a:gd name="T8" fmla="*/ 111252 w 222250"/>
              <a:gd name="T9" fmla="*/ 0 h 218439"/>
              <a:gd name="T10" fmla="*/ 91821 w 222250"/>
              <a:gd name="T11" fmla="*/ 1916 h 218439"/>
              <a:gd name="T12" fmla="*/ 55372 w 222250"/>
              <a:gd name="T13" fmla="*/ 14945 h 218439"/>
              <a:gd name="T14" fmla="*/ 15112 w 222250"/>
              <a:gd name="T15" fmla="*/ 55183 h 218439"/>
              <a:gd name="T16" fmla="*/ 0 w 222250"/>
              <a:gd name="T17" fmla="*/ 109729 h 218439"/>
              <a:gd name="T18" fmla="*/ 1524 w 222250"/>
              <a:gd name="T19" fmla="*/ 128762 h 218439"/>
              <a:gd name="T20" fmla="*/ 15112 w 222250"/>
              <a:gd name="T21" fmla="*/ 164785 h 218439"/>
              <a:gd name="T22" fmla="*/ 39751 w 222250"/>
              <a:gd name="T23" fmla="*/ 194037 h 218439"/>
              <a:gd name="T24" fmla="*/ 73025 w 222250"/>
              <a:gd name="T25" fmla="*/ 212815 h 218439"/>
              <a:gd name="T26" fmla="*/ 111252 w 222250"/>
              <a:gd name="T27" fmla="*/ 219330 h 218439"/>
              <a:gd name="T28" fmla="*/ 130302 w 222250"/>
              <a:gd name="T29" fmla="*/ 217796 h 218439"/>
              <a:gd name="T30" fmla="*/ 166751 w 222250"/>
              <a:gd name="T31" fmla="*/ 204768 h 218439"/>
              <a:gd name="T32" fmla="*/ 196342 w 222250"/>
              <a:gd name="T33" fmla="*/ 180241 h 218439"/>
              <a:gd name="T34" fmla="*/ 220472 w 222250"/>
              <a:gd name="T35" fmla="*/ 128762 h 218439"/>
              <a:gd name="T36" fmla="*/ 222250 w 222250"/>
              <a:gd name="T37" fmla="*/ 109729 h 218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0" h="218439">
                <a:moveTo>
                  <a:pt x="222250" y="109092"/>
                </a:moveTo>
                <a:lnTo>
                  <a:pt x="207391" y="54863"/>
                </a:lnTo>
                <a:lnTo>
                  <a:pt x="182372" y="25780"/>
                </a:lnTo>
                <a:lnTo>
                  <a:pt x="149098" y="6603"/>
                </a:lnTo>
                <a:lnTo>
                  <a:pt x="111252" y="0"/>
                </a:lnTo>
                <a:lnTo>
                  <a:pt x="91821" y="1904"/>
                </a:lnTo>
                <a:lnTo>
                  <a:pt x="55372" y="14859"/>
                </a:lnTo>
                <a:lnTo>
                  <a:pt x="15112" y="54863"/>
                </a:lnTo>
                <a:lnTo>
                  <a:pt x="0" y="109092"/>
                </a:lnTo>
                <a:lnTo>
                  <a:pt x="1524" y="128015"/>
                </a:lnTo>
                <a:lnTo>
                  <a:pt x="15112" y="163830"/>
                </a:lnTo>
                <a:lnTo>
                  <a:pt x="39751" y="192912"/>
                </a:lnTo>
                <a:lnTo>
                  <a:pt x="73025" y="211581"/>
                </a:lnTo>
                <a:lnTo>
                  <a:pt x="111252" y="218058"/>
                </a:lnTo>
                <a:lnTo>
                  <a:pt x="130302" y="216534"/>
                </a:lnTo>
                <a:lnTo>
                  <a:pt x="166751" y="203581"/>
                </a:lnTo>
                <a:lnTo>
                  <a:pt x="196342" y="179196"/>
                </a:lnTo>
                <a:lnTo>
                  <a:pt x="220472" y="128015"/>
                </a:lnTo>
                <a:lnTo>
                  <a:pt x="222250" y="10909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3" name="object 15">
            <a:extLst>
              <a:ext uri="{FF2B5EF4-FFF2-40B4-BE49-F238E27FC236}">
                <a16:creationId xmlns:a16="http://schemas.microsoft.com/office/drawing/2014/main" id="{0A04ED8E-FE0E-4EC9-B4C1-43BEBC4CE74E}"/>
              </a:ext>
            </a:extLst>
          </p:cNvPr>
          <p:cNvSpPr>
            <a:spLocks/>
          </p:cNvSpPr>
          <p:nvPr/>
        </p:nvSpPr>
        <p:spPr bwMode="auto">
          <a:xfrm>
            <a:off x="3789363" y="3516313"/>
            <a:ext cx="222250" cy="219075"/>
          </a:xfrm>
          <a:custGeom>
            <a:avLst/>
            <a:gdLst>
              <a:gd name="T0" fmla="*/ 222250 w 222250"/>
              <a:gd name="T1" fmla="*/ 109600 h 218439"/>
              <a:gd name="T2" fmla="*/ 207391 w 222250"/>
              <a:gd name="T3" fmla="*/ 55056 h 218439"/>
              <a:gd name="T4" fmla="*/ 182372 w 222250"/>
              <a:gd name="T5" fmla="*/ 25803 h 218439"/>
              <a:gd name="T6" fmla="*/ 149098 w 222250"/>
              <a:gd name="T7" fmla="*/ 6514 h 218439"/>
              <a:gd name="T8" fmla="*/ 111252 w 222250"/>
              <a:gd name="T9" fmla="*/ 0 h 218439"/>
              <a:gd name="T10" fmla="*/ 91821 w 222250"/>
              <a:gd name="T11" fmla="*/ 1787 h 218439"/>
              <a:gd name="T12" fmla="*/ 55372 w 222250"/>
              <a:gd name="T13" fmla="*/ 14817 h 218439"/>
              <a:gd name="T14" fmla="*/ 26035 w 222250"/>
              <a:gd name="T15" fmla="*/ 39343 h 218439"/>
              <a:gd name="T16" fmla="*/ 6731 w 222250"/>
              <a:gd name="T17" fmla="*/ 72428 h 218439"/>
              <a:gd name="T18" fmla="*/ 0 w 222250"/>
              <a:gd name="T19" fmla="*/ 109600 h 218439"/>
              <a:gd name="T20" fmla="*/ 1524 w 222250"/>
              <a:gd name="T21" fmla="*/ 128633 h 218439"/>
              <a:gd name="T22" fmla="*/ 15112 w 222250"/>
              <a:gd name="T23" fmla="*/ 164657 h 218439"/>
              <a:gd name="T24" fmla="*/ 39751 w 222250"/>
              <a:gd name="T25" fmla="*/ 193910 h 218439"/>
              <a:gd name="T26" fmla="*/ 73025 w 222250"/>
              <a:gd name="T27" fmla="*/ 212942 h 218439"/>
              <a:gd name="T28" fmla="*/ 111252 w 222250"/>
              <a:gd name="T29" fmla="*/ 219585 h 218439"/>
              <a:gd name="T30" fmla="*/ 130302 w 222250"/>
              <a:gd name="T31" fmla="*/ 217926 h 218439"/>
              <a:gd name="T32" fmla="*/ 166751 w 222250"/>
              <a:gd name="T33" fmla="*/ 204639 h 218439"/>
              <a:gd name="T34" fmla="*/ 196342 w 222250"/>
              <a:gd name="T35" fmla="*/ 180370 h 218439"/>
              <a:gd name="T36" fmla="*/ 220472 w 222250"/>
              <a:gd name="T37" fmla="*/ 128633 h 218439"/>
              <a:gd name="T38" fmla="*/ 222250 w 222250"/>
              <a:gd name="T39" fmla="*/ 109600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8965"/>
                </a:moveTo>
                <a:lnTo>
                  <a:pt x="207391" y="54737"/>
                </a:lnTo>
                <a:lnTo>
                  <a:pt x="182372" y="25653"/>
                </a:lnTo>
                <a:lnTo>
                  <a:pt x="149098" y="6476"/>
                </a:lnTo>
                <a:lnTo>
                  <a:pt x="111252" y="0"/>
                </a:lnTo>
                <a:lnTo>
                  <a:pt x="91821" y="1777"/>
                </a:lnTo>
                <a:lnTo>
                  <a:pt x="55372" y="14731"/>
                </a:lnTo>
                <a:lnTo>
                  <a:pt x="26035" y="39115"/>
                </a:lnTo>
                <a:lnTo>
                  <a:pt x="6731" y="72008"/>
                </a:lnTo>
                <a:lnTo>
                  <a:pt x="0" y="108965"/>
                </a:lnTo>
                <a:lnTo>
                  <a:pt x="1524" y="127888"/>
                </a:lnTo>
                <a:lnTo>
                  <a:pt x="15112" y="163702"/>
                </a:lnTo>
                <a:lnTo>
                  <a:pt x="39751" y="192786"/>
                </a:lnTo>
                <a:lnTo>
                  <a:pt x="73025" y="211708"/>
                </a:lnTo>
                <a:lnTo>
                  <a:pt x="111252" y="218312"/>
                </a:lnTo>
                <a:lnTo>
                  <a:pt x="130302" y="216662"/>
                </a:lnTo>
                <a:lnTo>
                  <a:pt x="166751" y="203453"/>
                </a:lnTo>
                <a:lnTo>
                  <a:pt x="196342" y="179324"/>
                </a:lnTo>
                <a:lnTo>
                  <a:pt x="220472" y="127888"/>
                </a:lnTo>
                <a:lnTo>
                  <a:pt x="222250" y="10896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4" name="object 16">
            <a:extLst>
              <a:ext uri="{FF2B5EF4-FFF2-40B4-BE49-F238E27FC236}">
                <a16:creationId xmlns:a16="http://schemas.microsoft.com/office/drawing/2014/main" id="{A71FBFD4-A262-4E71-945A-14A608BDFC19}"/>
              </a:ext>
            </a:extLst>
          </p:cNvPr>
          <p:cNvSpPr>
            <a:spLocks/>
          </p:cNvSpPr>
          <p:nvPr/>
        </p:nvSpPr>
        <p:spPr bwMode="auto">
          <a:xfrm>
            <a:off x="3789363" y="2862263"/>
            <a:ext cx="222250" cy="219075"/>
          </a:xfrm>
          <a:custGeom>
            <a:avLst/>
            <a:gdLst>
              <a:gd name="T0" fmla="*/ 222250 w 222250"/>
              <a:gd name="T1" fmla="*/ 109730 h 218439"/>
              <a:gd name="T2" fmla="*/ 207391 w 222250"/>
              <a:gd name="T3" fmla="*/ 55183 h 218439"/>
              <a:gd name="T4" fmla="*/ 182372 w 222250"/>
              <a:gd name="T5" fmla="*/ 25931 h 218439"/>
              <a:gd name="T6" fmla="*/ 149098 w 222250"/>
              <a:gd name="T7" fmla="*/ 6642 h 218439"/>
              <a:gd name="T8" fmla="*/ 111252 w 222250"/>
              <a:gd name="T9" fmla="*/ 0 h 218439"/>
              <a:gd name="T10" fmla="*/ 91821 w 222250"/>
              <a:gd name="T11" fmla="*/ 1917 h 218439"/>
              <a:gd name="T12" fmla="*/ 55372 w 222250"/>
              <a:gd name="T13" fmla="*/ 14818 h 218439"/>
              <a:gd name="T14" fmla="*/ 26035 w 222250"/>
              <a:gd name="T15" fmla="*/ 39472 h 218439"/>
              <a:gd name="T16" fmla="*/ 6731 w 222250"/>
              <a:gd name="T17" fmla="*/ 72557 h 218439"/>
              <a:gd name="T18" fmla="*/ 0 w 222250"/>
              <a:gd name="T19" fmla="*/ 109730 h 218439"/>
              <a:gd name="T20" fmla="*/ 1524 w 222250"/>
              <a:gd name="T21" fmla="*/ 129018 h 218439"/>
              <a:gd name="T22" fmla="*/ 26035 w 222250"/>
              <a:gd name="T23" fmla="*/ 180625 h 218439"/>
              <a:gd name="T24" fmla="*/ 73025 w 222250"/>
              <a:gd name="T25" fmla="*/ 213072 h 218439"/>
              <a:gd name="T26" fmla="*/ 111252 w 222250"/>
              <a:gd name="T27" fmla="*/ 219713 h 218439"/>
              <a:gd name="T28" fmla="*/ 130302 w 222250"/>
              <a:gd name="T29" fmla="*/ 218052 h 218439"/>
              <a:gd name="T30" fmla="*/ 166751 w 222250"/>
              <a:gd name="T31" fmla="*/ 204768 h 218439"/>
              <a:gd name="T32" fmla="*/ 196342 w 222250"/>
              <a:gd name="T33" fmla="*/ 180625 h 218439"/>
              <a:gd name="T34" fmla="*/ 220472 w 222250"/>
              <a:gd name="T35" fmla="*/ 129018 h 218439"/>
              <a:gd name="T36" fmla="*/ 222250 w 222250"/>
              <a:gd name="T37" fmla="*/ 109730 h 218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0" h="218439">
                <a:moveTo>
                  <a:pt x="222250" y="109093"/>
                </a:moveTo>
                <a:lnTo>
                  <a:pt x="207391" y="54863"/>
                </a:lnTo>
                <a:lnTo>
                  <a:pt x="182372" y="25781"/>
                </a:lnTo>
                <a:lnTo>
                  <a:pt x="149098" y="6604"/>
                </a:lnTo>
                <a:lnTo>
                  <a:pt x="111252" y="0"/>
                </a:lnTo>
                <a:lnTo>
                  <a:pt x="91821" y="1905"/>
                </a:lnTo>
                <a:lnTo>
                  <a:pt x="55372" y="14732"/>
                </a:lnTo>
                <a:lnTo>
                  <a:pt x="26035" y="39243"/>
                </a:lnTo>
                <a:lnTo>
                  <a:pt x="6731" y="72136"/>
                </a:lnTo>
                <a:lnTo>
                  <a:pt x="0" y="109093"/>
                </a:lnTo>
                <a:lnTo>
                  <a:pt x="1524" y="128270"/>
                </a:lnTo>
                <a:lnTo>
                  <a:pt x="26035" y="179578"/>
                </a:lnTo>
                <a:lnTo>
                  <a:pt x="73025" y="211836"/>
                </a:lnTo>
                <a:lnTo>
                  <a:pt x="111252" y="218439"/>
                </a:lnTo>
                <a:lnTo>
                  <a:pt x="130302" y="216788"/>
                </a:lnTo>
                <a:lnTo>
                  <a:pt x="166751" y="203581"/>
                </a:lnTo>
                <a:lnTo>
                  <a:pt x="196342" y="179578"/>
                </a:lnTo>
                <a:lnTo>
                  <a:pt x="220472" y="128270"/>
                </a:lnTo>
                <a:lnTo>
                  <a:pt x="222250" y="10909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5" name="object 17">
            <a:extLst>
              <a:ext uri="{FF2B5EF4-FFF2-40B4-BE49-F238E27FC236}">
                <a16:creationId xmlns:a16="http://schemas.microsoft.com/office/drawing/2014/main" id="{61C7C20F-8471-4913-BE90-928BEF059577}"/>
              </a:ext>
            </a:extLst>
          </p:cNvPr>
          <p:cNvSpPr>
            <a:spLocks/>
          </p:cNvSpPr>
          <p:nvPr/>
        </p:nvSpPr>
        <p:spPr bwMode="auto">
          <a:xfrm>
            <a:off x="3789363" y="2208213"/>
            <a:ext cx="222250" cy="219075"/>
          </a:xfrm>
          <a:custGeom>
            <a:avLst/>
            <a:gdLst>
              <a:gd name="T0" fmla="*/ 222250 w 222250"/>
              <a:gd name="T1" fmla="*/ 109346 h 218439"/>
              <a:gd name="T2" fmla="*/ 207391 w 222250"/>
              <a:gd name="T3" fmla="*/ 54801 h 218439"/>
              <a:gd name="T4" fmla="*/ 182372 w 222250"/>
              <a:gd name="T5" fmla="*/ 25676 h 218439"/>
              <a:gd name="T6" fmla="*/ 149098 w 222250"/>
              <a:gd name="T7" fmla="*/ 6515 h 218439"/>
              <a:gd name="T8" fmla="*/ 111252 w 222250"/>
              <a:gd name="T9" fmla="*/ 0 h 218439"/>
              <a:gd name="T10" fmla="*/ 91821 w 222250"/>
              <a:gd name="T11" fmla="*/ 1661 h 218439"/>
              <a:gd name="T12" fmla="*/ 55372 w 222250"/>
              <a:gd name="T13" fmla="*/ 14562 h 218439"/>
              <a:gd name="T14" fmla="*/ 26035 w 222250"/>
              <a:gd name="T15" fmla="*/ 39088 h 218439"/>
              <a:gd name="T16" fmla="*/ 6731 w 222250"/>
              <a:gd name="T17" fmla="*/ 72174 h 218439"/>
              <a:gd name="T18" fmla="*/ 0 w 222250"/>
              <a:gd name="T19" fmla="*/ 109346 h 218439"/>
              <a:gd name="T20" fmla="*/ 1524 w 222250"/>
              <a:gd name="T21" fmla="*/ 128634 h 218439"/>
              <a:gd name="T22" fmla="*/ 15112 w 222250"/>
              <a:gd name="T23" fmla="*/ 164530 h 218439"/>
              <a:gd name="T24" fmla="*/ 55372 w 222250"/>
              <a:gd name="T25" fmla="*/ 204640 h 218439"/>
              <a:gd name="T26" fmla="*/ 91821 w 222250"/>
              <a:gd name="T27" fmla="*/ 217670 h 218439"/>
              <a:gd name="T28" fmla="*/ 111252 w 222250"/>
              <a:gd name="T29" fmla="*/ 219331 h 218439"/>
              <a:gd name="T30" fmla="*/ 130302 w 222250"/>
              <a:gd name="T31" fmla="*/ 217670 h 218439"/>
              <a:gd name="T32" fmla="*/ 166751 w 222250"/>
              <a:gd name="T33" fmla="*/ 204640 h 218439"/>
              <a:gd name="T34" fmla="*/ 196342 w 222250"/>
              <a:gd name="T35" fmla="*/ 180114 h 218439"/>
              <a:gd name="T36" fmla="*/ 220472 w 222250"/>
              <a:gd name="T37" fmla="*/ 128634 h 218439"/>
              <a:gd name="T38" fmla="*/ 222250 w 222250"/>
              <a:gd name="T39" fmla="*/ 109346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8712"/>
                </a:moveTo>
                <a:lnTo>
                  <a:pt x="207391" y="54483"/>
                </a:lnTo>
                <a:lnTo>
                  <a:pt x="182372" y="25527"/>
                </a:lnTo>
                <a:lnTo>
                  <a:pt x="149098" y="6477"/>
                </a:lnTo>
                <a:lnTo>
                  <a:pt x="111252" y="0"/>
                </a:lnTo>
                <a:lnTo>
                  <a:pt x="91821" y="1651"/>
                </a:lnTo>
                <a:lnTo>
                  <a:pt x="55372" y="14478"/>
                </a:lnTo>
                <a:lnTo>
                  <a:pt x="26035" y="38862"/>
                </a:lnTo>
                <a:lnTo>
                  <a:pt x="6731" y="71755"/>
                </a:lnTo>
                <a:lnTo>
                  <a:pt x="0" y="108712"/>
                </a:lnTo>
                <a:lnTo>
                  <a:pt x="1524" y="127889"/>
                </a:lnTo>
                <a:lnTo>
                  <a:pt x="15112" y="163576"/>
                </a:lnTo>
                <a:lnTo>
                  <a:pt x="55372" y="203454"/>
                </a:lnTo>
                <a:lnTo>
                  <a:pt x="91821" y="216408"/>
                </a:lnTo>
                <a:lnTo>
                  <a:pt x="111252" y="218059"/>
                </a:lnTo>
                <a:lnTo>
                  <a:pt x="130302" y="216408"/>
                </a:lnTo>
                <a:lnTo>
                  <a:pt x="166751" y="203454"/>
                </a:lnTo>
                <a:lnTo>
                  <a:pt x="196342" y="179070"/>
                </a:lnTo>
                <a:lnTo>
                  <a:pt x="220472" y="127889"/>
                </a:lnTo>
                <a:lnTo>
                  <a:pt x="222250" y="10871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6" name="object 18">
            <a:extLst>
              <a:ext uri="{FF2B5EF4-FFF2-40B4-BE49-F238E27FC236}">
                <a16:creationId xmlns:a16="http://schemas.microsoft.com/office/drawing/2014/main" id="{A3226017-4555-424B-89B6-B297A626D741}"/>
              </a:ext>
            </a:extLst>
          </p:cNvPr>
          <p:cNvSpPr>
            <a:spLocks/>
          </p:cNvSpPr>
          <p:nvPr/>
        </p:nvSpPr>
        <p:spPr bwMode="auto">
          <a:xfrm>
            <a:off x="3789363" y="1554163"/>
            <a:ext cx="222250" cy="219075"/>
          </a:xfrm>
          <a:custGeom>
            <a:avLst/>
            <a:gdLst>
              <a:gd name="T0" fmla="*/ 222250 w 222250"/>
              <a:gd name="T1" fmla="*/ 109473 h 218439"/>
              <a:gd name="T2" fmla="*/ 207391 w 222250"/>
              <a:gd name="T3" fmla="*/ 54928 h 218439"/>
              <a:gd name="T4" fmla="*/ 182372 w 222250"/>
              <a:gd name="T5" fmla="*/ 25675 h 218439"/>
              <a:gd name="T6" fmla="*/ 149098 w 222250"/>
              <a:gd name="T7" fmla="*/ 6770 h 218439"/>
              <a:gd name="T8" fmla="*/ 111252 w 222250"/>
              <a:gd name="T9" fmla="*/ 0 h 218439"/>
              <a:gd name="T10" fmla="*/ 91821 w 222250"/>
              <a:gd name="T11" fmla="*/ 1660 h 218439"/>
              <a:gd name="T12" fmla="*/ 55372 w 222250"/>
              <a:gd name="T13" fmla="*/ 14690 h 218439"/>
              <a:gd name="T14" fmla="*/ 26035 w 222250"/>
              <a:gd name="T15" fmla="*/ 39216 h 218439"/>
              <a:gd name="T16" fmla="*/ 6731 w 222250"/>
              <a:gd name="T17" fmla="*/ 72173 h 218439"/>
              <a:gd name="T18" fmla="*/ 0 w 222250"/>
              <a:gd name="T19" fmla="*/ 109473 h 218439"/>
              <a:gd name="T20" fmla="*/ 1524 w 222250"/>
              <a:gd name="T21" fmla="*/ 128762 h 218439"/>
              <a:gd name="T22" fmla="*/ 26035 w 222250"/>
              <a:gd name="T23" fmla="*/ 180370 h 218439"/>
              <a:gd name="T24" fmla="*/ 55372 w 222250"/>
              <a:gd name="T25" fmla="*/ 204896 h 218439"/>
              <a:gd name="T26" fmla="*/ 91821 w 222250"/>
              <a:gd name="T27" fmla="*/ 217797 h 218439"/>
              <a:gd name="T28" fmla="*/ 111252 w 222250"/>
              <a:gd name="T29" fmla="*/ 219458 h 218439"/>
              <a:gd name="T30" fmla="*/ 130302 w 222250"/>
              <a:gd name="T31" fmla="*/ 217797 h 218439"/>
              <a:gd name="T32" fmla="*/ 166751 w 222250"/>
              <a:gd name="T33" fmla="*/ 204896 h 218439"/>
              <a:gd name="T34" fmla="*/ 196342 w 222250"/>
              <a:gd name="T35" fmla="*/ 180370 h 218439"/>
              <a:gd name="T36" fmla="*/ 220472 w 222250"/>
              <a:gd name="T37" fmla="*/ 128762 h 218439"/>
              <a:gd name="T38" fmla="*/ 222250 w 222250"/>
              <a:gd name="T39" fmla="*/ 109473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8838"/>
                </a:moveTo>
                <a:lnTo>
                  <a:pt x="207391" y="54610"/>
                </a:lnTo>
                <a:lnTo>
                  <a:pt x="182372" y="25526"/>
                </a:lnTo>
                <a:lnTo>
                  <a:pt x="149098" y="6730"/>
                </a:lnTo>
                <a:lnTo>
                  <a:pt x="111252" y="0"/>
                </a:lnTo>
                <a:lnTo>
                  <a:pt x="91821" y="1650"/>
                </a:lnTo>
                <a:lnTo>
                  <a:pt x="55372" y="14604"/>
                </a:lnTo>
                <a:lnTo>
                  <a:pt x="26035" y="38988"/>
                </a:lnTo>
                <a:lnTo>
                  <a:pt x="6731" y="71754"/>
                </a:lnTo>
                <a:lnTo>
                  <a:pt x="0" y="108838"/>
                </a:lnTo>
                <a:lnTo>
                  <a:pt x="1524" y="128015"/>
                </a:lnTo>
                <a:lnTo>
                  <a:pt x="26035" y="179324"/>
                </a:lnTo>
                <a:lnTo>
                  <a:pt x="55372" y="203708"/>
                </a:lnTo>
                <a:lnTo>
                  <a:pt x="91821" y="216535"/>
                </a:lnTo>
                <a:lnTo>
                  <a:pt x="111252" y="218186"/>
                </a:lnTo>
                <a:lnTo>
                  <a:pt x="130302" y="216535"/>
                </a:lnTo>
                <a:lnTo>
                  <a:pt x="166751" y="203708"/>
                </a:lnTo>
                <a:lnTo>
                  <a:pt x="196342" y="179324"/>
                </a:lnTo>
                <a:lnTo>
                  <a:pt x="220472" y="128015"/>
                </a:lnTo>
                <a:lnTo>
                  <a:pt x="222250" y="10883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7" name="object 19">
            <a:extLst>
              <a:ext uri="{FF2B5EF4-FFF2-40B4-BE49-F238E27FC236}">
                <a16:creationId xmlns:a16="http://schemas.microsoft.com/office/drawing/2014/main" id="{DEE8CA35-5F72-4F30-AE4F-309F8603304F}"/>
              </a:ext>
            </a:extLst>
          </p:cNvPr>
          <p:cNvSpPr>
            <a:spLocks/>
          </p:cNvSpPr>
          <p:nvPr/>
        </p:nvSpPr>
        <p:spPr bwMode="auto">
          <a:xfrm>
            <a:off x="4789488" y="4170363"/>
            <a:ext cx="222250" cy="219075"/>
          </a:xfrm>
          <a:custGeom>
            <a:avLst/>
            <a:gdLst>
              <a:gd name="T0" fmla="*/ 221996 w 222250"/>
              <a:gd name="T1" fmla="*/ 109729 h 218439"/>
              <a:gd name="T2" fmla="*/ 206883 w 222250"/>
              <a:gd name="T3" fmla="*/ 55183 h 218439"/>
              <a:gd name="T4" fmla="*/ 182245 w 222250"/>
              <a:gd name="T5" fmla="*/ 25930 h 218439"/>
              <a:gd name="T6" fmla="*/ 148716 w 222250"/>
              <a:gd name="T7" fmla="*/ 6641 h 218439"/>
              <a:gd name="T8" fmla="*/ 110744 w 222250"/>
              <a:gd name="T9" fmla="*/ 0 h 218439"/>
              <a:gd name="T10" fmla="*/ 91694 w 222250"/>
              <a:gd name="T11" fmla="*/ 1916 h 218439"/>
              <a:gd name="T12" fmla="*/ 55245 w 222250"/>
              <a:gd name="T13" fmla="*/ 14945 h 218439"/>
              <a:gd name="T14" fmla="*/ 14605 w 222250"/>
              <a:gd name="T15" fmla="*/ 55183 h 218439"/>
              <a:gd name="T16" fmla="*/ 0 w 222250"/>
              <a:gd name="T17" fmla="*/ 109729 h 218439"/>
              <a:gd name="T18" fmla="*/ 1397 w 222250"/>
              <a:gd name="T19" fmla="*/ 128762 h 218439"/>
              <a:gd name="T20" fmla="*/ 14605 w 222250"/>
              <a:gd name="T21" fmla="*/ 164785 h 218439"/>
              <a:gd name="T22" fmla="*/ 39497 w 222250"/>
              <a:gd name="T23" fmla="*/ 194037 h 218439"/>
              <a:gd name="T24" fmla="*/ 72898 w 222250"/>
              <a:gd name="T25" fmla="*/ 212815 h 218439"/>
              <a:gd name="T26" fmla="*/ 110744 w 222250"/>
              <a:gd name="T27" fmla="*/ 219330 h 218439"/>
              <a:gd name="T28" fmla="*/ 130048 w 222250"/>
              <a:gd name="T29" fmla="*/ 217796 h 218439"/>
              <a:gd name="T30" fmla="*/ 166497 w 222250"/>
              <a:gd name="T31" fmla="*/ 204768 h 218439"/>
              <a:gd name="T32" fmla="*/ 195834 w 222250"/>
              <a:gd name="T33" fmla="*/ 180241 h 218439"/>
              <a:gd name="T34" fmla="*/ 220218 w 222250"/>
              <a:gd name="T35" fmla="*/ 128762 h 218439"/>
              <a:gd name="T36" fmla="*/ 221996 w 222250"/>
              <a:gd name="T37" fmla="*/ 109729 h 218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0" h="218439">
                <a:moveTo>
                  <a:pt x="221996" y="109092"/>
                </a:moveTo>
                <a:lnTo>
                  <a:pt x="206883" y="54863"/>
                </a:lnTo>
                <a:lnTo>
                  <a:pt x="182245" y="25780"/>
                </a:lnTo>
                <a:lnTo>
                  <a:pt x="148716" y="6603"/>
                </a:lnTo>
                <a:lnTo>
                  <a:pt x="110744" y="0"/>
                </a:lnTo>
                <a:lnTo>
                  <a:pt x="91694" y="1904"/>
                </a:lnTo>
                <a:lnTo>
                  <a:pt x="55245" y="14859"/>
                </a:lnTo>
                <a:lnTo>
                  <a:pt x="14605" y="54863"/>
                </a:lnTo>
                <a:lnTo>
                  <a:pt x="0" y="109092"/>
                </a:lnTo>
                <a:lnTo>
                  <a:pt x="1397" y="128015"/>
                </a:lnTo>
                <a:lnTo>
                  <a:pt x="14605" y="163830"/>
                </a:lnTo>
                <a:lnTo>
                  <a:pt x="39497" y="192912"/>
                </a:lnTo>
                <a:lnTo>
                  <a:pt x="72898" y="211581"/>
                </a:lnTo>
                <a:lnTo>
                  <a:pt x="110744" y="218058"/>
                </a:lnTo>
                <a:lnTo>
                  <a:pt x="130048" y="216534"/>
                </a:lnTo>
                <a:lnTo>
                  <a:pt x="166497" y="203581"/>
                </a:lnTo>
                <a:lnTo>
                  <a:pt x="195834" y="179196"/>
                </a:lnTo>
                <a:lnTo>
                  <a:pt x="220218" y="128015"/>
                </a:lnTo>
                <a:lnTo>
                  <a:pt x="221996" y="10909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8" name="object 20">
            <a:extLst>
              <a:ext uri="{FF2B5EF4-FFF2-40B4-BE49-F238E27FC236}">
                <a16:creationId xmlns:a16="http://schemas.microsoft.com/office/drawing/2014/main" id="{2969F1EF-8465-409F-ADC3-B35A8E1E294D}"/>
              </a:ext>
            </a:extLst>
          </p:cNvPr>
          <p:cNvSpPr>
            <a:spLocks/>
          </p:cNvSpPr>
          <p:nvPr/>
        </p:nvSpPr>
        <p:spPr bwMode="auto">
          <a:xfrm>
            <a:off x="4789488" y="3516313"/>
            <a:ext cx="222250" cy="219075"/>
          </a:xfrm>
          <a:custGeom>
            <a:avLst/>
            <a:gdLst>
              <a:gd name="T0" fmla="*/ 221996 w 222250"/>
              <a:gd name="T1" fmla="*/ 109600 h 218439"/>
              <a:gd name="T2" fmla="*/ 206883 w 222250"/>
              <a:gd name="T3" fmla="*/ 55056 h 218439"/>
              <a:gd name="T4" fmla="*/ 182245 w 222250"/>
              <a:gd name="T5" fmla="*/ 25803 h 218439"/>
              <a:gd name="T6" fmla="*/ 148716 w 222250"/>
              <a:gd name="T7" fmla="*/ 6514 h 218439"/>
              <a:gd name="T8" fmla="*/ 110744 w 222250"/>
              <a:gd name="T9" fmla="*/ 0 h 218439"/>
              <a:gd name="T10" fmla="*/ 91694 w 222250"/>
              <a:gd name="T11" fmla="*/ 1787 h 218439"/>
              <a:gd name="T12" fmla="*/ 55245 w 222250"/>
              <a:gd name="T13" fmla="*/ 14817 h 218439"/>
              <a:gd name="T14" fmla="*/ 25781 w 222250"/>
              <a:gd name="T15" fmla="*/ 39343 h 218439"/>
              <a:gd name="T16" fmla="*/ 1397 w 222250"/>
              <a:gd name="T17" fmla="*/ 90567 h 218439"/>
              <a:gd name="T18" fmla="*/ 0 w 222250"/>
              <a:gd name="T19" fmla="*/ 109600 h 218439"/>
              <a:gd name="T20" fmla="*/ 1397 w 222250"/>
              <a:gd name="T21" fmla="*/ 128633 h 218439"/>
              <a:gd name="T22" fmla="*/ 14605 w 222250"/>
              <a:gd name="T23" fmla="*/ 164657 h 218439"/>
              <a:gd name="T24" fmla="*/ 39497 w 222250"/>
              <a:gd name="T25" fmla="*/ 193910 h 218439"/>
              <a:gd name="T26" fmla="*/ 72898 w 222250"/>
              <a:gd name="T27" fmla="*/ 212942 h 218439"/>
              <a:gd name="T28" fmla="*/ 110744 w 222250"/>
              <a:gd name="T29" fmla="*/ 219585 h 218439"/>
              <a:gd name="T30" fmla="*/ 130048 w 222250"/>
              <a:gd name="T31" fmla="*/ 217926 h 218439"/>
              <a:gd name="T32" fmla="*/ 166497 w 222250"/>
              <a:gd name="T33" fmla="*/ 204639 h 218439"/>
              <a:gd name="T34" fmla="*/ 206883 w 222250"/>
              <a:gd name="T35" fmla="*/ 164657 h 218439"/>
              <a:gd name="T36" fmla="*/ 220218 w 222250"/>
              <a:gd name="T37" fmla="*/ 128633 h 218439"/>
              <a:gd name="T38" fmla="*/ 221996 w 222250"/>
              <a:gd name="T39" fmla="*/ 109600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1996" y="108965"/>
                </a:moveTo>
                <a:lnTo>
                  <a:pt x="206883" y="54737"/>
                </a:lnTo>
                <a:lnTo>
                  <a:pt x="182245" y="25653"/>
                </a:lnTo>
                <a:lnTo>
                  <a:pt x="148716" y="6476"/>
                </a:lnTo>
                <a:lnTo>
                  <a:pt x="110744" y="0"/>
                </a:lnTo>
                <a:lnTo>
                  <a:pt x="91694" y="1777"/>
                </a:lnTo>
                <a:lnTo>
                  <a:pt x="55245" y="14731"/>
                </a:lnTo>
                <a:lnTo>
                  <a:pt x="25781" y="39115"/>
                </a:lnTo>
                <a:lnTo>
                  <a:pt x="1397" y="90042"/>
                </a:lnTo>
                <a:lnTo>
                  <a:pt x="0" y="108965"/>
                </a:lnTo>
                <a:lnTo>
                  <a:pt x="1397" y="127888"/>
                </a:lnTo>
                <a:lnTo>
                  <a:pt x="14605" y="163702"/>
                </a:lnTo>
                <a:lnTo>
                  <a:pt x="39497" y="192786"/>
                </a:lnTo>
                <a:lnTo>
                  <a:pt x="72898" y="211708"/>
                </a:lnTo>
                <a:lnTo>
                  <a:pt x="110744" y="218312"/>
                </a:lnTo>
                <a:lnTo>
                  <a:pt x="130048" y="216662"/>
                </a:lnTo>
                <a:lnTo>
                  <a:pt x="166497" y="203453"/>
                </a:lnTo>
                <a:lnTo>
                  <a:pt x="206883" y="163702"/>
                </a:lnTo>
                <a:lnTo>
                  <a:pt x="220218" y="127888"/>
                </a:lnTo>
                <a:lnTo>
                  <a:pt x="221996" y="10896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69" name="object 21">
            <a:extLst>
              <a:ext uri="{FF2B5EF4-FFF2-40B4-BE49-F238E27FC236}">
                <a16:creationId xmlns:a16="http://schemas.microsoft.com/office/drawing/2014/main" id="{DFE80C05-05CA-48E6-9193-8D09F22640B2}"/>
              </a:ext>
            </a:extLst>
          </p:cNvPr>
          <p:cNvSpPr>
            <a:spLocks/>
          </p:cNvSpPr>
          <p:nvPr/>
        </p:nvSpPr>
        <p:spPr bwMode="auto">
          <a:xfrm>
            <a:off x="4789488" y="2862263"/>
            <a:ext cx="222250" cy="219075"/>
          </a:xfrm>
          <a:custGeom>
            <a:avLst/>
            <a:gdLst>
              <a:gd name="T0" fmla="*/ 221996 w 222250"/>
              <a:gd name="T1" fmla="*/ 109730 h 218439"/>
              <a:gd name="T2" fmla="*/ 206883 w 222250"/>
              <a:gd name="T3" fmla="*/ 55183 h 218439"/>
              <a:gd name="T4" fmla="*/ 182245 w 222250"/>
              <a:gd name="T5" fmla="*/ 25931 h 218439"/>
              <a:gd name="T6" fmla="*/ 148716 w 222250"/>
              <a:gd name="T7" fmla="*/ 6642 h 218439"/>
              <a:gd name="T8" fmla="*/ 110744 w 222250"/>
              <a:gd name="T9" fmla="*/ 0 h 218439"/>
              <a:gd name="T10" fmla="*/ 91694 w 222250"/>
              <a:gd name="T11" fmla="*/ 1917 h 218439"/>
              <a:gd name="T12" fmla="*/ 55245 w 222250"/>
              <a:gd name="T13" fmla="*/ 14818 h 218439"/>
              <a:gd name="T14" fmla="*/ 25781 w 222250"/>
              <a:gd name="T15" fmla="*/ 39472 h 218439"/>
              <a:gd name="T16" fmla="*/ 1397 w 222250"/>
              <a:gd name="T17" fmla="*/ 90951 h 218439"/>
              <a:gd name="T18" fmla="*/ 0 w 222250"/>
              <a:gd name="T19" fmla="*/ 109730 h 218439"/>
              <a:gd name="T20" fmla="*/ 1397 w 222250"/>
              <a:gd name="T21" fmla="*/ 129018 h 218439"/>
              <a:gd name="T22" fmla="*/ 25781 w 222250"/>
              <a:gd name="T23" fmla="*/ 180625 h 218439"/>
              <a:gd name="T24" fmla="*/ 72898 w 222250"/>
              <a:gd name="T25" fmla="*/ 213072 h 218439"/>
              <a:gd name="T26" fmla="*/ 110744 w 222250"/>
              <a:gd name="T27" fmla="*/ 219713 h 218439"/>
              <a:gd name="T28" fmla="*/ 130048 w 222250"/>
              <a:gd name="T29" fmla="*/ 218052 h 218439"/>
              <a:gd name="T30" fmla="*/ 166497 w 222250"/>
              <a:gd name="T31" fmla="*/ 204768 h 218439"/>
              <a:gd name="T32" fmla="*/ 206883 w 222250"/>
              <a:gd name="T33" fmla="*/ 164785 h 218439"/>
              <a:gd name="T34" fmla="*/ 221996 w 222250"/>
              <a:gd name="T35" fmla="*/ 109730 h 2184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2250" h="218439">
                <a:moveTo>
                  <a:pt x="221996" y="109093"/>
                </a:moveTo>
                <a:lnTo>
                  <a:pt x="206883" y="54863"/>
                </a:lnTo>
                <a:lnTo>
                  <a:pt x="182245" y="25781"/>
                </a:lnTo>
                <a:lnTo>
                  <a:pt x="148716" y="6604"/>
                </a:lnTo>
                <a:lnTo>
                  <a:pt x="110744" y="0"/>
                </a:lnTo>
                <a:lnTo>
                  <a:pt x="91694" y="1905"/>
                </a:lnTo>
                <a:lnTo>
                  <a:pt x="55245" y="14732"/>
                </a:lnTo>
                <a:lnTo>
                  <a:pt x="25781" y="39243"/>
                </a:lnTo>
                <a:lnTo>
                  <a:pt x="1397" y="90424"/>
                </a:lnTo>
                <a:lnTo>
                  <a:pt x="0" y="109093"/>
                </a:lnTo>
                <a:lnTo>
                  <a:pt x="1397" y="128270"/>
                </a:lnTo>
                <a:lnTo>
                  <a:pt x="25781" y="179578"/>
                </a:lnTo>
                <a:lnTo>
                  <a:pt x="72898" y="211836"/>
                </a:lnTo>
                <a:lnTo>
                  <a:pt x="110744" y="218439"/>
                </a:lnTo>
                <a:lnTo>
                  <a:pt x="130048" y="216788"/>
                </a:lnTo>
                <a:lnTo>
                  <a:pt x="166497" y="203581"/>
                </a:lnTo>
                <a:lnTo>
                  <a:pt x="206883" y="163830"/>
                </a:lnTo>
                <a:lnTo>
                  <a:pt x="221996" y="10909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70" name="object 22">
            <a:extLst>
              <a:ext uri="{FF2B5EF4-FFF2-40B4-BE49-F238E27FC236}">
                <a16:creationId xmlns:a16="http://schemas.microsoft.com/office/drawing/2014/main" id="{FAC08181-57D6-4C4E-A2FA-2952DCE51A17}"/>
              </a:ext>
            </a:extLst>
          </p:cNvPr>
          <p:cNvSpPr>
            <a:spLocks/>
          </p:cNvSpPr>
          <p:nvPr/>
        </p:nvSpPr>
        <p:spPr bwMode="auto">
          <a:xfrm>
            <a:off x="4789488" y="2208213"/>
            <a:ext cx="222250" cy="219075"/>
          </a:xfrm>
          <a:custGeom>
            <a:avLst/>
            <a:gdLst>
              <a:gd name="T0" fmla="*/ 221996 w 222250"/>
              <a:gd name="T1" fmla="*/ 109346 h 218439"/>
              <a:gd name="T2" fmla="*/ 206883 w 222250"/>
              <a:gd name="T3" fmla="*/ 54801 h 218439"/>
              <a:gd name="T4" fmla="*/ 166497 w 222250"/>
              <a:gd name="T5" fmla="*/ 14562 h 218439"/>
              <a:gd name="T6" fmla="*/ 130048 w 222250"/>
              <a:gd name="T7" fmla="*/ 1661 h 218439"/>
              <a:gd name="T8" fmla="*/ 110744 w 222250"/>
              <a:gd name="T9" fmla="*/ 0 h 218439"/>
              <a:gd name="T10" fmla="*/ 91694 w 222250"/>
              <a:gd name="T11" fmla="*/ 1661 h 218439"/>
              <a:gd name="T12" fmla="*/ 55245 w 222250"/>
              <a:gd name="T13" fmla="*/ 14562 h 218439"/>
              <a:gd name="T14" fmla="*/ 25781 w 222250"/>
              <a:gd name="T15" fmla="*/ 39088 h 218439"/>
              <a:gd name="T16" fmla="*/ 1397 w 222250"/>
              <a:gd name="T17" fmla="*/ 90696 h 218439"/>
              <a:gd name="T18" fmla="*/ 0 w 222250"/>
              <a:gd name="T19" fmla="*/ 109346 h 218439"/>
              <a:gd name="T20" fmla="*/ 1397 w 222250"/>
              <a:gd name="T21" fmla="*/ 128634 h 218439"/>
              <a:gd name="T22" fmla="*/ 25781 w 222250"/>
              <a:gd name="T23" fmla="*/ 180114 h 218439"/>
              <a:gd name="T24" fmla="*/ 55245 w 222250"/>
              <a:gd name="T25" fmla="*/ 204640 h 218439"/>
              <a:gd name="T26" fmla="*/ 91694 w 222250"/>
              <a:gd name="T27" fmla="*/ 217670 h 218439"/>
              <a:gd name="T28" fmla="*/ 110744 w 222250"/>
              <a:gd name="T29" fmla="*/ 219331 h 218439"/>
              <a:gd name="T30" fmla="*/ 130048 w 222250"/>
              <a:gd name="T31" fmla="*/ 217670 h 218439"/>
              <a:gd name="T32" fmla="*/ 166497 w 222250"/>
              <a:gd name="T33" fmla="*/ 204640 h 218439"/>
              <a:gd name="T34" fmla="*/ 195834 w 222250"/>
              <a:gd name="T35" fmla="*/ 180114 h 218439"/>
              <a:gd name="T36" fmla="*/ 215264 w 222250"/>
              <a:gd name="T37" fmla="*/ 147157 h 218439"/>
              <a:gd name="T38" fmla="*/ 221996 w 222250"/>
              <a:gd name="T39" fmla="*/ 109346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1996" y="108712"/>
                </a:moveTo>
                <a:lnTo>
                  <a:pt x="206883" y="54483"/>
                </a:lnTo>
                <a:lnTo>
                  <a:pt x="166497" y="14478"/>
                </a:lnTo>
                <a:lnTo>
                  <a:pt x="130048" y="1651"/>
                </a:lnTo>
                <a:lnTo>
                  <a:pt x="110744" y="0"/>
                </a:lnTo>
                <a:lnTo>
                  <a:pt x="91694" y="1651"/>
                </a:lnTo>
                <a:lnTo>
                  <a:pt x="55245" y="14478"/>
                </a:lnTo>
                <a:lnTo>
                  <a:pt x="25781" y="38862"/>
                </a:lnTo>
                <a:lnTo>
                  <a:pt x="1397" y="90170"/>
                </a:lnTo>
                <a:lnTo>
                  <a:pt x="0" y="108712"/>
                </a:lnTo>
                <a:lnTo>
                  <a:pt x="1397" y="127889"/>
                </a:lnTo>
                <a:lnTo>
                  <a:pt x="25781" y="179070"/>
                </a:lnTo>
                <a:lnTo>
                  <a:pt x="55245" y="203454"/>
                </a:lnTo>
                <a:lnTo>
                  <a:pt x="91694" y="216408"/>
                </a:lnTo>
                <a:lnTo>
                  <a:pt x="110744" y="218059"/>
                </a:lnTo>
                <a:lnTo>
                  <a:pt x="130048" y="216408"/>
                </a:lnTo>
                <a:lnTo>
                  <a:pt x="166497" y="203454"/>
                </a:lnTo>
                <a:lnTo>
                  <a:pt x="195834" y="179070"/>
                </a:lnTo>
                <a:lnTo>
                  <a:pt x="215264" y="146304"/>
                </a:lnTo>
                <a:lnTo>
                  <a:pt x="221996" y="10871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71" name="object 23">
            <a:extLst>
              <a:ext uri="{FF2B5EF4-FFF2-40B4-BE49-F238E27FC236}">
                <a16:creationId xmlns:a16="http://schemas.microsoft.com/office/drawing/2014/main" id="{F38E4AB6-F85C-4510-B0B8-24D9502DD239}"/>
              </a:ext>
            </a:extLst>
          </p:cNvPr>
          <p:cNvSpPr>
            <a:spLocks/>
          </p:cNvSpPr>
          <p:nvPr/>
        </p:nvSpPr>
        <p:spPr bwMode="auto">
          <a:xfrm>
            <a:off x="4789488" y="1554163"/>
            <a:ext cx="222250" cy="219075"/>
          </a:xfrm>
          <a:custGeom>
            <a:avLst/>
            <a:gdLst>
              <a:gd name="T0" fmla="*/ 221996 w 222250"/>
              <a:gd name="T1" fmla="*/ 109473 h 218439"/>
              <a:gd name="T2" fmla="*/ 206883 w 222250"/>
              <a:gd name="T3" fmla="*/ 54928 h 218439"/>
              <a:gd name="T4" fmla="*/ 182245 w 222250"/>
              <a:gd name="T5" fmla="*/ 25675 h 218439"/>
              <a:gd name="T6" fmla="*/ 148716 w 222250"/>
              <a:gd name="T7" fmla="*/ 6770 h 218439"/>
              <a:gd name="T8" fmla="*/ 110744 w 222250"/>
              <a:gd name="T9" fmla="*/ 0 h 218439"/>
              <a:gd name="T10" fmla="*/ 91694 w 222250"/>
              <a:gd name="T11" fmla="*/ 1660 h 218439"/>
              <a:gd name="T12" fmla="*/ 55245 w 222250"/>
              <a:gd name="T13" fmla="*/ 14690 h 218439"/>
              <a:gd name="T14" fmla="*/ 25781 w 222250"/>
              <a:gd name="T15" fmla="*/ 39216 h 218439"/>
              <a:gd name="T16" fmla="*/ 1397 w 222250"/>
              <a:gd name="T17" fmla="*/ 90696 h 218439"/>
              <a:gd name="T18" fmla="*/ 0 w 222250"/>
              <a:gd name="T19" fmla="*/ 109473 h 218439"/>
              <a:gd name="T20" fmla="*/ 1397 w 222250"/>
              <a:gd name="T21" fmla="*/ 128762 h 218439"/>
              <a:gd name="T22" fmla="*/ 25781 w 222250"/>
              <a:gd name="T23" fmla="*/ 180370 h 218439"/>
              <a:gd name="T24" fmla="*/ 55245 w 222250"/>
              <a:gd name="T25" fmla="*/ 204896 h 218439"/>
              <a:gd name="T26" fmla="*/ 91694 w 222250"/>
              <a:gd name="T27" fmla="*/ 217797 h 218439"/>
              <a:gd name="T28" fmla="*/ 110744 w 222250"/>
              <a:gd name="T29" fmla="*/ 219458 h 218439"/>
              <a:gd name="T30" fmla="*/ 130048 w 222250"/>
              <a:gd name="T31" fmla="*/ 217797 h 218439"/>
              <a:gd name="T32" fmla="*/ 166497 w 222250"/>
              <a:gd name="T33" fmla="*/ 204896 h 218439"/>
              <a:gd name="T34" fmla="*/ 195834 w 222250"/>
              <a:gd name="T35" fmla="*/ 180370 h 218439"/>
              <a:gd name="T36" fmla="*/ 215264 w 222250"/>
              <a:gd name="T37" fmla="*/ 147156 h 218439"/>
              <a:gd name="T38" fmla="*/ 221996 w 222250"/>
              <a:gd name="T39" fmla="*/ 109473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1996" y="108838"/>
                </a:moveTo>
                <a:lnTo>
                  <a:pt x="206883" y="54610"/>
                </a:lnTo>
                <a:lnTo>
                  <a:pt x="182245" y="25526"/>
                </a:lnTo>
                <a:lnTo>
                  <a:pt x="148716" y="6730"/>
                </a:lnTo>
                <a:lnTo>
                  <a:pt x="110744" y="0"/>
                </a:lnTo>
                <a:lnTo>
                  <a:pt x="91694" y="1650"/>
                </a:lnTo>
                <a:lnTo>
                  <a:pt x="55245" y="14604"/>
                </a:lnTo>
                <a:lnTo>
                  <a:pt x="25781" y="38988"/>
                </a:lnTo>
                <a:lnTo>
                  <a:pt x="1397" y="90170"/>
                </a:lnTo>
                <a:lnTo>
                  <a:pt x="0" y="108838"/>
                </a:lnTo>
                <a:lnTo>
                  <a:pt x="1397" y="128015"/>
                </a:lnTo>
                <a:lnTo>
                  <a:pt x="25781" y="179324"/>
                </a:lnTo>
                <a:lnTo>
                  <a:pt x="55245" y="203708"/>
                </a:lnTo>
                <a:lnTo>
                  <a:pt x="91694" y="216535"/>
                </a:lnTo>
                <a:lnTo>
                  <a:pt x="110744" y="218186"/>
                </a:lnTo>
                <a:lnTo>
                  <a:pt x="130048" y="216535"/>
                </a:lnTo>
                <a:lnTo>
                  <a:pt x="166497" y="203708"/>
                </a:lnTo>
                <a:lnTo>
                  <a:pt x="195834" y="179324"/>
                </a:lnTo>
                <a:lnTo>
                  <a:pt x="215264" y="146303"/>
                </a:lnTo>
                <a:lnTo>
                  <a:pt x="221996" y="108838"/>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99372" name="object 24">
            <a:extLst>
              <a:ext uri="{FF2B5EF4-FFF2-40B4-BE49-F238E27FC236}">
                <a16:creationId xmlns:a16="http://schemas.microsoft.com/office/drawing/2014/main" id="{C45F6D03-8928-4E6D-B54E-1BDA571B3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025" y="4170363"/>
            <a:ext cx="2238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73" name="object 25">
            <a:extLst>
              <a:ext uri="{FF2B5EF4-FFF2-40B4-BE49-F238E27FC236}">
                <a16:creationId xmlns:a16="http://schemas.microsoft.com/office/drawing/2014/main" id="{46224632-1251-49D5-86DE-7183EFA18952}"/>
              </a:ext>
            </a:extLst>
          </p:cNvPr>
          <p:cNvSpPr>
            <a:spLocks/>
          </p:cNvSpPr>
          <p:nvPr/>
        </p:nvSpPr>
        <p:spPr bwMode="auto">
          <a:xfrm>
            <a:off x="5788025" y="3516313"/>
            <a:ext cx="222250" cy="219075"/>
          </a:xfrm>
          <a:custGeom>
            <a:avLst/>
            <a:gdLst>
              <a:gd name="T0" fmla="*/ 222250 w 222250"/>
              <a:gd name="T1" fmla="*/ 109600 h 218439"/>
              <a:gd name="T2" fmla="*/ 207390 w 222250"/>
              <a:gd name="T3" fmla="*/ 55056 h 218439"/>
              <a:gd name="T4" fmla="*/ 182372 w 222250"/>
              <a:gd name="T5" fmla="*/ 25803 h 218439"/>
              <a:gd name="T6" fmla="*/ 149098 w 222250"/>
              <a:gd name="T7" fmla="*/ 6514 h 218439"/>
              <a:gd name="T8" fmla="*/ 111251 w 222250"/>
              <a:gd name="T9" fmla="*/ 0 h 218439"/>
              <a:gd name="T10" fmla="*/ 91948 w 222250"/>
              <a:gd name="T11" fmla="*/ 1787 h 218439"/>
              <a:gd name="T12" fmla="*/ 55752 w 222250"/>
              <a:gd name="T13" fmla="*/ 14817 h 218439"/>
              <a:gd name="T14" fmla="*/ 26162 w 222250"/>
              <a:gd name="T15" fmla="*/ 39343 h 218439"/>
              <a:gd name="T16" fmla="*/ 6731 w 222250"/>
              <a:gd name="T17" fmla="*/ 72428 h 218439"/>
              <a:gd name="T18" fmla="*/ 0 w 222250"/>
              <a:gd name="T19" fmla="*/ 109600 h 218439"/>
              <a:gd name="T20" fmla="*/ 1650 w 222250"/>
              <a:gd name="T21" fmla="*/ 128633 h 218439"/>
              <a:gd name="T22" fmla="*/ 14859 w 222250"/>
              <a:gd name="T23" fmla="*/ 164657 h 218439"/>
              <a:gd name="T24" fmla="*/ 39750 w 222250"/>
              <a:gd name="T25" fmla="*/ 193910 h 218439"/>
              <a:gd name="T26" fmla="*/ 73151 w 222250"/>
              <a:gd name="T27" fmla="*/ 212942 h 218439"/>
              <a:gd name="T28" fmla="*/ 111251 w 222250"/>
              <a:gd name="T29" fmla="*/ 219585 h 218439"/>
              <a:gd name="T30" fmla="*/ 130683 w 222250"/>
              <a:gd name="T31" fmla="*/ 217926 h 218439"/>
              <a:gd name="T32" fmla="*/ 166750 w 222250"/>
              <a:gd name="T33" fmla="*/ 204639 h 218439"/>
              <a:gd name="T34" fmla="*/ 207390 w 222250"/>
              <a:gd name="T35" fmla="*/ 164657 h 218439"/>
              <a:gd name="T36" fmla="*/ 220599 w 222250"/>
              <a:gd name="T37" fmla="*/ 128633 h 218439"/>
              <a:gd name="T38" fmla="*/ 222250 w 222250"/>
              <a:gd name="T39" fmla="*/ 109600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8965"/>
                </a:moveTo>
                <a:lnTo>
                  <a:pt x="207390" y="54737"/>
                </a:lnTo>
                <a:lnTo>
                  <a:pt x="182372" y="25653"/>
                </a:lnTo>
                <a:lnTo>
                  <a:pt x="149098" y="6476"/>
                </a:lnTo>
                <a:lnTo>
                  <a:pt x="111251" y="0"/>
                </a:lnTo>
                <a:lnTo>
                  <a:pt x="91948" y="1777"/>
                </a:lnTo>
                <a:lnTo>
                  <a:pt x="55752" y="14731"/>
                </a:lnTo>
                <a:lnTo>
                  <a:pt x="26162" y="39115"/>
                </a:lnTo>
                <a:lnTo>
                  <a:pt x="6731" y="72008"/>
                </a:lnTo>
                <a:lnTo>
                  <a:pt x="0" y="108965"/>
                </a:lnTo>
                <a:lnTo>
                  <a:pt x="1650" y="127888"/>
                </a:lnTo>
                <a:lnTo>
                  <a:pt x="14859" y="163702"/>
                </a:lnTo>
                <a:lnTo>
                  <a:pt x="39750" y="192786"/>
                </a:lnTo>
                <a:lnTo>
                  <a:pt x="73151" y="211708"/>
                </a:lnTo>
                <a:lnTo>
                  <a:pt x="111251" y="218312"/>
                </a:lnTo>
                <a:lnTo>
                  <a:pt x="130683" y="216662"/>
                </a:lnTo>
                <a:lnTo>
                  <a:pt x="166750" y="203453"/>
                </a:lnTo>
                <a:lnTo>
                  <a:pt x="207390" y="163702"/>
                </a:lnTo>
                <a:lnTo>
                  <a:pt x="220599" y="127888"/>
                </a:lnTo>
                <a:lnTo>
                  <a:pt x="222250" y="10896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74" name="object 26">
            <a:extLst>
              <a:ext uri="{FF2B5EF4-FFF2-40B4-BE49-F238E27FC236}">
                <a16:creationId xmlns:a16="http://schemas.microsoft.com/office/drawing/2014/main" id="{8E541B00-5FC8-4B73-8813-7FB0FB09C6E1}"/>
              </a:ext>
            </a:extLst>
          </p:cNvPr>
          <p:cNvSpPr>
            <a:spLocks/>
          </p:cNvSpPr>
          <p:nvPr/>
        </p:nvSpPr>
        <p:spPr bwMode="auto">
          <a:xfrm>
            <a:off x="5788025" y="2862263"/>
            <a:ext cx="222250" cy="219075"/>
          </a:xfrm>
          <a:custGeom>
            <a:avLst/>
            <a:gdLst>
              <a:gd name="T0" fmla="*/ 222250 w 222250"/>
              <a:gd name="T1" fmla="*/ 109730 h 218439"/>
              <a:gd name="T2" fmla="*/ 207390 w 222250"/>
              <a:gd name="T3" fmla="*/ 55183 h 218439"/>
              <a:gd name="T4" fmla="*/ 182372 w 222250"/>
              <a:gd name="T5" fmla="*/ 25931 h 218439"/>
              <a:gd name="T6" fmla="*/ 149098 w 222250"/>
              <a:gd name="T7" fmla="*/ 6642 h 218439"/>
              <a:gd name="T8" fmla="*/ 111251 w 222250"/>
              <a:gd name="T9" fmla="*/ 0 h 218439"/>
              <a:gd name="T10" fmla="*/ 91948 w 222250"/>
              <a:gd name="T11" fmla="*/ 1917 h 218439"/>
              <a:gd name="T12" fmla="*/ 55752 w 222250"/>
              <a:gd name="T13" fmla="*/ 14818 h 218439"/>
              <a:gd name="T14" fmla="*/ 26162 w 222250"/>
              <a:gd name="T15" fmla="*/ 39472 h 218439"/>
              <a:gd name="T16" fmla="*/ 6731 w 222250"/>
              <a:gd name="T17" fmla="*/ 72557 h 218439"/>
              <a:gd name="T18" fmla="*/ 0 w 222250"/>
              <a:gd name="T19" fmla="*/ 109730 h 218439"/>
              <a:gd name="T20" fmla="*/ 1650 w 222250"/>
              <a:gd name="T21" fmla="*/ 129018 h 218439"/>
              <a:gd name="T22" fmla="*/ 26162 w 222250"/>
              <a:gd name="T23" fmla="*/ 180625 h 218439"/>
              <a:gd name="T24" fmla="*/ 55752 w 222250"/>
              <a:gd name="T25" fmla="*/ 204768 h 218439"/>
              <a:gd name="T26" fmla="*/ 91948 w 222250"/>
              <a:gd name="T27" fmla="*/ 218052 h 218439"/>
              <a:gd name="T28" fmla="*/ 111251 w 222250"/>
              <a:gd name="T29" fmla="*/ 219713 h 218439"/>
              <a:gd name="T30" fmla="*/ 130683 w 222250"/>
              <a:gd name="T31" fmla="*/ 218052 h 218439"/>
              <a:gd name="T32" fmla="*/ 166750 w 222250"/>
              <a:gd name="T33" fmla="*/ 204768 h 218439"/>
              <a:gd name="T34" fmla="*/ 207390 w 222250"/>
              <a:gd name="T35" fmla="*/ 164785 h 218439"/>
              <a:gd name="T36" fmla="*/ 222250 w 222250"/>
              <a:gd name="T37" fmla="*/ 109730 h 2184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2250" h="218439">
                <a:moveTo>
                  <a:pt x="222250" y="109093"/>
                </a:moveTo>
                <a:lnTo>
                  <a:pt x="207390" y="54863"/>
                </a:lnTo>
                <a:lnTo>
                  <a:pt x="182372" y="25781"/>
                </a:lnTo>
                <a:lnTo>
                  <a:pt x="149098" y="6604"/>
                </a:lnTo>
                <a:lnTo>
                  <a:pt x="111251" y="0"/>
                </a:lnTo>
                <a:lnTo>
                  <a:pt x="91948" y="1905"/>
                </a:lnTo>
                <a:lnTo>
                  <a:pt x="55752" y="14732"/>
                </a:lnTo>
                <a:lnTo>
                  <a:pt x="26162" y="39243"/>
                </a:lnTo>
                <a:lnTo>
                  <a:pt x="6731" y="72136"/>
                </a:lnTo>
                <a:lnTo>
                  <a:pt x="0" y="109093"/>
                </a:lnTo>
                <a:lnTo>
                  <a:pt x="1650" y="128270"/>
                </a:lnTo>
                <a:lnTo>
                  <a:pt x="26162" y="179578"/>
                </a:lnTo>
                <a:lnTo>
                  <a:pt x="55752" y="203581"/>
                </a:lnTo>
                <a:lnTo>
                  <a:pt x="91948" y="216788"/>
                </a:lnTo>
                <a:lnTo>
                  <a:pt x="111251" y="218439"/>
                </a:lnTo>
                <a:lnTo>
                  <a:pt x="130683" y="216788"/>
                </a:lnTo>
                <a:lnTo>
                  <a:pt x="166750" y="203581"/>
                </a:lnTo>
                <a:lnTo>
                  <a:pt x="207390" y="163830"/>
                </a:lnTo>
                <a:lnTo>
                  <a:pt x="222250" y="109093"/>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75" name="object 27">
            <a:extLst>
              <a:ext uri="{FF2B5EF4-FFF2-40B4-BE49-F238E27FC236}">
                <a16:creationId xmlns:a16="http://schemas.microsoft.com/office/drawing/2014/main" id="{EC2CB8AF-6B80-43F3-B6E1-B0646D78C51F}"/>
              </a:ext>
            </a:extLst>
          </p:cNvPr>
          <p:cNvSpPr>
            <a:spLocks/>
          </p:cNvSpPr>
          <p:nvPr/>
        </p:nvSpPr>
        <p:spPr bwMode="auto">
          <a:xfrm>
            <a:off x="5788025" y="2208213"/>
            <a:ext cx="222250" cy="219075"/>
          </a:xfrm>
          <a:custGeom>
            <a:avLst/>
            <a:gdLst>
              <a:gd name="T0" fmla="*/ 222250 w 222250"/>
              <a:gd name="T1" fmla="*/ 109346 h 218439"/>
              <a:gd name="T2" fmla="*/ 207390 w 222250"/>
              <a:gd name="T3" fmla="*/ 54801 h 218439"/>
              <a:gd name="T4" fmla="*/ 182372 w 222250"/>
              <a:gd name="T5" fmla="*/ 25676 h 218439"/>
              <a:gd name="T6" fmla="*/ 149098 w 222250"/>
              <a:gd name="T7" fmla="*/ 6515 h 218439"/>
              <a:gd name="T8" fmla="*/ 111251 w 222250"/>
              <a:gd name="T9" fmla="*/ 0 h 218439"/>
              <a:gd name="T10" fmla="*/ 91948 w 222250"/>
              <a:gd name="T11" fmla="*/ 1661 h 218439"/>
              <a:gd name="T12" fmla="*/ 55752 w 222250"/>
              <a:gd name="T13" fmla="*/ 14562 h 218439"/>
              <a:gd name="T14" fmla="*/ 26162 w 222250"/>
              <a:gd name="T15" fmla="*/ 39088 h 218439"/>
              <a:gd name="T16" fmla="*/ 6731 w 222250"/>
              <a:gd name="T17" fmla="*/ 72174 h 218439"/>
              <a:gd name="T18" fmla="*/ 0 w 222250"/>
              <a:gd name="T19" fmla="*/ 109346 h 218439"/>
              <a:gd name="T20" fmla="*/ 1650 w 222250"/>
              <a:gd name="T21" fmla="*/ 128634 h 218439"/>
              <a:gd name="T22" fmla="*/ 26162 w 222250"/>
              <a:gd name="T23" fmla="*/ 180114 h 218439"/>
              <a:gd name="T24" fmla="*/ 55752 w 222250"/>
              <a:gd name="T25" fmla="*/ 204640 h 218439"/>
              <a:gd name="T26" fmla="*/ 91948 w 222250"/>
              <a:gd name="T27" fmla="*/ 217670 h 218439"/>
              <a:gd name="T28" fmla="*/ 111251 w 222250"/>
              <a:gd name="T29" fmla="*/ 219331 h 218439"/>
              <a:gd name="T30" fmla="*/ 130683 w 222250"/>
              <a:gd name="T31" fmla="*/ 217670 h 218439"/>
              <a:gd name="T32" fmla="*/ 166750 w 222250"/>
              <a:gd name="T33" fmla="*/ 204640 h 218439"/>
              <a:gd name="T34" fmla="*/ 196214 w 222250"/>
              <a:gd name="T35" fmla="*/ 180114 h 218439"/>
              <a:gd name="T36" fmla="*/ 220599 w 222250"/>
              <a:gd name="T37" fmla="*/ 128634 h 218439"/>
              <a:gd name="T38" fmla="*/ 222250 w 222250"/>
              <a:gd name="T39" fmla="*/ 109346 h 218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2250" h="218439">
                <a:moveTo>
                  <a:pt x="222250" y="108712"/>
                </a:moveTo>
                <a:lnTo>
                  <a:pt x="207390" y="54483"/>
                </a:lnTo>
                <a:lnTo>
                  <a:pt x="182372" y="25527"/>
                </a:lnTo>
                <a:lnTo>
                  <a:pt x="149098" y="6477"/>
                </a:lnTo>
                <a:lnTo>
                  <a:pt x="111251" y="0"/>
                </a:lnTo>
                <a:lnTo>
                  <a:pt x="91948" y="1651"/>
                </a:lnTo>
                <a:lnTo>
                  <a:pt x="55752" y="14478"/>
                </a:lnTo>
                <a:lnTo>
                  <a:pt x="26162" y="38862"/>
                </a:lnTo>
                <a:lnTo>
                  <a:pt x="6731" y="71755"/>
                </a:lnTo>
                <a:lnTo>
                  <a:pt x="0" y="108712"/>
                </a:lnTo>
                <a:lnTo>
                  <a:pt x="1650" y="127889"/>
                </a:lnTo>
                <a:lnTo>
                  <a:pt x="26162" y="179070"/>
                </a:lnTo>
                <a:lnTo>
                  <a:pt x="55752" y="203454"/>
                </a:lnTo>
                <a:lnTo>
                  <a:pt x="91948" y="216408"/>
                </a:lnTo>
                <a:lnTo>
                  <a:pt x="111251" y="218059"/>
                </a:lnTo>
                <a:lnTo>
                  <a:pt x="130683" y="216408"/>
                </a:lnTo>
                <a:lnTo>
                  <a:pt x="166750" y="203454"/>
                </a:lnTo>
                <a:lnTo>
                  <a:pt x="196214" y="179070"/>
                </a:lnTo>
                <a:lnTo>
                  <a:pt x="220599" y="127889"/>
                </a:lnTo>
                <a:lnTo>
                  <a:pt x="222250" y="10871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76" name="object 28">
            <a:extLst>
              <a:ext uri="{FF2B5EF4-FFF2-40B4-BE49-F238E27FC236}">
                <a16:creationId xmlns:a16="http://schemas.microsoft.com/office/drawing/2014/main" id="{DB8DC195-6D63-4309-B47D-94ADD7DC3594}"/>
              </a:ext>
            </a:extLst>
          </p:cNvPr>
          <p:cNvSpPr>
            <a:spLocks/>
          </p:cNvSpPr>
          <p:nvPr/>
        </p:nvSpPr>
        <p:spPr bwMode="auto">
          <a:xfrm>
            <a:off x="5788025" y="1430338"/>
            <a:ext cx="412750" cy="342900"/>
          </a:xfrm>
          <a:custGeom>
            <a:avLst/>
            <a:gdLst>
              <a:gd name="T0" fmla="*/ 222250 w 412750"/>
              <a:gd name="T1" fmla="*/ 233402 h 342264"/>
              <a:gd name="T2" fmla="*/ 207390 w 412750"/>
              <a:gd name="T3" fmla="*/ 178971 h 342264"/>
              <a:gd name="T4" fmla="*/ 182372 w 412750"/>
              <a:gd name="T5" fmla="*/ 149780 h 342264"/>
              <a:gd name="T6" fmla="*/ 149098 w 412750"/>
              <a:gd name="T7" fmla="*/ 130913 h 342264"/>
              <a:gd name="T8" fmla="*/ 111251 w 412750"/>
              <a:gd name="T9" fmla="*/ 124158 h 342264"/>
              <a:gd name="T10" fmla="*/ 91948 w 412750"/>
              <a:gd name="T11" fmla="*/ 125815 h 342264"/>
              <a:gd name="T12" fmla="*/ 55752 w 412750"/>
              <a:gd name="T13" fmla="*/ 138816 h 342264"/>
              <a:gd name="T14" fmla="*/ 26162 w 412750"/>
              <a:gd name="T15" fmla="*/ 163292 h 342264"/>
              <a:gd name="T16" fmla="*/ 6731 w 412750"/>
              <a:gd name="T17" fmla="*/ 196179 h 342264"/>
              <a:gd name="T18" fmla="*/ 0 w 412750"/>
              <a:gd name="T19" fmla="*/ 233402 h 342264"/>
              <a:gd name="T20" fmla="*/ 1650 w 412750"/>
              <a:gd name="T21" fmla="*/ 252650 h 342264"/>
              <a:gd name="T22" fmla="*/ 26162 w 412750"/>
              <a:gd name="T23" fmla="*/ 304149 h 342264"/>
              <a:gd name="T24" fmla="*/ 55752 w 412750"/>
              <a:gd name="T25" fmla="*/ 328624 h 342264"/>
              <a:gd name="T26" fmla="*/ 91948 w 412750"/>
              <a:gd name="T27" fmla="*/ 341498 h 342264"/>
              <a:gd name="T28" fmla="*/ 111251 w 412750"/>
              <a:gd name="T29" fmla="*/ 343155 h 342264"/>
              <a:gd name="T30" fmla="*/ 130683 w 412750"/>
              <a:gd name="T31" fmla="*/ 341498 h 342264"/>
              <a:gd name="T32" fmla="*/ 166750 w 412750"/>
              <a:gd name="T33" fmla="*/ 328624 h 342264"/>
              <a:gd name="T34" fmla="*/ 196214 w 412750"/>
              <a:gd name="T35" fmla="*/ 304149 h 342264"/>
              <a:gd name="T36" fmla="*/ 215519 w 412750"/>
              <a:gd name="T37" fmla="*/ 271006 h 342264"/>
              <a:gd name="T38" fmla="*/ 222250 w 412750"/>
              <a:gd name="T39" fmla="*/ 233402 h 342264"/>
              <a:gd name="T40" fmla="*/ 183007 w 412750"/>
              <a:gd name="T41" fmla="*/ 150417 h 342264"/>
              <a:gd name="T42" fmla="*/ 183642 w 412750"/>
              <a:gd name="T43" fmla="*/ 150417 h 342264"/>
              <a:gd name="T44" fmla="*/ 412242 w 412750"/>
              <a:gd name="T45" fmla="*/ 0 h 342264"/>
              <a:gd name="T46" fmla="*/ 312165 w 412750"/>
              <a:gd name="T47" fmla="*/ 0 h 342264"/>
              <a:gd name="T48" fmla="*/ 183007 w 412750"/>
              <a:gd name="T49" fmla="*/ 150417 h 342264"/>
              <a:gd name="T50" fmla="*/ 177037 w 412750"/>
              <a:gd name="T51" fmla="*/ 80818 h 342264"/>
              <a:gd name="T52" fmla="*/ 188595 w 412750"/>
              <a:gd name="T53" fmla="*/ 219635 h 3422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2750" h="342264">
                <a:moveTo>
                  <a:pt x="222250" y="232537"/>
                </a:moveTo>
                <a:lnTo>
                  <a:pt x="207390" y="178308"/>
                </a:lnTo>
                <a:lnTo>
                  <a:pt x="182372" y="149225"/>
                </a:lnTo>
                <a:lnTo>
                  <a:pt x="149098" y="130428"/>
                </a:lnTo>
                <a:lnTo>
                  <a:pt x="111251" y="123698"/>
                </a:lnTo>
                <a:lnTo>
                  <a:pt x="91948" y="125349"/>
                </a:lnTo>
                <a:lnTo>
                  <a:pt x="55752" y="138302"/>
                </a:lnTo>
                <a:lnTo>
                  <a:pt x="26162" y="162687"/>
                </a:lnTo>
                <a:lnTo>
                  <a:pt x="6731" y="195452"/>
                </a:lnTo>
                <a:lnTo>
                  <a:pt x="0" y="232537"/>
                </a:lnTo>
                <a:lnTo>
                  <a:pt x="1650" y="251713"/>
                </a:lnTo>
                <a:lnTo>
                  <a:pt x="26162" y="303022"/>
                </a:lnTo>
                <a:lnTo>
                  <a:pt x="55752" y="327406"/>
                </a:lnTo>
                <a:lnTo>
                  <a:pt x="91948" y="340233"/>
                </a:lnTo>
                <a:lnTo>
                  <a:pt x="111251" y="341884"/>
                </a:lnTo>
                <a:lnTo>
                  <a:pt x="130683" y="340233"/>
                </a:lnTo>
                <a:lnTo>
                  <a:pt x="166750" y="327406"/>
                </a:lnTo>
                <a:lnTo>
                  <a:pt x="196214" y="303022"/>
                </a:lnTo>
                <a:lnTo>
                  <a:pt x="215519" y="270001"/>
                </a:lnTo>
                <a:lnTo>
                  <a:pt x="222250" y="232537"/>
                </a:lnTo>
                <a:close/>
              </a:path>
              <a:path w="412750" h="342264">
                <a:moveTo>
                  <a:pt x="183007" y="149860"/>
                </a:moveTo>
                <a:lnTo>
                  <a:pt x="183642" y="149860"/>
                </a:lnTo>
              </a:path>
              <a:path w="412750" h="342264">
                <a:moveTo>
                  <a:pt x="412242" y="0"/>
                </a:moveTo>
                <a:lnTo>
                  <a:pt x="312165" y="0"/>
                </a:lnTo>
                <a:lnTo>
                  <a:pt x="183007" y="149860"/>
                </a:lnTo>
              </a:path>
              <a:path w="412750" h="342264">
                <a:moveTo>
                  <a:pt x="177037" y="80518"/>
                </a:moveTo>
                <a:lnTo>
                  <a:pt x="188595" y="21882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77" name="object 29">
            <a:extLst>
              <a:ext uri="{FF2B5EF4-FFF2-40B4-BE49-F238E27FC236}">
                <a16:creationId xmlns:a16="http://schemas.microsoft.com/office/drawing/2014/main" id="{221473CB-0DF0-45CC-B399-7CB37040257E}"/>
              </a:ext>
            </a:extLst>
          </p:cNvPr>
          <p:cNvSpPr>
            <a:spLocks/>
          </p:cNvSpPr>
          <p:nvPr/>
        </p:nvSpPr>
        <p:spPr bwMode="auto">
          <a:xfrm>
            <a:off x="2578100" y="1038225"/>
            <a:ext cx="644525" cy="98425"/>
          </a:xfrm>
          <a:custGeom>
            <a:avLst/>
            <a:gdLst>
              <a:gd name="T0" fmla="*/ 322961 w 643255"/>
              <a:gd name="T1" fmla="*/ 49021 h 98425"/>
              <a:gd name="T2" fmla="*/ 323599 w 643255"/>
              <a:gd name="T3" fmla="*/ 49021 h 98425"/>
              <a:gd name="T4" fmla="*/ 322961 w 643255"/>
              <a:gd name="T5" fmla="*/ 49021 h 98425"/>
              <a:gd name="T6" fmla="*/ 0 w 643255"/>
              <a:gd name="T7" fmla="*/ 49021 h 98425"/>
              <a:gd name="T8" fmla="*/ 272598 w 643255"/>
              <a:gd name="T9" fmla="*/ 98043 h 98425"/>
              <a:gd name="T10" fmla="*/ 373070 w 643255"/>
              <a:gd name="T11" fmla="*/ 0 h 98425"/>
              <a:gd name="T12" fmla="*/ 322961 w 643255"/>
              <a:gd name="T13" fmla="*/ 49021 h 98425"/>
              <a:gd name="T14" fmla="*/ 645669 w 643255"/>
              <a:gd name="T15" fmla="*/ 49021 h 98425"/>
              <a:gd name="T16" fmla="*/ 373070 w 643255"/>
              <a:gd name="T17" fmla="*/ 0 h 98425"/>
              <a:gd name="T18" fmla="*/ 272598 w 643255"/>
              <a:gd name="T19" fmla="*/ 98043 h 984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3255" h="98425">
                <a:moveTo>
                  <a:pt x="321690" y="49021"/>
                </a:moveTo>
                <a:lnTo>
                  <a:pt x="322325" y="49021"/>
                </a:lnTo>
              </a:path>
              <a:path w="643255" h="98425">
                <a:moveTo>
                  <a:pt x="321690" y="49021"/>
                </a:moveTo>
                <a:lnTo>
                  <a:pt x="0" y="49021"/>
                </a:lnTo>
              </a:path>
              <a:path w="643255" h="98425">
                <a:moveTo>
                  <a:pt x="271525" y="98043"/>
                </a:moveTo>
                <a:lnTo>
                  <a:pt x="371601" y="0"/>
                </a:lnTo>
              </a:path>
              <a:path w="643255" h="98425">
                <a:moveTo>
                  <a:pt x="321690" y="49021"/>
                </a:moveTo>
                <a:lnTo>
                  <a:pt x="643127" y="49021"/>
                </a:lnTo>
              </a:path>
              <a:path w="643255" h="98425">
                <a:moveTo>
                  <a:pt x="371601" y="0"/>
                </a:moveTo>
                <a:lnTo>
                  <a:pt x="271525" y="980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78" name="object 30">
            <a:extLst>
              <a:ext uri="{FF2B5EF4-FFF2-40B4-BE49-F238E27FC236}">
                <a16:creationId xmlns:a16="http://schemas.microsoft.com/office/drawing/2014/main" id="{000113AD-C5CD-42FD-9A3C-0385128D062C}"/>
              </a:ext>
            </a:extLst>
          </p:cNvPr>
          <p:cNvSpPr>
            <a:spLocks/>
          </p:cNvSpPr>
          <p:nvPr/>
        </p:nvSpPr>
        <p:spPr bwMode="auto">
          <a:xfrm>
            <a:off x="3578225" y="1038225"/>
            <a:ext cx="644525" cy="98425"/>
          </a:xfrm>
          <a:custGeom>
            <a:avLst/>
            <a:gdLst>
              <a:gd name="T0" fmla="*/ 323090 w 643254"/>
              <a:gd name="T1" fmla="*/ 49021 h 98425"/>
              <a:gd name="T2" fmla="*/ 323474 w 643254"/>
              <a:gd name="T3" fmla="*/ 49021 h 98425"/>
              <a:gd name="T4" fmla="*/ 323090 w 643254"/>
              <a:gd name="T5" fmla="*/ 49021 h 98425"/>
              <a:gd name="T6" fmla="*/ 0 w 643254"/>
              <a:gd name="T7" fmla="*/ 49021 h 98425"/>
              <a:gd name="T8" fmla="*/ 272727 w 643254"/>
              <a:gd name="T9" fmla="*/ 98043 h 98425"/>
              <a:gd name="T10" fmla="*/ 372817 w 643254"/>
              <a:gd name="T11" fmla="*/ 0 h 98425"/>
              <a:gd name="T12" fmla="*/ 323090 w 643254"/>
              <a:gd name="T13" fmla="*/ 49021 h 98425"/>
              <a:gd name="T14" fmla="*/ 645799 w 643254"/>
              <a:gd name="T15" fmla="*/ 49021 h 98425"/>
              <a:gd name="T16" fmla="*/ 372817 w 643254"/>
              <a:gd name="T17" fmla="*/ 0 h 98425"/>
              <a:gd name="T18" fmla="*/ 272727 w 643254"/>
              <a:gd name="T19" fmla="*/ 98043 h 984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3254" h="98425">
                <a:moveTo>
                  <a:pt x="321817" y="49021"/>
                </a:moveTo>
                <a:lnTo>
                  <a:pt x="322199" y="49021"/>
                </a:lnTo>
              </a:path>
              <a:path w="643254" h="98425">
                <a:moveTo>
                  <a:pt x="321817" y="49021"/>
                </a:moveTo>
                <a:lnTo>
                  <a:pt x="0" y="49021"/>
                </a:lnTo>
              </a:path>
              <a:path w="643254" h="98425">
                <a:moveTo>
                  <a:pt x="271652" y="98043"/>
                </a:moveTo>
                <a:lnTo>
                  <a:pt x="371348" y="0"/>
                </a:lnTo>
              </a:path>
              <a:path w="643254" h="98425">
                <a:moveTo>
                  <a:pt x="321817" y="49021"/>
                </a:moveTo>
                <a:lnTo>
                  <a:pt x="643254" y="49021"/>
                </a:lnTo>
              </a:path>
              <a:path w="643254" h="98425">
                <a:moveTo>
                  <a:pt x="371348" y="0"/>
                </a:moveTo>
                <a:lnTo>
                  <a:pt x="271652" y="980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79" name="object 31">
            <a:extLst>
              <a:ext uri="{FF2B5EF4-FFF2-40B4-BE49-F238E27FC236}">
                <a16:creationId xmlns:a16="http://schemas.microsoft.com/office/drawing/2014/main" id="{187D7038-77D3-4231-84FB-59829A1359C8}"/>
              </a:ext>
            </a:extLst>
          </p:cNvPr>
          <p:cNvSpPr>
            <a:spLocks/>
          </p:cNvSpPr>
          <p:nvPr/>
        </p:nvSpPr>
        <p:spPr bwMode="auto">
          <a:xfrm>
            <a:off x="4578350" y="1077913"/>
            <a:ext cx="644525" cy="98425"/>
          </a:xfrm>
          <a:custGeom>
            <a:avLst/>
            <a:gdLst>
              <a:gd name="T0" fmla="*/ 322072 w 643889"/>
              <a:gd name="T1" fmla="*/ 49022 h 98425"/>
              <a:gd name="T2" fmla="*/ 322581 w 643889"/>
              <a:gd name="T3" fmla="*/ 49022 h 98425"/>
              <a:gd name="T4" fmla="*/ 322072 w 643889"/>
              <a:gd name="T5" fmla="*/ 49022 h 98425"/>
              <a:gd name="T6" fmla="*/ 0 w 643889"/>
              <a:gd name="T7" fmla="*/ 49022 h 98425"/>
              <a:gd name="T8" fmla="*/ 272316 w 643889"/>
              <a:gd name="T9" fmla="*/ 98044 h 98425"/>
              <a:gd name="T10" fmla="*/ 372335 w 643889"/>
              <a:gd name="T11" fmla="*/ 0 h 98425"/>
              <a:gd name="T12" fmla="*/ 322072 w 643889"/>
              <a:gd name="T13" fmla="*/ 49022 h 98425"/>
              <a:gd name="T14" fmla="*/ 644781 w 643889"/>
              <a:gd name="T15" fmla="*/ 49022 h 98425"/>
              <a:gd name="T16" fmla="*/ 372335 w 643889"/>
              <a:gd name="T17" fmla="*/ 0 h 98425"/>
              <a:gd name="T18" fmla="*/ 272316 w 643889"/>
              <a:gd name="T19" fmla="*/ 98044 h 984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3889" h="98425">
                <a:moveTo>
                  <a:pt x="321437" y="49022"/>
                </a:moveTo>
                <a:lnTo>
                  <a:pt x="321945" y="49022"/>
                </a:lnTo>
              </a:path>
              <a:path w="643889" h="98425">
                <a:moveTo>
                  <a:pt x="321437" y="49022"/>
                </a:moveTo>
                <a:lnTo>
                  <a:pt x="0" y="49022"/>
                </a:lnTo>
              </a:path>
              <a:path w="643889" h="98425">
                <a:moveTo>
                  <a:pt x="271779" y="98044"/>
                </a:moveTo>
                <a:lnTo>
                  <a:pt x="371601" y="0"/>
                </a:lnTo>
              </a:path>
              <a:path w="643889" h="98425">
                <a:moveTo>
                  <a:pt x="321437" y="49022"/>
                </a:moveTo>
                <a:lnTo>
                  <a:pt x="643509" y="49022"/>
                </a:lnTo>
              </a:path>
              <a:path w="643889" h="98425">
                <a:moveTo>
                  <a:pt x="371601" y="0"/>
                </a:moveTo>
                <a:lnTo>
                  <a:pt x="271779" y="980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99380" name="object 32">
            <a:extLst>
              <a:ext uri="{FF2B5EF4-FFF2-40B4-BE49-F238E27FC236}">
                <a16:creationId xmlns:a16="http://schemas.microsoft.com/office/drawing/2014/main" id="{CF04A783-3100-4ECD-A609-50C52BDD0BC9}"/>
              </a:ext>
            </a:extLst>
          </p:cNvPr>
          <p:cNvGrpSpPr>
            <a:grpSpLocks/>
          </p:cNvGrpSpPr>
          <p:nvPr/>
        </p:nvGrpSpPr>
        <p:grpSpPr bwMode="auto">
          <a:xfrm>
            <a:off x="5578475" y="1076325"/>
            <a:ext cx="371475" cy="100013"/>
            <a:chOff x="5577840" y="1076451"/>
            <a:chExt cx="372745" cy="100330"/>
          </a:xfrm>
        </p:grpSpPr>
        <p:sp>
          <p:nvSpPr>
            <p:cNvPr id="99395" name="object 33">
              <a:extLst>
                <a:ext uri="{FF2B5EF4-FFF2-40B4-BE49-F238E27FC236}">
                  <a16:creationId xmlns:a16="http://schemas.microsoft.com/office/drawing/2014/main" id="{5A567F07-C014-4511-B099-83FF65722B40}"/>
                </a:ext>
              </a:extLst>
            </p:cNvPr>
            <p:cNvSpPr>
              <a:spLocks/>
            </p:cNvSpPr>
            <p:nvPr/>
          </p:nvSpPr>
          <p:spPr bwMode="auto">
            <a:xfrm>
              <a:off x="5898896" y="1125600"/>
              <a:ext cx="1905" cy="1905"/>
            </a:xfrm>
            <a:custGeom>
              <a:avLst/>
              <a:gdLst>
                <a:gd name="T0" fmla="*/ 762 w 1904"/>
                <a:gd name="T1" fmla="*/ 0 h 1905"/>
                <a:gd name="T2" fmla="*/ 126 w 1904"/>
                <a:gd name="T3" fmla="*/ 253 h 1905"/>
                <a:gd name="T4" fmla="*/ 0 w 1904"/>
                <a:gd name="T5" fmla="*/ 762 h 1905"/>
                <a:gd name="T6" fmla="*/ 126 w 1904"/>
                <a:gd name="T7" fmla="*/ 1270 h 1905"/>
                <a:gd name="T8" fmla="*/ 762 w 1904"/>
                <a:gd name="T9" fmla="*/ 1524 h 1905"/>
                <a:gd name="T10" fmla="*/ 1271 w 1904"/>
                <a:gd name="T11" fmla="*/ 1270 h 1905"/>
                <a:gd name="T12" fmla="*/ 1526 w 1904"/>
                <a:gd name="T13" fmla="*/ 762 h 1905"/>
                <a:gd name="T14" fmla="*/ 1271 w 1904"/>
                <a:gd name="T15" fmla="*/ 253 h 1905"/>
                <a:gd name="T16" fmla="*/ 762 w 1904"/>
                <a:gd name="T17" fmla="*/ 0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04" h="1905">
                  <a:moveTo>
                    <a:pt x="762" y="0"/>
                  </a:moveTo>
                  <a:lnTo>
                    <a:pt x="126" y="253"/>
                  </a:lnTo>
                  <a:lnTo>
                    <a:pt x="0" y="762"/>
                  </a:lnTo>
                  <a:lnTo>
                    <a:pt x="126" y="1270"/>
                  </a:lnTo>
                  <a:lnTo>
                    <a:pt x="762" y="1524"/>
                  </a:lnTo>
                  <a:lnTo>
                    <a:pt x="1269" y="1270"/>
                  </a:lnTo>
                  <a:lnTo>
                    <a:pt x="1524" y="762"/>
                  </a:lnTo>
                  <a:lnTo>
                    <a:pt x="1269" y="253"/>
                  </a:lnTo>
                  <a:lnTo>
                    <a:pt x="7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9396" name="object 34">
              <a:extLst>
                <a:ext uri="{FF2B5EF4-FFF2-40B4-BE49-F238E27FC236}">
                  <a16:creationId xmlns:a16="http://schemas.microsoft.com/office/drawing/2014/main" id="{5FC639D6-7B0B-4D16-A128-4453AA106C5E}"/>
                </a:ext>
              </a:extLst>
            </p:cNvPr>
            <p:cNvSpPr>
              <a:spLocks/>
            </p:cNvSpPr>
            <p:nvPr/>
          </p:nvSpPr>
          <p:spPr bwMode="auto">
            <a:xfrm>
              <a:off x="5577840" y="1077340"/>
              <a:ext cx="372110" cy="98425"/>
            </a:xfrm>
            <a:custGeom>
              <a:avLst/>
              <a:gdLst>
                <a:gd name="T0" fmla="*/ 321818 w 372110"/>
                <a:gd name="T1" fmla="*/ 49022 h 98425"/>
                <a:gd name="T2" fmla="*/ 0 w 372110"/>
                <a:gd name="T3" fmla="*/ 49022 h 98425"/>
                <a:gd name="T4" fmla="*/ 271652 w 372110"/>
                <a:gd name="T5" fmla="*/ 98044 h 98425"/>
                <a:gd name="T6" fmla="*/ 371601 w 372110"/>
                <a:gd name="T7" fmla="*/ 0 h 984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2110" h="98425">
                  <a:moveTo>
                    <a:pt x="321818" y="49022"/>
                  </a:moveTo>
                  <a:lnTo>
                    <a:pt x="0" y="49022"/>
                  </a:lnTo>
                </a:path>
                <a:path w="372110" h="98425">
                  <a:moveTo>
                    <a:pt x="271652" y="98044"/>
                  </a:moveTo>
                  <a:lnTo>
                    <a:pt x="37160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99381" name="object 35">
            <a:extLst>
              <a:ext uri="{FF2B5EF4-FFF2-40B4-BE49-F238E27FC236}">
                <a16:creationId xmlns:a16="http://schemas.microsoft.com/office/drawing/2014/main" id="{7E02F34D-F066-41B0-8DC2-CB90787E4E46}"/>
              </a:ext>
            </a:extLst>
          </p:cNvPr>
          <p:cNvSpPr>
            <a:spLocks/>
          </p:cNvSpPr>
          <p:nvPr/>
        </p:nvSpPr>
        <p:spPr bwMode="auto">
          <a:xfrm>
            <a:off x="1851025" y="1038225"/>
            <a:ext cx="371475" cy="98425"/>
          </a:xfrm>
          <a:custGeom>
            <a:avLst/>
            <a:gdLst>
              <a:gd name="T0" fmla="*/ 49741 w 372110"/>
              <a:gd name="T1" fmla="*/ 49021 h 98425"/>
              <a:gd name="T2" fmla="*/ 370335 w 372110"/>
              <a:gd name="T3" fmla="*/ 49021 h 98425"/>
              <a:gd name="T4" fmla="*/ 99734 w 372110"/>
              <a:gd name="T5" fmla="*/ 0 h 98425"/>
              <a:gd name="T6" fmla="*/ 0 w 372110"/>
              <a:gd name="T7" fmla="*/ 98043 h 984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2110" h="98425">
                <a:moveTo>
                  <a:pt x="49911" y="49021"/>
                </a:moveTo>
                <a:lnTo>
                  <a:pt x="371602" y="49021"/>
                </a:lnTo>
              </a:path>
              <a:path w="372110" h="98425">
                <a:moveTo>
                  <a:pt x="100075" y="0"/>
                </a:moveTo>
                <a:lnTo>
                  <a:pt x="0" y="980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object 36">
            <a:extLst>
              <a:ext uri="{FF2B5EF4-FFF2-40B4-BE49-F238E27FC236}">
                <a16:creationId xmlns:a16="http://schemas.microsoft.com/office/drawing/2014/main" id="{CEA5C87E-3BE1-45F8-8D1E-E10AA3D468FE}"/>
              </a:ext>
            </a:extLst>
          </p:cNvPr>
          <p:cNvSpPr txBox="1"/>
          <p:nvPr/>
        </p:nvSpPr>
        <p:spPr>
          <a:xfrm>
            <a:off x="685800" y="677863"/>
            <a:ext cx="153988"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9.</a:t>
            </a:r>
            <a:endParaRPr sz="1400" kern="0">
              <a:solidFill>
                <a:sysClr val="windowText" lastClr="000000"/>
              </a:solidFill>
              <a:latin typeface="Times New Roman"/>
              <a:cs typeface="Times New Roman"/>
            </a:endParaRPr>
          </a:p>
        </p:txBody>
      </p:sp>
      <p:sp>
        <p:nvSpPr>
          <p:cNvPr id="37" name="object 37">
            <a:extLst>
              <a:ext uri="{FF2B5EF4-FFF2-40B4-BE49-F238E27FC236}">
                <a16:creationId xmlns:a16="http://schemas.microsoft.com/office/drawing/2014/main" id="{C3BD6296-2226-4334-87F3-D4D0BBF05666}"/>
              </a:ext>
            </a:extLst>
          </p:cNvPr>
          <p:cNvSpPr txBox="1"/>
          <p:nvPr/>
        </p:nvSpPr>
        <p:spPr>
          <a:xfrm>
            <a:off x="2239963" y="971550"/>
            <a:ext cx="36195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10" dirty="0">
                <a:solidFill>
                  <a:sysClr val="windowText" lastClr="000000"/>
                </a:solidFill>
                <a:latin typeface="Times New Roman"/>
                <a:cs typeface="Times New Roman"/>
              </a:rPr>
              <a:t>1'-</a:t>
            </a: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38" name="object 38">
            <a:extLst>
              <a:ext uri="{FF2B5EF4-FFF2-40B4-BE49-F238E27FC236}">
                <a16:creationId xmlns:a16="http://schemas.microsoft.com/office/drawing/2014/main" id="{122FD17C-7AF0-41E7-9474-BE55338D7413}"/>
              </a:ext>
            </a:extLst>
          </p:cNvPr>
          <p:cNvSpPr txBox="1"/>
          <p:nvPr/>
        </p:nvSpPr>
        <p:spPr>
          <a:xfrm>
            <a:off x="3240088" y="971550"/>
            <a:ext cx="36195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10" dirty="0">
                <a:solidFill>
                  <a:sysClr val="windowText" lastClr="000000"/>
                </a:solidFill>
                <a:latin typeface="Times New Roman"/>
                <a:cs typeface="Times New Roman"/>
              </a:rPr>
              <a:t>1'-</a:t>
            </a: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39" name="object 39">
            <a:extLst>
              <a:ext uri="{FF2B5EF4-FFF2-40B4-BE49-F238E27FC236}">
                <a16:creationId xmlns:a16="http://schemas.microsoft.com/office/drawing/2014/main" id="{71087FF4-A40E-4900-B6CC-E04741608B0C}"/>
              </a:ext>
            </a:extLst>
          </p:cNvPr>
          <p:cNvSpPr txBox="1"/>
          <p:nvPr/>
        </p:nvSpPr>
        <p:spPr>
          <a:xfrm>
            <a:off x="4238625" y="971550"/>
            <a:ext cx="36195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10" dirty="0">
                <a:solidFill>
                  <a:sysClr val="windowText" lastClr="000000"/>
                </a:solidFill>
                <a:latin typeface="Times New Roman"/>
                <a:cs typeface="Times New Roman"/>
              </a:rPr>
              <a:t>1'-</a:t>
            </a: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40" name="object 40">
            <a:extLst>
              <a:ext uri="{FF2B5EF4-FFF2-40B4-BE49-F238E27FC236}">
                <a16:creationId xmlns:a16="http://schemas.microsoft.com/office/drawing/2014/main" id="{3345D1B8-91A3-47CF-96DB-6DAE93C5A810}"/>
              </a:ext>
            </a:extLst>
          </p:cNvPr>
          <p:cNvSpPr txBox="1"/>
          <p:nvPr/>
        </p:nvSpPr>
        <p:spPr>
          <a:xfrm>
            <a:off x="5238750" y="971550"/>
            <a:ext cx="361950"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10" dirty="0">
                <a:solidFill>
                  <a:sysClr val="windowText" lastClr="000000"/>
                </a:solidFill>
                <a:latin typeface="Times New Roman"/>
                <a:cs typeface="Times New Roman"/>
              </a:rPr>
              <a:t>1'-</a:t>
            </a:r>
            <a:r>
              <a:rPr sz="1400" kern="0" spc="-3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99387" name="object 41">
            <a:extLst>
              <a:ext uri="{FF2B5EF4-FFF2-40B4-BE49-F238E27FC236}">
                <a16:creationId xmlns:a16="http://schemas.microsoft.com/office/drawing/2014/main" id="{BD2A22C4-68C9-40A6-94B3-2097825CF10D}"/>
              </a:ext>
            </a:extLst>
          </p:cNvPr>
          <p:cNvSpPr txBox="1">
            <a:spLocks noChangeArrowheads="1"/>
          </p:cNvSpPr>
          <p:nvPr/>
        </p:nvSpPr>
        <p:spPr bwMode="auto">
          <a:xfrm>
            <a:off x="617538" y="1176338"/>
            <a:ext cx="8382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R2"</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25"/>
              </a:spcBef>
            </a:pPr>
            <a:endParaRPr lang="en-US" altLang="en-US">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38"/>
              </a:spcBef>
            </a:pPr>
            <a:endParaRPr lang="en-US" altLang="en-US" sz="16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38"/>
              </a:spcBef>
            </a:pPr>
            <a:endParaRPr lang="en-US" altLang="en-US" sz="16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a:t>
            </a:r>
          </a:p>
          <a:p>
            <a:pPr eaLnBrk="1" hangingPunct="1"/>
            <a:endParaRPr lang="en-US" altLang="en-US" sz="1500">
              <a:solidFill>
                <a:srgbClr val="000000"/>
              </a:solidFill>
              <a:latin typeface="Times New Roman" panose="02020603050405020304" pitchFamily="18" charset="0"/>
              <a:cs typeface="Times New Roman" panose="02020603050405020304" pitchFamily="18" charset="0"/>
            </a:endParaRPr>
          </a:p>
          <a:p>
            <a:pPr eaLnBrk="1" hangingPunct="1">
              <a:spcBef>
                <a:spcPts val="50"/>
              </a:spcBef>
            </a:pPr>
            <a:endParaRPr lang="en-US" altLang="en-US" sz="16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a:t>
            </a:r>
          </a:p>
        </p:txBody>
      </p:sp>
      <p:sp>
        <p:nvSpPr>
          <p:cNvPr id="42" name="object 42">
            <a:extLst>
              <a:ext uri="{FF2B5EF4-FFF2-40B4-BE49-F238E27FC236}">
                <a16:creationId xmlns:a16="http://schemas.microsoft.com/office/drawing/2014/main" id="{CD0084D1-A37B-4DEE-A6B2-6AA549771FF9}"/>
              </a:ext>
            </a:extLst>
          </p:cNvPr>
          <p:cNvSpPr txBox="1"/>
          <p:nvPr/>
        </p:nvSpPr>
        <p:spPr>
          <a:xfrm>
            <a:off x="2840038" y="4683125"/>
            <a:ext cx="2335212" cy="239713"/>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Use</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Offset,</a:t>
            </a:r>
            <a:r>
              <a:rPr sz="1400" b="1" kern="0" spc="-5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Rectangular</a:t>
            </a:r>
            <a:r>
              <a:rPr sz="1400" b="1" kern="0" spc="-45"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Array</a:t>
            </a:r>
            <a:endParaRPr sz="1400" kern="0">
              <a:solidFill>
                <a:sysClr val="windowText" lastClr="000000"/>
              </a:solidFill>
              <a:latin typeface="Times New Roman"/>
              <a:cs typeface="Times New Roman"/>
            </a:endParaRPr>
          </a:p>
        </p:txBody>
      </p:sp>
      <p:sp>
        <p:nvSpPr>
          <p:cNvPr id="43" name="object 43">
            <a:extLst>
              <a:ext uri="{FF2B5EF4-FFF2-40B4-BE49-F238E27FC236}">
                <a16:creationId xmlns:a16="http://schemas.microsoft.com/office/drawing/2014/main" id="{D9FAB3A9-EF09-4488-A4BE-59B968EF42DD}"/>
              </a:ext>
            </a:extLst>
          </p:cNvPr>
          <p:cNvSpPr txBox="1"/>
          <p:nvPr/>
        </p:nvSpPr>
        <p:spPr>
          <a:xfrm>
            <a:off x="650875" y="4887913"/>
            <a:ext cx="241300"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10.</a:t>
            </a:r>
            <a:endParaRPr sz="1400" kern="0">
              <a:solidFill>
                <a:sysClr val="windowText" lastClr="000000"/>
              </a:solidFill>
              <a:latin typeface="Times New Roman"/>
              <a:cs typeface="Times New Roman"/>
            </a:endParaRPr>
          </a:p>
        </p:txBody>
      </p:sp>
      <p:sp>
        <p:nvSpPr>
          <p:cNvPr id="99390" name="object 44">
            <a:extLst>
              <a:ext uri="{FF2B5EF4-FFF2-40B4-BE49-F238E27FC236}">
                <a16:creationId xmlns:a16="http://schemas.microsoft.com/office/drawing/2014/main" id="{9D9CBFE1-EB5E-4DF1-A215-BF1C9209A181}"/>
              </a:ext>
            </a:extLst>
          </p:cNvPr>
          <p:cNvSpPr>
            <a:spLocks/>
          </p:cNvSpPr>
          <p:nvPr/>
        </p:nvSpPr>
        <p:spPr bwMode="auto">
          <a:xfrm>
            <a:off x="1344613" y="4116388"/>
            <a:ext cx="100012" cy="277812"/>
          </a:xfrm>
          <a:custGeom>
            <a:avLst/>
            <a:gdLst>
              <a:gd name="T0" fmla="*/ 49595 w 100330"/>
              <a:gd name="T1" fmla="*/ 228205 h 278129"/>
              <a:gd name="T2" fmla="*/ 50099 w 100330"/>
              <a:gd name="T3" fmla="*/ 228205 h 278129"/>
              <a:gd name="T4" fmla="*/ 49595 w 100330"/>
              <a:gd name="T5" fmla="*/ 228205 h 278129"/>
              <a:gd name="T6" fmla="*/ 49595 w 100330"/>
              <a:gd name="T7" fmla="*/ 0 h 278129"/>
              <a:gd name="T8" fmla="*/ 0 w 100330"/>
              <a:gd name="T9" fmla="*/ 179294 h 278129"/>
              <a:gd name="T10" fmla="*/ 99442 w 100330"/>
              <a:gd name="T11" fmla="*/ 277242 h 278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330" h="278129">
                <a:moveTo>
                  <a:pt x="49911" y="228726"/>
                </a:moveTo>
                <a:lnTo>
                  <a:pt x="50418" y="228726"/>
                </a:lnTo>
              </a:path>
              <a:path w="100330" h="278129">
                <a:moveTo>
                  <a:pt x="49911" y="228726"/>
                </a:moveTo>
                <a:lnTo>
                  <a:pt x="49911" y="0"/>
                </a:lnTo>
              </a:path>
              <a:path w="100330" h="278129">
                <a:moveTo>
                  <a:pt x="0" y="179704"/>
                </a:moveTo>
                <a:lnTo>
                  <a:pt x="100075" y="27787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91" name="object 45">
            <a:extLst>
              <a:ext uri="{FF2B5EF4-FFF2-40B4-BE49-F238E27FC236}">
                <a16:creationId xmlns:a16="http://schemas.microsoft.com/office/drawing/2014/main" id="{D13277CC-5B64-4800-AA06-5544E0FFF16A}"/>
              </a:ext>
            </a:extLst>
          </p:cNvPr>
          <p:cNvSpPr>
            <a:spLocks/>
          </p:cNvSpPr>
          <p:nvPr/>
        </p:nvSpPr>
        <p:spPr bwMode="auto">
          <a:xfrm>
            <a:off x="1344613" y="3444875"/>
            <a:ext cx="100012" cy="457200"/>
          </a:xfrm>
          <a:custGeom>
            <a:avLst/>
            <a:gdLst>
              <a:gd name="T0" fmla="*/ 49595 w 100330"/>
              <a:gd name="T1" fmla="*/ 228220 h 457835"/>
              <a:gd name="T2" fmla="*/ 50099 w 100330"/>
              <a:gd name="T3" fmla="*/ 228220 h 457835"/>
              <a:gd name="T4" fmla="*/ 49595 w 100330"/>
              <a:gd name="T5" fmla="*/ 228220 h 457835"/>
              <a:gd name="T6" fmla="*/ 49595 w 100330"/>
              <a:gd name="T7" fmla="*/ 0 h 457835"/>
              <a:gd name="T8" fmla="*/ 0 w 100330"/>
              <a:gd name="T9" fmla="*/ 179334 h 457835"/>
              <a:gd name="T10" fmla="*/ 99442 w 100330"/>
              <a:gd name="T11" fmla="*/ 277105 h 457835"/>
              <a:gd name="T12" fmla="*/ 49595 w 100330"/>
              <a:gd name="T13" fmla="*/ 228220 h 457835"/>
              <a:gd name="T14" fmla="*/ 49595 w 100330"/>
              <a:gd name="T15" fmla="*/ 456566 h 457835"/>
              <a:gd name="T16" fmla="*/ 99442 w 100330"/>
              <a:gd name="T17" fmla="*/ 277105 h 457835"/>
              <a:gd name="T18" fmla="*/ 0 w 100330"/>
              <a:gd name="T19" fmla="*/ 179334 h 457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330" h="457835">
                <a:moveTo>
                  <a:pt x="49911" y="228854"/>
                </a:moveTo>
                <a:lnTo>
                  <a:pt x="50418" y="228854"/>
                </a:lnTo>
              </a:path>
              <a:path w="100330" h="457835">
                <a:moveTo>
                  <a:pt x="49911" y="228854"/>
                </a:moveTo>
                <a:lnTo>
                  <a:pt x="49911" y="0"/>
                </a:lnTo>
              </a:path>
              <a:path w="100330" h="457835">
                <a:moveTo>
                  <a:pt x="0" y="179832"/>
                </a:moveTo>
                <a:lnTo>
                  <a:pt x="100075" y="277875"/>
                </a:lnTo>
              </a:path>
              <a:path w="100330" h="457835">
                <a:moveTo>
                  <a:pt x="49911" y="228854"/>
                </a:moveTo>
                <a:lnTo>
                  <a:pt x="49911" y="457835"/>
                </a:lnTo>
              </a:path>
              <a:path w="100330" h="457835">
                <a:moveTo>
                  <a:pt x="100075" y="277875"/>
                </a:moveTo>
                <a:lnTo>
                  <a:pt x="0" y="17983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92" name="object 46">
            <a:extLst>
              <a:ext uri="{FF2B5EF4-FFF2-40B4-BE49-F238E27FC236}">
                <a16:creationId xmlns:a16="http://schemas.microsoft.com/office/drawing/2014/main" id="{2C68E5F9-4AA9-4F89-9B14-A49CF260D76C}"/>
              </a:ext>
            </a:extLst>
          </p:cNvPr>
          <p:cNvSpPr>
            <a:spLocks/>
          </p:cNvSpPr>
          <p:nvPr/>
        </p:nvSpPr>
        <p:spPr bwMode="auto">
          <a:xfrm>
            <a:off x="1344613" y="2773363"/>
            <a:ext cx="100012" cy="458787"/>
          </a:xfrm>
          <a:custGeom>
            <a:avLst/>
            <a:gdLst>
              <a:gd name="T0" fmla="*/ 49595 w 100330"/>
              <a:gd name="T1" fmla="*/ 229044 h 458469"/>
              <a:gd name="T2" fmla="*/ 50099 w 100330"/>
              <a:gd name="T3" fmla="*/ 229044 h 458469"/>
              <a:gd name="T4" fmla="*/ 49595 w 100330"/>
              <a:gd name="T5" fmla="*/ 229044 h 458469"/>
              <a:gd name="T6" fmla="*/ 49595 w 100330"/>
              <a:gd name="T7" fmla="*/ 0 h 458469"/>
              <a:gd name="T8" fmla="*/ 0 w 100330"/>
              <a:gd name="T9" fmla="*/ 179954 h 458469"/>
              <a:gd name="T10" fmla="*/ 99442 w 100330"/>
              <a:gd name="T11" fmla="*/ 278135 h 458469"/>
              <a:gd name="T12" fmla="*/ 49595 w 100330"/>
              <a:gd name="T13" fmla="*/ 229044 h 458469"/>
              <a:gd name="T14" fmla="*/ 49595 w 100330"/>
              <a:gd name="T15" fmla="*/ 458724 h 458469"/>
              <a:gd name="T16" fmla="*/ 99442 w 100330"/>
              <a:gd name="T17" fmla="*/ 278135 h 458469"/>
              <a:gd name="T18" fmla="*/ 0 w 100330"/>
              <a:gd name="T19" fmla="*/ 179954 h 458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330" h="458469">
                <a:moveTo>
                  <a:pt x="49911" y="228726"/>
                </a:moveTo>
                <a:lnTo>
                  <a:pt x="50418" y="228726"/>
                </a:lnTo>
              </a:path>
              <a:path w="100330" h="458469">
                <a:moveTo>
                  <a:pt x="49911" y="228726"/>
                </a:moveTo>
                <a:lnTo>
                  <a:pt x="49911" y="0"/>
                </a:lnTo>
              </a:path>
              <a:path w="100330" h="458469">
                <a:moveTo>
                  <a:pt x="0" y="179704"/>
                </a:moveTo>
                <a:lnTo>
                  <a:pt x="100075" y="277749"/>
                </a:lnTo>
              </a:path>
              <a:path w="100330" h="458469">
                <a:moveTo>
                  <a:pt x="49911" y="228726"/>
                </a:moveTo>
                <a:lnTo>
                  <a:pt x="49911" y="458088"/>
                </a:lnTo>
              </a:path>
              <a:path w="100330" h="458469">
                <a:moveTo>
                  <a:pt x="100075" y="277749"/>
                </a:moveTo>
                <a:lnTo>
                  <a:pt x="0" y="17970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93" name="object 47">
            <a:extLst>
              <a:ext uri="{FF2B5EF4-FFF2-40B4-BE49-F238E27FC236}">
                <a16:creationId xmlns:a16="http://schemas.microsoft.com/office/drawing/2014/main" id="{A8508A2A-2B90-485D-9432-12B388EF42AE}"/>
              </a:ext>
            </a:extLst>
          </p:cNvPr>
          <p:cNvSpPr>
            <a:spLocks/>
          </p:cNvSpPr>
          <p:nvPr/>
        </p:nvSpPr>
        <p:spPr bwMode="auto">
          <a:xfrm>
            <a:off x="1344613" y="2101850"/>
            <a:ext cx="100012" cy="458788"/>
          </a:xfrm>
          <a:custGeom>
            <a:avLst/>
            <a:gdLst>
              <a:gd name="T0" fmla="*/ 49595 w 100330"/>
              <a:gd name="T1" fmla="*/ 229171 h 458469"/>
              <a:gd name="T2" fmla="*/ 50099 w 100330"/>
              <a:gd name="T3" fmla="*/ 229171 h 458469"/>
              <a:gd name="T4" fmla="*/ 49595 w 100330"/>
              <a:gd name="T5" fmla="*/ 229171 h 458469"/>
              <a:gd name="T6" fmla="*/ 49595 w 100330"/>
              <a:gd name="T7" fmla="*/ 0 h 458469"/>
              <a:gd name="T8" fmla="*/ 0 w 100330"/>
              <a:gd name="T9" fmla="*/ 179954 h 458469"/>
              <a:gd name="T10" fmla="*/ 99442 w 100330"/>
              <a:gd name="T11" fmla="*/ 278261 h 458469"/>
              <a:gd name="T12" fmla="*/ 49595 w 100330"/>
              <a:gd name="T13" fmla="*/ 229171 h 458469"/>
              <a:gd name="T14" fmla="*/ 49595 w 100330"/>
              <a:gd name="T15" fmla="*/ 458853 h 458469"/>
              <a:gd name="T16" fmla="*/ 99442 w 100330"/>
              <a:gd name="T17" fmla="*/ 278261 h 458469"/>
              <a:gd name="T18" fmla="*/ 0 w 100330"/>
              <a:gd name="T19" fmla="*/ 179954 h 4584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330" h="458469">
                <a:moveTo>
                  <a:pt x="49911" y="228853"/>
                </a:moveTo>
                <a:lnTo>
                  <a:pt x="50418" y="228853"/>
                </a:lnTo>
              </a:path>
              <a:path w="100330" h="458469">
                <a:moveTo>
                  <a:pt x="49911" y="228853"/>
                </a:moveTo>
                <a:lnTo>
                  <a:pt x="49911" y="0"/>
                </a:lnTo>
              </a:path>
              <a:path w="100330" h="458469">
                <a:moveTo>
                  <a:pt x="0" y="179704"/>
                </a:moveTo>
                <a:lnTo>
                  <a:pt x="100075" y="277875"/>
                </a:lnTo>
              </a:path>
              <a:path w="100330" h="458469">
                <a:moveTo>
                  <a:pt x="49911" y="228853"/>
                </a:moveTo>
                <a:lnTo>
                  <a:pt x="49911" y="458215"/>
                </a:lnTo>
              </a:path>
              <a:path w="100330" h="458469">
                <a:moveTo>
                  <a:pt x="100075" y="277875"/>
                </a:moveTo>
                <a:lnTo>
                  <a:pt x="0" y="17970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9394" name="object 48">
            <a:extLst>
              <a:ext uri="{FF2B5EF4-FFF2-40B4-BE49-F238E27FC236}">
                <a16:creationId xmlns:a16="http://schemas.microsoft.com/office/drawing/2014/main" id="{F9D731EB-B1F6-42AE-8BBB-982A1C26E3F7}"/>
              </a:ext>
            </a:extLst>
          </p:cNvPr>
          <p:cNvSpPr>
            <a:spLocks/>
          </p:cNvSpPr>
          <p:nvPr/>
        </p:nvSpPr>
        <p:spPr bwMode="auto">
          <a:xfrm>
            <a:off x="1344613" y="1612900"/>
            <a:ext cx="100012" cy="279400"/>
          </a:xfrm>
          <a:custGeom>
            <a:avLst/>
            <a:gdLst>
              <a:gd name="T0" fmla="*/ 49595 w 100330"/>
              <a:gd name="T1" fmla="*/ 49245 h 278764"/>
              <a:gd name="T2" fmla="*/ 49595 w 100330"/>
              <a:gd name="T3" fmla="*/ 279527 h 278764"/>
              <a:gd name="T4" fmla="*/ 99442 w 100330"/>
              <a:gd name="T5" fmla="*/ 98491 h 278764"/>
              <a:gd name="T6" fmla="*/ 0 w 100330"/>
              <a:gd name="T7" fmla="*/ 0 h 2787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330" h="278764">
                <a:moveTo>
                  <a:pt x="49911" y="49021"/>
                </a:moveTo>
                <a:lnTo>
                  <a:pt x="49911" y="278256"/>
                </a:lnTo>
              </a:path>
              <a:path w="100330" h="278764">
                <a:moveTo>
                  <a:pt x="100075" y="9804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0354" name="object 2">
            <a:extLst>
              <a:ext uri="{FF2B5EF4-FFF2-40B4-BE49-F238E27FC236}">
                <a16:creationId xmlns:a16="http://schemas.microsoft.com/office/drawing/2014/main" id="{75782579-4E80-418A-97EE-1E17ED857F49}"/>
              </a:ext>
            </a:extLst>
          </p:cNvPr>
          <p:cNvGrpSpPr>
            <a:grpSpLocks/>
          </p:cNvGrpSpPr>
          <p:nvPr/>
        </p:nvGrpSpPr>
        <p:grpSpPr bwMode="auto">
          <a:xfrm>
            <a:off x="2308225" y="544513"/>
            <a:ext cx="4927600" cy="5553075"/>
            <a:chOff x="2308860" y="543880"/>
            <a:chExt cx="4926965" cy="5553710"/>
          </a:xfrm>
        </p:grpSpPr>
        <p:pic>
          <p:nvPicPr>
            <p:cNvPr id="100359" name="object 3">
              <a:extLst>
                <a:ext uri="{FF2B5EF4-FFF2-40B4-BE49-F238E27FC236}">
                  <a16:creationId xmlns:a16="http://schemas.microsoft.com/office/drawing/2014/main" id="{C16CCFC2-ADBC-434D-A7E1-4C8EEE3F9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0" name="object 4">
              <a:extLst>
                <a:ext uri="{FF2B5EF4-FFF2-40B4-BE49-F238E27FC236}">
                  <a16:creationId xmlns:a16="http://schemas.microsoft.com/office/drawing/2014/main" id="{B56C450A-5D6A-4819-873C-E15C36CB5184}"/>
                </a:ext>
              </a:extLst>
            </p:cNvPr>
            <p:cNvSpPr>
              <a:spLocks/>
            </p:cNvSpPr>
            <p:nvPr/>
          </p:nvSpPr>
          <p:spPr bwMode="auto">
            <a:xfrm>
              <a:off x="2566797" y="544829"/>
              <a:ext cx="2580005" cy="2543175"/>
            </a:xfrm>
            <a:custGeom>
              <a:avLst/>
              <a:gdLst>
                <a:gd name="T0" fmla="*/ 2579626 w 2580004"/>
                <a:gd name="T1" fmla="*/ 1271523 h 2543175"/>
                <a:gd name="T2" fmla="*/ 2547114 w 2580004"/>
                <a:gd name="T3" fmla="*/ 988567 h 2543175"/>
                <a:gd name="T4" fmla="*/ 2451737 w 2580004"/>
                <a:gd name="T5" fmla="*/ 719708 h 2543175"/>
                <a:gd name="T6" fmla="*/ 2297940 w 2580004"/>
                <a:gd name="T7" fmla="*/ 478662 h 2543175"/>
                <a:gd name="T8" fmla="*/ 2093851 w 2580004"/>
                <a:gd name="T9" fmla="*/ 277240 h 2543175"/>
                <a:gd name="T10" fmla="*/ 1849376 w 2580004"/>
                <a:gd name="T11" fmla="*/ 125602 h 2543175"/>
                <a:gd name="T12" fmla="*/ 1576833 w 2580004"/>
                <a:gd name="T13" fmla="*/ 31623 h 2543175"/>
                <a:gd name="T14" fmla="*/ 1289557 w 2580004"/>
                <a:gd name="T15" fmla="*/ 0 h 2543175"/>
                <a:gd name="T16" fmla="*/ 1002791 w 2580004"/>
                <a:gd name="T17" fmla="*/ 31623 h 2543175"/>
                <a:gd name="T18" fmla="*/ 730250 w 2580004"/>
                <a:gd name="T19" fmla="*/ 125602 h 2543175"/>
                <a:gd name="T20" fmla="*/ 485775 w 2580004"/>
                <a:gd name="T21" fmla="*/ 277240 h 2543175"/>
                <a:gd name="T22" fmla="*/ 281304 w 2580004"/>
                <a:gd name="T23" fmla="*/ 478662 h 2543175"/>
                <a:gd name="T24" fmla="*/ 127634 w 2580004"/>
                <a:gd name="T25" fmla="*/ 719708 h 2543175"/>
                <a:gd name="T26" fmla="*/ 32511 w 2580004"/>
                <a:gd name="T27" fmla="*/ 988567 h 2543175"/>
                <a:gd name="T28" fmla="*/ 0 w 2580004"/>
                <a:gd name="T29" fmla="*/ 1271523 h 2543175"/>
                <a:gd name="T30" fmla="*/ 32511 w 2580004"/>
                <a:gd name="T31" fmla="*/ 1554352 h 2543175"/>
                <a:gd name="T32" fmla="*/ 127634 w 2580004"/>
                <a:gd name="T33" fmla="*/ 1823339 h 2543175"/>
                <a:gd name="T34" fmla="*/ 281304 w 2580004"/>
                <a:gd name="T35" fmla="*/ 2064384 h 2543175"/>
                <a:gd name="T36" fmla="*/ 485775 w 2580004"/>
                <a:gd name="T37" fmla="*/ 2265806 h 2543175"/>
                <a:gd name="T38" fmla="*/ 730250 w 2580004"/>
                <a:gd name="T39" fmla="*/ 2417444 h 2543175"/>
                <a:gd name="T40" fmla="*/ 1002791 w 2580004"/>
                <a:gd name="T41" fmla="*/ 2511170 h 2543175"/>
                <a:gd name="T42" fmla="*/ 1289557 w 2580004"/>
                <a:gd name="T43" fmla="*/ 2543047 h 2543175"/>
                <a:gd name="T44" fmla="*/ 1576833 w 2580004"/>
                <a:gd name="T45" fmla="*/ 2511170 h 2543175"/>
                <a:gd name="T46" fmla="*/ 1849376 w 2580004"/>
                <a:gd name="T47" fmla="*/ 2417444 h 2543175"/>
                <a:gd name="T48" fmla="*/ 2093851 w 2580004"/>
                <a:gd name="T49" fmla="*/ 2265806 h 2543175"/>
                <a:gd name="T50" fmla="*/ 2297940 w 2580004"/>
                <a:gd name="T51" fmla="*/ 2064384 h 2543175"/>
                <a:gd name="T52" fmla="*/ 2451737 w 2580004"/>
                <a:gd name="T53" fmla="*/ 1823339 h 2543175"/>
                <a:gd name="T54" fmla="*/ 2547114 w 2580004"/>
                <a:gd name="T55" fmla="*/ 1554352 h 2543175"/>
                <a:gd name="T56" fmla="*/ 2579626 w 2580004"/>
                <a:gd name="T57" fmla="*/ 1271523 h 2543175"/>
                <a:gd name="T58" fmla="*/ 2471930 w 2580004"/>
                <a:gd name="T59" fmla="*/ 1271523 h 2543175"/>
                <a:gd name="T60" fmla="*/ 2442212 w 2580004"/>
                <a:gd name="T61" fmla="*/ 1012316 h 2543175"/>
                <a:gd name="T62" fmla="*/ 2354835 w 2580004"/>
                <a:gd name="T63" fmla="*/ 765809 h 2543175"/>
                <a:gd name="T64" fmla="*/ 2214119 w 2580004"/>
                <a:gd name="T65" fmla="*/ 544448 h 2543175"/>
                <a:gd name="T66" fmla="*/ 2026921 w 2580004"/>
                <a:gd name="T67" fmla="*/ 359917 h 2543175"/>
                <a:gd name="T68" fmla="*/ 1802766 w 2580004"/>
                <a:gd name="T69" fmla="*/ 221106 h 2543175"/>
                <a:gd name="T70" fmla="*/ 1552957 w 2580004"/>
                <a:gd name="T71" fmla="*/ 134874 h 2543175"/>
                <a:gd name="T72" fmla="*/ 1289557 w 2580004"/>
                <a:gd name="T73" fmla="*/ 105663 h 2543175"/>
                <a:gd name="T74" fmla="*/ 1026794 w 2580004"/>
                <a:gd name="T75" fmla="*/ 134874 h 2543175"/>
                <a:gd name="T76" fmla="*/ 776604 w 2580004"/>
                <a:gd name="T77" fmla="*/ 221106 h 2543175"/>
                <a:gd name="T78" fmla="*/ 552450 w 2580004"/>
                <a:gd name="T79" fmla="*/ 359917 h 2543175"/>
                <a:gd name="T80" fmla="*/ 365251 w 2580004"/>
                <a:gd name="T81" fmla="*/ 544448 h 2543175"/>
                <a:gd name="T82" fmla="*/ 224408 w 2580004"/>
                <a:gd name="T83" fmla="*/ 765809 h 2543175"/>
                <a:gd name="T84" fmla="*/ 137159 w 2580004"/>
                <a:gd name="T85" fmla="*/ 1012316 h 2543175"/>
                <a:gd name="T86" fmla="*/ 107695 w 2580004"/>
                <a:gd name="T87" fmla="*/ 1271523 h 2543175"/>
                <a:gd name="T88" fmla="*/ 137159 w 2580004"/>
                <a:gd name="T89" fmla="*/ 1530857 h 2543175"/>
                <a:gd name="T90" fmla="*/ 224408 w 2580004"/>
                <a:gd name="T91" fmla="*/ 1777110 h 2543175"/>
                <a:gd name="T92" fmla="*/ 365251 w 2580004"/>
                <a:gd name="T93" fmla="*/ 1998598 h 2543175"/>
                <a:gd name="T94" fmla="*/ 552450 w 2580004"/>
                <a:gd name="T95" fmla="*/ 2182748 h 2543175"/>
                <a:gd name="T96" fmla="*/ 776604 w 2580004"/>
                <a:gd name="T97" fmla="*/ 2322067 h 2543175"/>
                <a:gd name="T98" fmla="*/ 1026794 w 2580004"/>
                <a:gd name="T99" fmla="*/ 2408046 h 2543175"/>
                <a:gd name="T100" fmla="*/ 1289557 w 2580004"/>
                <a:gd name="T101" fmla="*/ 2437383 h 2543175"/>
                <a:gd name="T102" fmla="*/ 1552957 w 2580004"/>
                <a:gd name="T103" fmla="*/ 2408046 h 2543175"/>
                <a:gd name="T104" fmla="*/ 1802766 w 2580004"/>
                <a:gd name="T105" fmla="*/ 2322067 h 2543175"/>
                <a:gd name="T106" fmla="*/ 2026921 w 2580004"/>
                <a:gd name="T107" fmla="*/ 2182748 h 2543175"/>
                <a:gd name="T108" fmla="*/ 2214119 w 2580004"/>
                <a:gd name="T109" fmla="*/ 1998598 h 2543175"/>
                <a:gd name="T110" fmla="*/ 2354835 w 2580004"/>
                <a:gd name="T111" fmla="*/ 1777110 h 2543175"/>
                <a:gd name="T112" fmla="*/ 2442212 w 2580004"/>
                <a:gd name="T113" fmla="*/ 1530857 h 2543175"/>
                <a:gd name="T114" fmla="*/ 2471930 w 2580004"/>
                <a:gd name="T115" fmla="*/ 1271523 h 2543175"/>
                <a:gd name="T116" fmla="*/ 1289557 w 2580004"/>
                <a:gd name="T117" fmla="*/ 105663 h 2543175"/>
                <a:gd name="T118" fmla="*/ 1289557 w 2580004"/>
                <a:gd name="T119" fmla="*/ 2437383 h 2543175"/>
                <a:gd name="T120" fmla="*/ 107695 w 2580004"/>
                <a:gd name="T121" fmla="*/ 1271523 h 2543175"/>
                <a:gd name="T122" fmla="*/ 2471930 w 2580004"/>
                <a:gd name="T123" fmla="*/ 1271523 h 25431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80004" h="2543175">
                  <a:moveTo>
                    <a:pt x="2579624" y="1271523"/>
                  </a:moveTo>
                  <a:lnTo>
                    <a:pt x="2547112" y="988567"/>
                  </a:lnTo>
                  <a:lnTo>
                    <a:pt x="2451735" y="719708"/>
                  </a:lnTo>
                  <a:lnTo>
                    <a:pt x="2297938" y="478662"/>
                  </a:lnTo>
                  <a:lnTo>
                    <a:pt x="2093849" y="277240"/>
                  </a:lnTo>
                  <a:lnTo>
                    <a:pt x="1849374" y="125602"/>
                  </a:lnTo>
                  <a:lnTo>
                    <a:pt x="1576831" y="31623"/>
                  </a:lnTo>
                  <a:lnTo>
                    <a:pt x="1289557" y="0"/>
                  </a:lnTo>
                  <a:lnTo>
                    <a:pt x="1002791" y="31623"/>
                  </a:lnTo>
                  <a:lnTo>
                    <a:pt x="730250" y="125602"/>
                  </a:lnTo>
                  <a:lnTo>
                    <a:pt x="485775" y="277240"/>
                  </a:lnTo>
                  <a:lnTo>
                    <a:pt x="281304" y="478662"/>
                  </a:lnTo>
                  <a:lnTo>
                    <a:pt x="127634" y="719708"/>
                  </a:lnTo>
                  <a:lnTo>
                    <a:pt x="32511" y="988567"/>
                  </a:lnTo>
                  <a:lnTo>
                    <a:pt x="0" y="1271523"/>
                  </a:lnTo>
                  <a:lnTo>
                    <a:pt x="32511" y="1554352"/>
                  </a:lnTo>
                  <a:lnTo>
                    <a:pt x="127634" y="1823339"/>
                  </a:lnTo>
                  <a:lnTo>
                    <a:pt x="281304" y="2064384"/>
                  </a:lnTo>
                  <a:lnTo>
                    <a:pt x="485775" y="2265806"/>
                  </a:lnTo>
                  <a:lnTo>
                    <a:pt x="730250" y="2417444"/>
                  </a:lnTo>
                  <a:lnTo>
                    <a:pt x="1002791" y="2511170"/>
                  </a:lnTo>
                  <a:lnTo>
                    <a:pt x="1289557" y="2543047"/>
                  </a:lnTo>
                  <a:lnTo>
                    <a:pt x="1576831" y="2511170"/>
                  </a:lnTo>
                  <a:lnTo>
                    <a:pt x="1849374" y="2417444"/>
                  </a:lnTo>
                  <a:lnTo>
                    <a:pt x="2093849" y="2265806"/>
                  </a:lnTo>
                  <a:lnTo>
                    <a:pt x="2297938" y="2064384"/>
                  </a:lnTo>
                  <a:lnTo>
                    <a:pt x="2451735" y="1823339"/>
                  </a:lnTo>
                  <a:lnTo>
                    <a:pt x="2547112" y="1554352"/>
                  </a:lnTo>
                  <a:lnTo>
                    <a:pt x="2579624" y="1271523"/>
                  </a:lnTo>
                  <a:close/>
                </a:path>
                <a:path w="2580004" h="2543175">
                  <a:moveTo>
                    <a:pt x="2471928" y="1271523"/>
                  </a:moveTo>
                  <a:lnTo>
                    <a:pt x="2442210" y="1012316"/>
                  </a:lnTo>
                  <a:lnTo>
                    <a:pt x="2354833" y="765809"/>
                  </a:lnTo>
                  <a:lnTo>
                    <a:pt x="2214117" y="544448"/>
                  </a:lnTo>
                  <a:lnTo>
                    <a:pt x="2026919" y="359917"/>
                  </a:lnTo>
                  <a:lnTo>
                    <a:pt x="1802764" y="221106"/>
                  </a:lnTo>
                  <a:lnTo>
                    <a:pt x="1552955" y="134874"/>
                  </a:lnTo>
                  <a:lnTo>
                    <a:pt x="1289557" y="105663"/>
                  </a:lnTo>
                  <a:lnTo>
                    <a:pt x="1026794" y="134874"/>
                  </a:lnTo>
                  <a:lnTo>
                    <a:pt x="776604" y="221106"/>
                  </a:lnTo>
                  <a:lnTo>
                    <a:pt x="552450" y="359917"/>
                  </a:lnTo>
                  <a:lnTo>
                    <a:pt x="365251" y="544448"/>
                  </a:lnTo>
                  <a:lnTo>
                    <a:pt x="224408" y="765809"/>
                  </a:lnTo>
                  <a:lnTo>
                    <a:pt x="137159" y="1012316"/>
                  </a:lnTo>
                  <a:lnTo>
                    <a:pt x="107695" y="1271523"/>
                  </a:lnTo>
                  <a:lnTo>
                    <a:pt x="137159" y="1530857"/>
                  </a:lnTo>
                  <a:lnTo>
                    <a:pt x="224408" y="1777110"/>
                  </a:lnTo>
                  <a:lnTo>
                    <a:pt x="365251" y="1998598"/>
                  </a:lnTo>
                  <a:lnTo>
                    <a:pt x="552450" y="2182748"/>
                  </a:lnTo>
                  <a:lnTo>
                    <a:pt x="776604" y="2322067"/>
                  </a:lnTo>
                  <a:lnTo>
                    <a:pt x="1026794" y="2408046"/>
                  </a:lnTo>
                  <a:lnTo>
                    <a:pt x="1289557" y="2437383"/>
                  </a:lnTo>
                  <a:lnTo>
                    <a:pt x="1552955" y="2408046"/>
                  </a:lnTo>
                  <a:lnTo>
                    <a:pt x="1802764" y="2322067"/>
                  </a:lnTo>
                  <a:lnTo>
                    <a:pt x="2026919" y="2182748"/>
                  </a:lnTo>
                  <a:lnTo>
                    <a:pt x="2214117" y="1998598"/>
                  </a:lnTo>
                  <a:lnTo>
                    <a:pt x="2354833" y="1777110"/>
                  </a:lnTo>
                  <a:lnTo>
                    <a:pt x="2442210" y="1530857"/>
                  </a:lnTo>
                  <a:lnTo>
                    <a:pt x="2471928" y="1271523"/>
                  </a:lnTo>
                  <a:close/>
                </a:path>
                <a:path w="2580004" h="2543175">
                  <a:moveTo>
                    <a:pt x="1289557" y="105663"/>
                  </a:moveTo>
                  <a:lnTo>
                    <a:pt x="1289557" y="2437383"/>
                  </a:lnTo>
                </a:path>
                <a:path w="2580004" h="2543175">
                  <a:moveTo>
                    <a:pt x="107695" y="1271523"/>
                  </a:moveTo>
                  <a:lnTo>
                    <a:pt x="2471928" y="127152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00361" name="object 5">
              <a:extLst>
                <a:ext uri="{FF2B5EF4-FFF2-40B4-BE49-F238E27FC236}">
                  <a16:creationId xmlns:a16="http://schemas.microsoft.com/office/drawing/2014/main" id="{275C0685-0F85-4CE5-88F8-7F09E01B0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443" y="646109"/>
              <a:ext cx="113005" cy="11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2" name="object 6">
              <a:extLst>
                <a:ext uri="{FF2B5EF4-FFF2-40B4-BE49-F238E27FC236}">
                  <a16:creationId xmlns:a16="http://schemas.microsoft.com/office/drawing/2014/main" id="{8D46FF46-C2C0-4BB7-AFB7-44BF0316A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833" y="797072"/>
              <a:ext cx="109232" cy="10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object 7">
              <a:extLst>
                <a:ext uri="{FF2B5EF4-FFF2-40B4-BE49-F238E27FC236}">
                  <a16:creationId xmlns:a16="http://schemas.microsoft.com/office/drawing/2014/main" id="{F036BD67-1031-4C1A-8C96-DD2B12908B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702" y="1204346"/>
              <a:ext cx="109287" cy="10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4" name="object 8">
              <a:extLst>
                <a:ext uri="{FF2B5EF4-FFF2-40B4-BE49-F238E27FC236}">
                  <a16:creationId xmlns:a16="http://schemas.microsoft.com/office/drawing/2014/main" id="{D4574ABA-2CF7-440E-9755-2AFE2BA996DF}"/>
                </a:ext>
              </a:extLst>
            </p:cNvPr>
            <p:cNvSpPr>
              <a:spLocks/>
            </p:cNvSpPr>
            <p:nvPr/>
          </p:nvSpPr>
          <p:spPr bwMode="auto">
            <a:xfrm>
              <a:off x="2685669" y="1758822"/>
              <a:ext cx="38100" cy="53340"/>
            </a:xfrm>
            <a:custGeom>
              <a:avLst/>
              <a:gdLst>
                <a:gd name="T0" fmla="*/ 37845 w 38100"/>
                <a:gd name="T1" fmla="*/ 0 h 53339"/>
                <a:gd name="T2" fmla="*/ 0 w 38100"/>
                <a:gd name="T3" fmla="*/ 15621 h 53339"/>
                <a:gd name="T4" fmla="*/ 37845 w 38100"/>
                <a:gd name="T5" fmla="*/ 53214 h 53339"/>
                <a:gd name="T6" fmla="*/ 37845 w 38100"/>
                <a:gd name="T7" fmla="*/ 0 h 53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53339">
                  <a:moveTo>
                    <a:pt x="37845" y="0"/>
                  </a:moveTo>
                  <a:lnTo>
                    <a:pt x="0" y="15621"/>
                  </a:lnTo>
                  <a:lnTo>
                    <a:pt x="37845" y="53212"/>
                  </a:lnTo>
                  <a:lnTo>
                    <a:pt x="378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65" name="object 9">
              <a:extLst>
                <a:ext uri="{FF2B5EF4-FFF2-40B4-BE49-F238E27FC236}">
                  <a16:creationId xmlns:a16="http://schemas.microsoft.com/office/drawing/2014/main" id="{383FE833-2F65-418E-9CD0-7D6C7ADDB98A}"/>
                </a:ext>
              </a:extLst>
            </p:cNvPr>
            <p:cNvSpPr>
              <a:spLocks/>
            </p:cNvSpPr>
            <p:nvPr/>
          </p:nvSpPr>
          <p:spPr bwMode="auto">
            <a:xfrm>
              <a:off x="2689987" y="1763141"/>
              <a:ext cx="38100" cy="53340"/>
            </a:xfrm>
            <a:custGeom>
              <a:avLst/>
              <a:gdLst>
                <a:gd name="T0" fmla="*/ 37973 w 38100"/>
                <a:gd name="T1" fmla="*/ 0 h 53339"/>
                <a:gd name="T2" fmla="*/ 0 w 38100"/>
                <a:gd name="T3" fmla="*/ 15621 h 53339"/>
                <a:gd name="T4" fmla="*/ 37973 w 38100"/>
                <a:gd name="T5" fmla="*/ 53214 h 53339"/>
                <a:gd name="T6" fmla="*/ 37973 w 38100"/>
                <a:gd name="T7" fmla="*/ 0 h 53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53339">
                  <a:moveTo>
                    <a:pt x="37973" y="0"/>
                  </a:moveTo>
                  <a:lnTo>
                    <a:pt x="0" y="15621"/>
                  </a:lnTo>
                  <a:lnTo>
                    <a:pt x="37973" y="53212"/>
                  </a:lnTo>
                  <a:lnTo>
                    <a:pt x="37973"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0366" name="object 10">
              <a:extLst>
                <a:ext uri="{FF2B5EF4-FFF2-40B4-BE49-F238E27FC236}">
                  <a16:creationId xmlns:a16="http://schemas.microsoft.com/office/drawing/2014/main" id="{6C989FF5-4309-447C-82AA-9897F5E38B02}"/>
                </a:ext>
              </a:extLst>
            </p:cNvPr>
            <p:cNvSpPr>
              <a:spLocks/>
            </p:cNvSpPr>
            <p:nvPr/>
          </p:nvSpPr>
          <p:spPr bwMode="auto">
            <a:xfrm>
              <a:off x="2670048" y="1774444"/>
              <a:ext cx="53975" cy="38100"/>
            </a:xfrm>
            <a:custGeom>
              <a:avLst/>
              <a:gdLst>
                <a:gd name="T0" fmla="*/ 15620 w 53975"/>
                <a:gd name="T1" fmla="*/ 0 h 38100"/>
                <a:gd name="T2" fmla="*/ 0 w 53975"/>
                <a:gd name="T3" fmla="*/ 37591 h 38100"/>
                <a:gd name="T4" fmla="*/ 53466 w 53975"/>
                <a:gd name="T5" fmla="*/ 37591 h 38100"/>
                <a:gd name="T6" fmla="*/ 15620 w 53975"/>
                <a:gd name="T7" fmla="*/ 0 h 38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975" h="38100">
                  <a:moveTo>
                    <a:pt x="15620" y="0"/>
                  </a:moveTo>
                  <a:lnTo>
                    <a:pt x="0" y="37591"/>
                  </a:lnTo>
                  <a:lnTo>
                    <a:pt x="53466" y="37591"/>
                  </a:lnTo>
                  <a:lnTo>
                    <a:pt x="156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67" name="object 11">
              <a:extLst>
                <a:ext uri="{FF2B5EF4-FFF2-40B4-BE49-F238E27FC236}">
                  <a16:creationId xmlns:a16="http://schemas.microsoft.com/office/drawing/2014/main" id="{E0C36A31-A5A3-4AA7-AC42-0FFA3E5C2562}"/>
                </a:ext>
              </a:extLst>
            </p:cNvPr>
            <p:cNvSpPr>
              <a:spLocks/>
            </p:cNvSpPr>
            <p:nvPr/>
          </p:nvSpPr>
          <p:spPr bwMode="auto">
            <a:xfrm>
              <a:off x="2674493" y="1778761"/>
              <a:ext cx="53975" cy="38100"/>
            </a:xfrm>
            <a:custGeom>
              <a:avLst/>
              <a:gdLst>
                <a:gd name="T0" fmla="*/ 15493 w 53975"/>
                <a:gd name="T1" fmla="*/ 0 h 38100"/>
                <a:gd name="T2" fmla="*/ 0 w 53975"/>
                <a:gd name="T3" fmla="*/ 37591 h 38100"/>
                <a:gd name="T4" fmla="*/ 53467 w 53975"/>
                <a:gd name="T5" fmla="*/ 37591 h 38100"/>
                <a:gd name="T6" fmla="*/ 15493 w 53975"/>
                <a:gd name="T7" fmla="*/ 0 h 38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975" h="38100">
                  <a:moveTo>
                    <a:pt x="15493" y="0"/>
                  </a:moveTo>
                  <a:lnTo>
                    <a:pt x="0" y="37591"/>
                  </a:lnTo>
                  <a:lnTo>
                    <a:pt x="53467" y="37591"/>
                  </a:lnTo>
                  <a:lnTo>
                    <a:pt x="15493"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0368" name="object 12">
              <a:extLst>
                <a:ext uri="{FF2B5EF4-FFF2-40B4-BE49-F238E27FC236}">
                  <a16:creationId xmlns:a16="http://schemas.microsoft.com/office/drawing/2014/main" id="{C7D24463-2D41-47A0-98C5-6ADF3DC4A68E}"/>
                </a:ext>
              </a:extLst>
            </p:cNvPr>
            <p:cNvSpPr>
              <a:spLocks/>
            </p:cNvSpPr>
            <p:nvPr/>
          </p:nvSpPr>
          <p:spPr bwMode="auto">
            <a:xfrm>
              <a:off x="2670048" y="1812036"/>
              <a:ext cx="53975" cy="37465"/>
            </a:xfrm>
            <a:custGeom>
              <a:avLst/>
              <a:gdLst>
                <a:gd name="T0" fmla="*/ 53466 w 53975"/>
                <a:gd name="T1" fmla="*/ 0 h 37464"/>
                <a:gd name="T2" fmla="*/ 0 w 53975"/>
                <a:gd name="T3" fmla="*/ 0 h 37464"/>
                <a:gd name="T4" fmla="*/ 15620 w 53975"/>
                <a:gd name="T5" fmla="*/ 37466 h 37464"/>
                <a:gd name="T6" fmla="*/ 53466 w 53975"/>
                <a:gd name="T7" fmla="*/ 0 h 374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975" h="37464">
                  <a:moveTo>
                    <a:pt x="53466" y="0"/>
                  </a:moveTo>
                  <a:lnTo>
                    <a:pt x="0" y="0"/>
                  </a:lnTo>
                  <a:lnTo>
                    <a:pt x="15620" y="37464"/>
                  </a:lnTo>
                  <a:lnTo>
                    <a:pt x="534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69" name="object 13">
              <a:extLst>
                <a:ext uri="{FF2B5EF4-FFF2-40B4-BE49-F238E27FC236}">
                  <a16:creationId xmlns:a16="http://schemas.microsoft.com/office/drawing/2014/main" id="{4C23089B-07A5-44D4-8A42-1C54691C3B8A}"/>
                </a:ext>
              </a:extLst>
            </p:cNvPr>
            <p:cNvSpPr>
              <a:spLocks/>
            </p:cNvSpPr>
            <p:nvPr/>
          </p:nvSpPr>
          <p:spPr bwMode="auto">
            <a:xfrm>
              <a:off x="2674493" y="1816353"/>
              <a:ext cx="53975" cy="37465"/>
            </a:xfrm>
            <a:custGeom>
              <a:avLst/>
              <a:gdLst>
                <a:gd name="T0" fmla="*/ 0 w 53975"/>
                <a:gd name="T1" fmla="*/ 0 h 37464"/>
                <a:gd name="T2" fmla="*/ 15493 w 53975"/>
                <a:gd name="T3" fmla="*/ 37467 h 37464"/>
                <a:gd name="T4" fmla="*/ 53467 w 53975"/>
                <a:gd name="T5" fmla="*/ 0 h 37464"/>
                <a:gd name="T6" fmla="*/ 0 w 53975"/>
                <a:gd name="T7" fmla="*/ 0 h 374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975" h="37464">
                  <a:moveTo>
                    <a:pt x="0" y="0"/>
                  </a:moveTo>
                  <a:lnTo>
                    <a:pt x="15493" y="37465"/>
                  </a:lnTo>
                  <a:lnTo>
                    <a:pt x="53467" y="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0370" name="object 14">
              <a:extLst>
                <a:ext uri="{FF2B5EF4-FFF2-40B4-BE49-F238E27FC236}">
                  <a16:creationId xmlns:a16="http://schemas.microsoft.com/office/drawing/2014/main" id="{CD49444D-CA85-422D-9DB8-16D5560AD8A9}"/>
                </a:ext>
              </a:extLst>
            </p:cNvPr>
            <p:cNvSpPr>
              <a:spLocks/>
            </p:cNvSpPr>
            <p:nvPr/>
          </p:nvSpPr>
          <p:spPr bwMode="auto">
            <a:xfrm>
              <a:off x="2685669" y="1812036"/>
              <a:ext cx="38100" cy="53340"/>
            </a:xfrm>
            <a:custGeom>
              <a:avLst/>
              <a:gdLst>
                <a:gd name="T0" fmla="*/ 37845 w 38100"/>
                <a:gd name="T1" fmla="*/ 0 h 53339"/>
                <a:gd name="T2" fmla="*/ 0 w 38100"/>
                <a:gd name="T3" fmla="*/ 37466 h 53339"/>
                <a:gd name="T4" fmla="*/ 37845 w 38100"/>
                <a:gd name="T5" fmla="*/ 53088 h 53339"/>
                <a:gd name="T6" fmla="*/ 37845 w 38100"/>
                <a:gd name="T7" fmla="*/ 0 h 53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53339">
                  <a:moveTo>
                    <a:pt x="37845" y="0"/>
                  </a:moveTo>
                  <a:lnTo>
                    <a:pt x="0" y="37464"/>
                  </a:lnTo>
                  <a:lnTo>
                    <a:pt x="37845" y="53086"/>
                  </a:lnTo>
                  <a:lnTo>
                    <a:pt x="378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71" name="object 15">
              <a:extLst>
                <a:ext uri="{FF2B5EF4-FFF2-40B4-BE49-F238E27FC236}">
                  <a16:creationId xmlns:a16="http://schemas.microsoft.com/office/drawing/2014/main" id="{AD8F75EC-CFC0-421C-A0D5-72D380DF8386}"/>
                </a:ext>
              </a:extLst>
            </p:cNvPr>
            <p:cNvSpPr>
              <a:spLocks/>
            </p:cNvSpPr>
            <p:nvPr/>
          </p:nvSpPr>
          <p:spPr bwMode="auto">
            <a:xfrm>
              <a:off x="2689987" y="1816353"/>
              <a:ext cx="38100" cy="53340"/>
            </a:xfrm>
            <a:custGeom>
              <a:avLst/>
              <a:gdLst>
                <a:gd name="T0" fmla="*/ 0 w 38100"/>
                <a:gd name="T1" fmla="*/ 37467 h 53339"/>
                <a:gd name="T2" fmla="*/ 37973 w 38100"/>
                <a:gd name="T3" fmla="*/ 53088 h 53339"/>
                <a:gd name="T4" fmla="*/ 37973 w 38100"/>
                <a:gd name="T5" fmla="*/ 0 h 53339"/>
                <a:gd name="T6" fmla="*/ 0 w 38100"/>
                <a:gd name="T7" fmla="*/ 37467 h 53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53339">
                  <a:moveTo>
                    <a:pt x="0" y="37465"/>
                  </a:moveTo>
                  <a:lnTo>
                    <a:pt x="37973" y="53086"/>
                  </a:lnTo>
                  <a:lnTo>
                    <a:pt x="37973" y="0"/>
                  </a:lnTo>
                  <a:lnTo>
                    <a:pt x="0" y="3746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0372" name="object 16">
              <a:extLst>
                <a:ext uri="{FF2B5EF4-FFF2-40B4-BE49-F238E27FC236}">
                  <a16:creationId xmlns:a16="http://schemas.microsoft.com/office/drawing/2014/main" id="{BC035491-0195-4922-AAE5-F78FF6A4C224}"/>
                </a:ext>
              </a:extLst>
            </p:cNvPr>
            <p:cNvSpPr>
              <a:spLocks/>
            </p:cNvSpPr>
            <p:nvPr/>
          </p:nvSpPr>
          <p:spPr bwMode="auto">
            <a:xfrm>
              <a:off x="2723515" y="1812036"/>
              <a:ext cx="38100" cy="53340"/>
            </a:xfrm>
            <a:custGeom>
              <a:avLst/>
              <a:gdLst>
                <a:gd name="T0" fmla="*/ 0 w 38100"/>
                <a:gd name="T1" fmla="*/ 0 h 53339"/>
                <a:gd name="T2" fmla="*/ 0 w 38100"/>
                <a:gd name="T3" fmla="*/ 53088 h 53339"/>
                <a:gd name="T4" fmla="*/ 37973 w 38100"/>
                <a:gd name="T5" fmla="*/ 37466 h 53339"/>
                <a:gd name="T6" fmla="*/ 0 w 38100"/>
                <a:gd name="T7" fmla="*/ 0 h 53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53339">
                  <a:moveTo>
                    <a:pt x="0" y="0"/>
                  </a:moveTo>
                  <a:lnTo>
                    <a:pt x="0" y="53086"/>
                  </a:lnTo>
                  <a:lnTo>
                    <a:pt x="37973" y="3746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73" name="object 17">
              <a:extLst>
                <a:ext uri="{FF2B5EF4-FFF2-40B4-BE49-F238E27FC236}">
                  <a16:creationId xmlns:a16="http://schemas.microsoft.com/office/drawing/2014/main" id="{8948F38E-AD21-4255-9C4E-BDD05319D9E7}"/>
                </a:ext>
              </a:extLst>
            </p:cNvPr>
            <p:cNvSpPr>
              <a:spLocks/>
            </p:cNvSpPr>
            <p:nvPr/>
          </p:nvSpPr>
          <p:spPr bwMode="auto">
            <a:xfrm>
              <a:off x="2727960" y="1816353"/>
              <a:ext cx="38100" cy="53340"/>
            </a:xfrm>
            <a:custGeom>
              <a:avLst/>
              <a:gdLst>
                <a:gd name="T0" fmla="*/ 0 w 38100"/>
                <a:gd name="T1" fmla="*/ 53088 h 53339"/>
                <a:gd name="T2" fmla="*/ 37845 w 38100"/>
                <a:gd name="T3" fmla="*/ 37467 h 53339"/>
                <a:gd name="T4" fmla="*/ 0 w 38100"/>
                <a:gd name="T5" fmla="*/ 0 h 53339"/>
                <a:gd name="T6" fmla="*/ 0 w 38100"/>
                <a:gd name="T7" fmla="*/ 53088 h 53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53339">
                  <a:moveTo>
                    <a:pt x="0" y="53086"/>
                  </a:moveTo>
                  <a:lnTo>
                    <a:pt x="37845" y="37465"/>
                  </a:lnTo>
                  <a:lnTo>
                    <a:pt x="0" y="0"/>
                  </a:lnTo>
                  <a:lnTo>
                    <a:pt x="0" y="5308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0374" name="object 18">
              <a:extLst>
                <a:ext uri="{FF2B5EF4-FFF2-40B4-BE49-F238E27FC236}">
                  <a16:creationId xmlns:a16="http://schemas.microsoft.com/office/drawing/2014/main" id="{48076A83-1B89-4732-91F3-D651AA5B3DFB}"/>
                </a:ext>
              </a:extLst>
            </p:cNvPr>
            <p:cNvSpPr>
              <a:spLocks/>
            </p:cNvSpPr>
            <p:nvPr/>
          </p:nvSpPr>
          <p:spPr bwMode="auto">
            <a:xfrm>
              <a:off x="2723515" y="1812036"/>
              <a:ext cx="53975" cy="37465"/>
            </a:xfrm>
            <a:custGeom>
              <a:avLst/>
              <a:gdLst>
                <a:gd name="T0" fmla="*/ 53848 w 53975"/>
                <a:gd name="T1" fmla="*/ 0 h 37464"/>
                <a:gd name="T2" fmla="*/ 0 w 53975"/>
                <a:gd name="T3" fmla="*/ 0 h 37464"/>
                <a:gd name="T4" fmla="*/ 37973 w 53975"/>
                <a:gd name="T5" fmla="*/ 37466 h 37464"/>
                <a:gd name="T6" fmla="*/ 53848 w 53975"/>
                <a:gd name="T7" fmla="*/ 0 h 374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975" h="37464">
                  <a:moveTo>
                    <a:pt x="53848" y="0"/>
                  </a:moveTo>
                  <a:lnTo>
                    <a:pt x="0" y="0"/>
                  </a:lnTo>
                  <a:lnTo>
                    <a:pt x="37973" y="37464"/>
                  </a:lnTo>
                  <a:lnTo>
                    <a:pt x="538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75" name="object 19">
              <a:extLst>
                <a:ext uri="{FF2B5EF4-FFF2-40B4-BE49-F238E27FC236}">
                  <a16:creationId xmlns:a16="http://schemas.microsoft.com/office/drawing/2014/main" id="{B47DDBA2-12D1-4181-A3F0-99B01B9951EC}"/>
                </a:ext>
              </a:extLst>
            </p:cNvPr>
            <p:cNvSpPr>
              <a:spLocks/>
            </p:cNvSpPr>
            <p:nvPr/>
          </p:nvSpPr>
          <p:spPr bwMode="auto">
            <a:xfrm>
              <a:off x="2727960" y="1816353"/>
              <a:ext cx="53975" cy="37465"/>
            </a:xfrm>
            <a:custGeom>
              <a:avLst/>
              <a:gdLst>
                <a:gd name="T0" fmla="*/ 37845 w 53975"/>
                <a:gd name="T1" fmla="*/ 37467 h 37464"/>
                <a:gd name="T2" fmla="*/ 53847 w 53975"/>
                <a:gd name="T3" fmla="*/ 0 h 37464"/>
                <a:gd name="T4" fmla="*/ 0 w 53975"/>
                <a:gd name="T5" fmla="*/ 0 h 37464"/>
                <a:gd name="T6" fmla="*/ 37845 w 53975"/>
                <a:gd name="T7" fmla="*/ 37467 h 374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975" h="37464">
                  <a:moveTo>
                    <a:pt x="37845" y="37465"/>
                  </a:moveTo>
                  <a:lnTo>
                    <a:pt x="53847" y="0"/>
                  </a:lnTo>
                  <a:lnTo>
                    <a:pt x="0" y="0"/>
                  </a:lnTo>
                  <a:lnTo>
                    <a:pt x="37845" y="37465"/>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0376" name="object 20">
              <a:extLst>
                <a:ext uri="{FF2B5EF4-FFF2-40B4-BE49-F238E27FC236}">
                  <a16:creationId xmlns:a16="http://schemas.microsoft.com/office/drawing/2014/main" id="{F2E49CE9-B975-4052-BC59-CD83F3AB760B}"/>
                </a:ext>
              </a:extLst>
            </p:cNvPr>
            <p:cNvSpPr>
              <a:spLocks/>
            </p:cNvSpPr>
            <p:nvPr/>
          </p:nvSpPr>
          <p:spPr bwMode="auto">
            <a:xfrm>
              <a:off x="2723515" y="1774444"/>
              <a:ext cx="53975" cy="38100"/>
            </a:xfrm>
            <a:custGeom>
              <a:avLst/>
              <a:gdLst>
                <a:gd name="T0" fmla="*/ 37973 w 53975"/>
                <a:gd name="T1" fmla="*/ 0 h 38100"/>
                <a:gd name="T2" fmla="*/ 0 w 53975"/>
                <a:gd name="T3" fmla="*/ 37591 h 38100"/>
                <a:gd name="T4" fmla="*/ 53848 w 53975"/>
                <a:gd name="T5" fmla="*/ 37591 h 38100"/>
                <a:gd name="T6" fmla="*/ 37973 w 53975"/>
                <a:gd name="T7" fmla="*/ 0 h 38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975" h="38100">
                  <a:moveTo>
                    <a:pt x="37973" y="0"/>
                  </a:moveTo>
                  <a:lnTo>
                    <a:pt x="0" y="37591"/>
                  </a:lnTo>
                  <a:lnTo>
                    <a:pt x="53848" y="37591"/>
                  </a:lnTo>
                  <a:lnTo>
                    <a:pt x="379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77" name="object 21">
              <a:extLst>
                <a:ext uri="{FF2B5EF4-FFF2-40B4-BE49-F238E27FC236}">
                  <a16:creationId xmlns:a16="http://schemas.microsoft.com/office/drawing/2014/main" id="{CCF8DA26-2789-46BD-B085-17578D28C06C}"/>
                </a:ext>
              </a:extLst>
            </p:cNvPr>
            <p:cNvSpPr>
              <a:spLocks/>
            </p:cNvSpPr>
            <p:nvPr/>
          </p:nvSpPr>
          <p:spPr bwMode="auto">
            <a:xfrm>
              <a:off x="2727960" y="1778761"/>
              <a:ext cx="53975" cy="38100"/>
            </a:xfrm>
            <a:custGeom>
              <a:avLst/>
              <a:gdLst>
                <a:gd name="T0" fmla="*/ 53847 w 53975"/>
                <a:gd name="T1" fmla="*/ 37591 h 38100"/>
                <a:gd name="T2" fmla="*/ 37845 w 53975"/>
                <a:gd name="T3" fmla="*/ 0 h 38100"/>
                <a:gd name="T4" fmla="*/ 0 w 53975"/>
                <a:gd name="T5" fmla="*/ 37591 h 38100"/>
                <a:gd name="T6" fmla="*/ 53847 w 53975"/>
                <a:gd name="T7" fmla="*/ 37591 h 38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975" h="38100">
                  <a:moveTo>
                    <a:pt x="53847" y="37591"/>
                  </a:moveTo>
                  <a:lnTo>
                    <a:pt x="37845" y="0"/>
                  </a:lnTo>
                  <a:lnTo>
                    <a:pt x="0" y="37591"/>
                  </a:lnTo>
                  <a:lnTo>
                    <a:pt x="53847" y="3759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0378" name="object 22">
              <a:extLst>
                <a:ext uri="{FF2B5EF4-FFF2-40B4-BE49-F238E27FC236}">
                  <a16:creationId xmlns:a16="http://schemas.microsoft.com/office/drawing/2014/main" id="{61AD27DF-5C3A-4287-855F-BAB6CD90D651}"/>
                </a:ext>
              </a:extLst>
            </p:cNvPr>
            <p:cNvSpPr>
              <a:spLocks/>
            </p:cNvSpPr>
            <p:nvPr/>
          </p:nvSpPr>
          <p:spPr bwMode="auto">
            <a:xfrm>
              <a:off x="2723515" y="1758822"/>
              <a:ext cx="38100" cy="53340"/>
            </a:xfrm>
            <a:custGeom>
              <a:avLst/>
              <a:gdLst>
                <a:gd name="T0" fmla="*/ 0 w 38100"/>
                <a:gd name="T1" fmla="*/ 0 h 53339"/>
                <a:gd name="T2" fmla="*/ 0 w 38100"/>
                <a:gd name="T3" fmla="*/ 53214 h 53339"/>
                <a:gd name="T4" fmla="*/ 37973 w 38100"/>
                <a:gd name="T5" fmla="*/ 15621 h 53339"/>
                <a:gd name="T6" fmla="*/ 0 w 38100"/>
                <a:gd name="T7" fmla="*/ 0 h 53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53339">
                  <a:moveTo>
                    <a:pt x="0" y="0"/>
                  </a:moveTo>
                  <a:lnTo>
                    <a:pt x="0" y="53212"/>
                  </a:lnTo>
                  <a:lnTo>
                    <a:pt x="37973" y="1562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79" name="object 23">
              <a:extLst>
                <a:ext uri="{FF2B5EF4-FFF2-40B4-BE49-F238E27FC236}">
                  <a16:creationId xmlns:a16="http://schemas.microsoft.com/office/drawing/2014/main" id="{51652C34-4FC8-4585-B9A2-D46B52A36151}"/>
                </a:ext>
              </a:extLst>
            </p:cNvPr>
            <p:cNvSpPr>
              <a:spLocks/>
            </p:cNvSpPr>
            <p:nvPr/>
          </p:nvSpPr>
          <p:spPr bwMode="auto">
            <a:xfrm>
              <a:off x="2727960" y="1763141"/>
              <a:ext cx="38100" cy="53340"/>
            </a:xfrm>
            <a:custGeom>
              <a:avLst/>
              <a:gdLst>
                <a:gd name="T0" fmla="*/ 37845 w 38100"/>
                <a:gd name="T1" fmla="*/ 15621 h 53339"/>
                <a:gd name="T2" fmla="*/ 0 w 38100"/>
                <a:gd name="T3" fmla="*/ 0 h 53339"/>
                <a:gd name="T4" fmla="*/ 0 w 38100"/>
                <a:gd name="T5" fmla="*/ 53214 h 53339"/>
                <a:gd name="T6" fmla="*/ 37845 w 38100"/>
                <a:gd name="T7" fmla="*/ 15621 h 53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100" h="53339">
                  <a:moveTo>
                    <a:pt x="37845" y="15621"/>
                  </a:moveTo>
                  <a:lnTo>
                    <a:pt x="0" y="0"/>
                  </a:lnTo>
                  <a:lnTo>
                    <a:pt x="0" y="53212"/>
                  </a:lnTo>
                  <a:lnTo>
                    <a:pt x="37845" y="1562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00380" name="object 24">
              <a:extLst>
                <a:ext uri="{FF2B5EF4-FFF2-40B4-BE49-F238E27FC236}">
                  <a16:creationId xmlns:a16="http://schemas.microsoft.com/office/drawing/2014/main" id="{EC49C93F-1EF2-4C4A-9C49-F37099AC6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2702" y="2316952"/>
              <a:ext cx="109287" cy="10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1" name="object 25">
              <a:extLst>
                <a:ext uri="{FF2B5EF4-FFF2-40B4-BE49-F238E27FC236}">
                  <a16:creationId xmlns:a16="http://schemas.microsoft.com/office/drawing/2014/main" id="{79358B3A-6E62-44C5-BB7E-57BCD9553A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833" y="2724519"/>
              <a:ext cx="109232" cy="10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2" name="object 26">
              <a:extLst>
                <a:ext uri="{FF2B5EF4-FFF2-40B4-BE49-F238E27FC236}">
                  <a16:creationId xmlns:a16="http://schemas.microsoft.com/office/drawing/2014/main" id="{BF21825F-894A-49A9-B07B-6BABEFFFFC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8443" y="2871778"/>
              <a:ext cx="113007" cy="11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3" name="object 27">
              <a:extLst>
                <a:ext uri="{FF2B5EF4-FFF2-40B4-BE49-F238E27FC236}">
                  <a16:creationId xmlns:a16="http://schemas.microsoft.com/office/drawing/2014/main" id="{9387880C-4572-4CED-AE39-1C366661F2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4482" y="2724519"/>
              <a:ext cx="108903" cy="10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4" name="object 28">
              <a:extLst>
                <a:ext uri="{FF2B5EF4-FFF2-40B4-BE49-F238E27FC236}">
                  <a16:creationId xmlns:a16="http://schemas.microsoft.com/office/drawing/2014/main" id="{D60E1B60-46D1-4EC0-B3B4-51E39DEAC1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7486" y="2316952"/>
              <a:ext cx="108903" cy="10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5" name="object 29">
              <a:extLst>
                <a:ext uri="{FF2B5EF4-FFF2-40B4-BE49-F238E27FC236}">
                  <a16:creationId xmlns:a16="http://schemas.microsoft.com/office/drawing/2014/main" id="{7D6EACD1-7153-409C-BAB9-3990663C9B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7092" y="1758876"/>
              <a:ext cx="112596" cy="11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6" name="object 30">
              <a:extLst>
                <a:ext uri="{FF2B5EF4-FFF2-40B4-BE49-F238E27FC236}">
                  <a16:creationId xmlns:a16="http://schemas.microsoft.com/office/drawing/2014/main" id="{FA4FC114-7133-4FAC-9CE2-49F4074523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7486" y="1204346"/>
              <a:ext cx="108903" cy="10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87" name="object 31">
              <a:extLst>
                <a:ext uri="{FF2B5EF4-FFF2-40B4-BE49-F238E27FC236}">
                  <a16:creationId xmlns:a16="http://schemas.microsoft.com/office/drawing/2014/main" id="{E73FFB05-98D3-4E71-B167-84D4EA4753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64482" y="797072"/>
              <a:ext cx="108903" cy="10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8" name="object 32">
              <a:extLst>
                <a:ext uri="{FF2B5EF4-FFF2-40B4-BE49-F238E27FC236}">
                  <a16:creationId xmlns:a16="http://schemas.microsoft.com/office/drawing/2014/main" id="{F48BBD72-18D7-4050-89CF-F3CB36F54135}"/>
                </a:ext>
              </a:extLst>
            </p:cNvPr>
            <p:cNvSpPr>
              <a:spLocks/>
            </p:cNvSpPr>
            <p:nvPr/>
          </p:nvSpPr>
          <p:spPr bwMode="auto">
            <a:xfrm>
              <a:off x="3851910" y="1755902"/>
              <a:ext cx="49530" cy="56515"/>
            </a:xfrm>
            <a:custGeom>
              <a:avLst/>
              <a:gdLst>
                <a:gd name="T0" fmla="*/ 32259 w 49529"/>
                <a:gd name="T1" fmla="*/ 0 h 56514"/>
                <a:gd name="T2" fmla="*/ 0 w 49529"/>
                <a:gd name="T3" fmla="*/ 56136 h 56514"/>
                <a:gd name="T4" fmla="*/ 49024 w 49529"/>
                <a:gd name="T5" fmla="*/ 13208 h 56514"/>
                <a:gd name="T6" fmla="*/ 32259 w 49529"/>
                <a:gd name="T7" fmla="*/ 0 h 565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529" h="56514">
                  <a:moveTo>
                    <a:pt x="32257" y="0"/>
                  </a:moveTo>
                  <a:lnTo>
                    <a:pt x="0" y="56134"/>
                  </a:lnTo>
                  <a:lnTo>
                    <a:pt x="49022" y="13208"/>
                  </a:lnTo>
                  <a:lnTo>
                    <a:pt x="322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89" name="object 33">
              <a:extLst>
                <a:ext uri="{FF2B5EF4-FFF2-40B4-BE49-F238E27FC236}">
                  <a16:creationId xmlns:a16="http://schemas.microsoft.com/office/drawing/2014/main" id="{49BA890C-0BF5-45DC-A60D-BFA92EE7BD75}"/>
                </a:ext>
              </a:extLst>
            </p:cNvPr>
            <p:cNvSpPr>
              <a:spLocks/>
            </p:cNvSpPr>
            <p:nvPr/>
          </p:nvSpPr>
          <p:spPr bwMode="auto">
            <a:xfrm>
              <a:off x="2566797" y="903858"/>
              <a:ext cx="2188845" cy="912494"/>
            </a:xfrm>
            <a:custGeom>
              <a:avLst/>
              <a:gdLst>
                <a:gd name="T0" fmla="*/ 1338706 w 2188845"/>
                <a:gd name="T1" fmla="*/ 869695 h 912494"/>
                <a:gd name="T2" fmla="*/ 1289557 w 2188845"/>
                <a:gd name="T3" fmla="*/ 912494 h 912494"/>
                <a:gd name="T4" fmla="*/ 1321689 w 2188845"/>
                <a:gd name="T5" fmla="*/ 856361 h 912494"/>
                <a:gd name="T6" fmla="*/ 1338706 w 2188845"/>
                <a:gd name="T7" fmla="*/ 869695 h 912494"/>
                <a:gd name="T8" fmla="*/ 1330198 w 2188845"/>
                <a:gd name="T9" fmla="*/ 862964 h 912494"/>
                <a:gd name="T10" fmla="*/ 1501775 w 2188845"/>
                <a:gd name="T11" fmla="*/ 652906 h 912494"/>
                <a:gd name="T12" fmla="*/ 1566037 w 2188845"/>
                <a:gd name="T13" fmla="*/ 652906 h 912494"/>
                <a:gd name="T14" fmla="*/ 2187955 w 2188845"/>
                <a:gd name="T15" fmla="*/ 0 h 912494"/>
                <a:gd name="T16" fmla="*/ 2188337 w 2188845"/>
                <a:gd name="T17" fmla="*/ 0 h 912494"/>
                <a:gd name="T18" fmla="*/ 1289557 w 2188845"/>
                <a:gd name="T19" fmla="*/ 912494 h 912494"/>
                <a:gd name="T20" fmla="*/ 1289812 w 2188845"/>
                <a:gd name="T21" fmla="*/ 912494 h 912494"/>
                <a:gd name="T22" fmla="*/ 0 w 2188845"/>
                <a:gd name="T23" fmla="*/ 912494 h 912494"/>
                <a:gd name="T24" fmla="*/ 380 w 2188845"/>
                <a:gd name="T25" fmla="*/ 912494 h 912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8845" h="912494">
                  <a:moveTo>
                    <a:pt x="1338706" y="869695"/>
                  </a:moveTo>
                  <a:lnTo>
                    <a:pt x="1289557" y="912494"/>
                  </a:lnTo>
                  <a:lnTo>
                    <a:pt x="1321689" y="856361"/>
                  </a:lnTo>
                  <a:lnTo>
                    <a:pt x="1338706" y="869695"/>
                  </a:lnTo>
                  <a:close/>
                </a:path>
                <a:path w="2188845" h="912494">
                  <a:moveTo>
                    <a:pt x="1330198" y="862964"/>
                  </a:moveTo>
                  <a:lnTo>
                    <a:pt x="1501775" y="652906"/>
                  </a:lnTo>
                  <a:lnTo>
                    <a:pt x="1566037" y="652906"/>
                  </a:lnTo>
                </a:path>
                <a:path w="2188845" h="912494">
                  <a:moveTo>
                    <a:pt x="2187955" y="0"/>
                  </a:moveTo>
                  <a:lnTo>
                    <a:pt x="2188337" y="0"/>
                  </a:lnTo>
                </a:path>
                <a:path w="2188845" h="912494">
                  <a:moveTo>
                    <a:pt x="1289557" y="912494"/>
                  </a:moveTo>
                  <a:lnTo>
                    <a:pt x="1289812" y="912494"/>
                  </a:lnTo>
                </a:path>
                <a:path w="2188845" h="912494">
                  <a:moveTo>
                    <a:pt x="0" y="912494"/>
                  </a:moveTo>
                  <a:lnTo>
                    <a:pt x="380" y="91249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0390" name="object 34">
              <a:extLst>
                <a:ext uri="{FF2B5EF4-FFF2-40B4-BE49-F238E27FC236}">
                  <a16:creationId xmlns:a16="http://schemas.microsoft.com/office/drawing/2014/main" id="{A7BEE94B-9205-4F9C-9186-8060715746A9}"/>
                </a:ext>
              </a:extLst>
            </p:cNvPr>
            <p:cNvSpPr>
              <a:spLocks/>
            </p:cNvSpPr>
            <p:nvPr/>
          </p:nvSpPr>
          <p:spPr bwMode="auto">
            <a:xfrm>
              <a:off x="2673477" y="851661"/>
              <a:ext cx="1905" cy="965835"/>
            </a:xfrm>
            <a:custGeom>
              <a:avLst/>
              <a:gdLst>
                <a:gd name="T0" fmla="*/ 1905 w 1905"/>
                <a:gd name="T1" fmla="*/ 964692 h 965835"/>
                <a:gd name="T2" fmla="*/ 1651 w 1905"/>
                <a:gd name="T3" fmla="*/ 964057 h 965835"/>
                <a:gd name="T4" fmla="*/ 1016 w 1905"/>
                <a:gd name="T5" fmla="*/ 963676 h 965835"/>
                <a:gd name="T6" fmla="*/ 254 w 1905"/>
                <a:gd name="T7" fmla="*/ 964057 h 965835"/>
                <a:gd name="T8" fmla="*/ 0 w 1905"/>
                <a:gd name="T9" fmla="*/ 964692 h 965835"/>
                <a:gd name="T10" fmla="*/ 254 w 1905"/>
                <a:gd name="T11" fmla="*/ 965327 h 965835"/>
                <a:gd name="T12" fmla="*/ 1016 w 1905"/>
                <a:gd name="T13" fmla="*/ 965581 h 965835"/>
                <a:gd name="T14" fmla="*/ 1651 w 1905"/>
                <a:gd name="T15" fmla="*/ 965327 h 965835"/>
                <a:gd name="T16" fmla="*/ 1905 w 1905"/>
                <a:gd name="T17" fmla="*/ 964692 h 965835"/>
                <a:gd name="T18" fmla="*/ 1905 w 1905"/>
                <a:gd name="T19" fmla="*/ 889 h 965835"/>
                <a:gd name="T20" fmla="*/ 1651 w 1905"/>
                <a:gd name="T21" fmla="*/ 254 h 965835"/>
                <a:gd name="T22" fmla="*/ 1016 w 1905"/>
                <a:gd name="T23" fmla="*/ 0 h 965835"/>
                <a:gd name="T24" fmla="*/ 254 w 1905"/>
                <a:gd name="T25" fmla="*/ 254 h 965835"/>
                <a:gd name="T26" fmla="*/ 0 w 1905"/>
                <a:gd name="T27" fmla="*/ 889 h 965835"/>
                <a:gd name="T28" fmla="*/ 254 w 1905"/>
                <a:gd name="T29" fmla="*/ 1524 h 965835"/>
                <a:gd name="T30" fmla="*/ 1016 w 1905"/>
                <a:gd name="T31" fmla="*/ 1905 h 965835"/>
                <a:gd name="T32" fmla="*/ 1651 w 1905"/>
                <a:gd name="T33" fmla="*/ 1524 h 965835"/>
                <a:gd name="T34" fmla="*/ 1905 w 1905"/>
                <a:gd name="T35" fmla="*/ 889 h 965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05" h="965835">
                  <a:moveTo>
                    <a:pt x="1905" y="964692"/>
                  </a:moveTo>
                  <a:lnTo>
                    <a:pt x="1651" y="964057"/>
                  </a:lnTo>
                  <a:lnTo>
                    <a:pt x="1016" y="963676"/>
                  </a:lnTo>
                  <a:lnTo>
                    <a:pt x="254" y="964057"/>
                  </a:lnTo>
                  <a:lnTo>
                    <a:pt x="0" y="964692"/>
                  </a:lnTo>
                  <a:lnTo>
                    <a:pt x="254" y="965327"/>
                  </a:lnTo>
                  <a:lnTo>
                    <a:pt x="1016" y="965581"/>
                  </a:lnTo>
                  <a:lnTo>
                    <a:pt x="1651" y="965327"/>
                  </a:lnTo>
                  <a:lnTo>
                    <a:pt x="1905" y="964692"/>
                  </a:lnTo>
                  <a:close/>
                </a:path>
                <a:path w="1905" h="965835">
                  <a:moveTo>
                    <a:pt x="1905" y="889"/>
                  </a:moveTo>
                  <a:lnTo>
                    <a:pt x="1651" y="254"/>
                  </a:lnTo>
                  <a:lnTo>
                    <a:pt x="1016" y="0"/>
                  </a:lnTo>
                  <a:lnTo>
                    <a:pt x="254" y="254"/>
                  </a:lnTo>
                  <a:lnTo>
                    <a:pt x="0" y="889"/>
                  </a:lnTo>
                  <a:lnTo>
                    <a:pt x="254" y="1524"/>
                  </a:lnTo>
                  <a:lnTo>
                    <a:pt x="1016" y="1905"/>
                  </a:lnTo>
                  <a:lnTo>
                    <a:pt x="1651" y="1524"/>
                  </a:lnTo>
                  <a:lnTo>
                    <a:pt x="1905" y="8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0391" name="object 35">
              <a:extLst>
                <a:ext uri="{FF2B5EF4-FFF2-40B4-BE49-F238E27FC236}">
                  <a16:creationId xmlns:a16="http://schemas.microsoft.com/office/drawing/2014/main" id="{F6D57E75-D752-4516-9418-64A40184C0AF}"/>
                </a:ext>
              </a:extLst>
            </p:cNvPr>
            <p:cNvSpPr>
              <a:spLocks/>
            </p:cNvSpPr>
            <p:nvPr/>
          </p:nvSpPr>
          <p:spPr bwMode="auto">
            <a:xfrm>
              <a:off x="2308860" y="721359"/>
              <a:ext cx="2754630" cy="1158875"/>
            </a:xfrm>
            <a:custGeom>
              <a:avLst/>
              <a:gdLst>
                <a:gd name="T0" fmla="*/ 2754251 w 2754629"/>
                <a:gd name="T1" fmla="*/ 0 h 1158875"/>
                <a:gd name="T2" fmla="*/ 2625345 w 2754629"/>
                <a:gd name="T3" fmla="*/ 0 h 1158875"/>
                <a:gd name="T4" fmla="*/ 2445894 w 2754629"/>
                <a:gd name="T5" fmla="*/ 182499 h 1158875"/>
                <a:gd name="T6" fmla="*/ 2444243 w 2754629"/>
                <a:gd name="T7" fmla="*/ 92328 h 1158875"/>
                <a:gd name="T8" fmla="*/ 2447292 w 2754629"/>
                <a:gd name="T9" fmla="*/ 272287 h 1158875"/>
                <a:gd name="T10" fmla="*/ 1483107 w 2754629"/>
                <a:gd name="T11" fmla="*/ 1094993 h 1158875"/>
                <a:gd name="T12" fmla="*/ 1612013 w 2754629"/>
                <a:gd name="T13" fmla="*/ 1094993 h 1158875"/>
                <a:gd name="T14" fmla="*/ 1547496 w 2754629"/>
                <a:gd name="T15" fmla="*/ 1158493 h 1158875"/>
                <a:gd name="T16" fmla="*/ 1547496 w 2754629"/>
                <a:gd name="T17" fmla="*/ 1031493 h 1158875"/>
                <a:gd name="T18" fmla="*/ 365632 w 2754629"/>
                <a:gd name="T19" fmla="*/ 131191 h 1158875"/>
                <a:gd name="T20" fmla="*/ 494283 w 2754629"/>
                <a:gd name="T21" fmla="*/ 131191 h 1158875"/>
                <a:gd name="T22" fmla="*/ 257937 w 2754629"/>
                <a:gd name="T23" fmla="*/ 131191 h 1158875"/>
                <a:gd name="T24" fmla="*/ 0 w 2754629"/>
                <a:gd name="T25" fmla="*/ 131191 h 1158875"/>
                <a:gd name="T26" fmla="*/ 429894 w 2754629"/>
                <a:gd name="T27" fmla="*/ 67818 h 1158875"/>
                <a:gd name="T28" fmla="*/ 300989 w 2754629"/>
                <a:gd name="T29" fmla="*/ 194691 h 1158875"/>
                <a:gd name="T30" fmla="*/ 193675 w 2754629"/>
                <a:gd name="T31" fmla="*/ 194691 h 1158875"/>
                <a:gd name="T32" fmla="*/ 322579 w 2754629"/>
                <a:gd name="T33" fmla="*/ 67818 h 1158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54629" h="1158875">
                  <a:moveTo>
                    <a:pt x="2754249" y="0"/>
                  </a:moveTo>
                  <a:lnTo>
                    <a:pt x="2625343" y="0"/>
                  </a:lnTo>
                  <a:lnTo>
                    <a:pt x="2445892" y="182499"/>
                  </a:lnTo>
                </a:path>
                <a:path w="2754629" h="1158875">
                  <a:moveTo>
                    <a:pt x="2444241" y="92328"/>
                  </a:moveTo>
                  <a:lnTo>
                    <a:pt x="2447290" y="272287"/>
                  </a:lnTo>
                </a:path>
                <a:path w="2754629" h="1158875">
                  <a:moveTo>
                    <a:pt x="1483105" y="1094993"/>
                  </a:moveTo>
                  <a:lnTo>
                    <a:pt x="1612011" y="1094993"/>
                  </a:lnTo>
                </a:path>
                <a:path w="2754629" h="1158875">
                  <a:moveTo>
                    <a:pt x="1547494" y="1158493"/>
                  </a:moveTo>
                  <a:lnTo>
                    <a:pt x="1547494" y="1031493"/>
                  </a:lnTo>
                </a:path>
                <a:path w="2754629" h="1158875">
                  <a:moveTo>
                    <a:pt x="365632" y="131191"/>
                  </a:moveTo>
                  <a:lnTo>
                    <a:pt x="494283" y="131191"/>
                  </a:lnTo>
                </a:path>
                <a:path w="2754629" h="1158875">
                  <a:moveTo>
                    <a:pt x="257937" y="131191"/>
                  </a:moveTo>
                  <a:lnTo>
                    <a:pt x="0" y="131191"/>
                  </a:lnTo>
                </a:path>
                <a:path w="2754629" h="1158875">
                  <a:moveTo>
                    <a:pt x="429894" y="67818"/>
                  </a:moveTo>
                  <a:lnTo>
                    <a:pt x="300989" y="194691"/>
                  </a:lnTo>
                </a:path>
                <a:path w="2754629" h="1158875">
                  <a:moveTo>
                    <a:pt x="193675" y="194691"/>
                  </a:moveTo>
                  <a:lnTo>
                    <a:pt x="322579" y="6781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36" name="object 36">
            <a:extLst>
              <a:ext uri="{FF2B5EF4-FFF2-40B4-BE49-F238E27FC236}">
                <a16:creationId xmlns:a16="http://schemas.microsoft.com/office/drawing/2014/main" id="{872E07BB-BA99-4AD2-A489-F0265C081DFA}"/>
              </a:ext>
            </a:extLst>
          </p:cNvPr>
          <p:cNvSpPr txBox="1"/>
          <p:nvPr/>
        </p:nvSpPr>
        <p:spPr>
          <a:xfrm>
            <a:off x="933450" y="708025"/>
            <a:ext cx="192088" cy="239713"/>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37" name="object 37">
            <a:extLst>
              <a:ext uri="{FF2B5EF4-FFF2-40B4-BE49-F238E27FC236}">
                <a16:creationId xmlns:a16="http://schemas.microsoft.com/office/drawing/2014/main" id="{715C1D8B-E31C-41E8-A520-5F014C8F81E6}"/>
              </a:ext>
            </a:extLst>
          </p:cNvPr>
          <p:cNvSpPr txBox="1"/>
          <p:nvPr/>
        </p:nvSpPr>
        <p:spPr>
          <a:xfrm>
            <a:off x="3975100" y="582613"/>
            <a:ext cx="271463" cy="238125"/>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R3'</a:t>
            </a:r>
            <a:endParaRPr sz="1400" kern="0">
              <a:solidFill>
                <a:sysClr val="windowText" lastClr="000000"/>
              </a:solidFill>
              <a:latin typeface="Times New Roman"/>
              <a:cs typeface="Times New Roman"/>
            </a:endParaRPr>
          </a:p>
        </p:txBody>
      </p:sp>
      <p:sp>
        <p:nvSpPr>
          <p:cNvPr id="38" name="object 38">
            <a:extLst>
              <a:ext uri="{FF2B5EF4-FFF2-40B4-BE49-F238E27FC236}">
                <a16:creationId xmlns:a16="http://schemas.microsoft.com/office/drawing/2014/main" id="{594B45FB-3369-424D-AC58-1BF67D433EE6}"/>
              </a:ext>
            </a:extLst>
          </p:cNvPr>
          <p:cNvSpPr txBox="1"/>
          <p:nvPr/>
        </p:nvSpPr>
        <p:spPr>
          <a:xfrm>
            <a:off x="2047875" y="1449388"/>
            <a:ext cx="51435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10" dirty="0">
                <a:solidFill>
                  <a:sysClr val="windowText" lastClr="000000"/>
                </a:solidFill>
                <a:latin typeface="Times New Roman"/>
                <a:cs typeface="Times New Roman"/>
              </a:rPr>
              <a:t>Center</a:t>
            </a:r>
            <a:endParaRPr sz="1400" kern="0">
              <a:solidFill>
                <a:sysClr val="windowText" lastClr="000000"/>
              </a:solidFill>
              <a:latin typeface="Times New Roman"/>
              <a:cs typeface="Times New Roman"/>
            </a:endParaRPr>
          </a:p>
        </p:txBody>
      </p:sp>
      <p:sp>
        <p:nvSpPr>
          <p:cNvPr id="39" name="object 39">
            <a:extLst>
              <a:ext uri="{FF2B5EF4-FFF2-40B4-BE49-F238E27FC236}">
                <a16:creationId xmlns:a16="http://schemas.microsoft.com/office/drawing/2014/main" id="{9D315F67-E445-4D3E-9C3C-32BE7DDAFE93}"/>
              </a:ext>
            </a:extLst>
          </p:cNvPr>
          <p:cNvSpPr txBox="1"/>
          <p:nvPr/>
        </p:nvSpPr>
        <p:spPr>
          <a:xfrm>
            <a:off x="1008063" y="4992688"/>
            <a:ext cx="1812925" cy="239712"/>
          </a:xfrm>
          <a:prstGeom prst="rect">
            <a:avLst/>
          </a:prstGeom>
        </p:spPr>
        <p:txBody>
          <a:bodyPr lIns="0" tIns="12700" rIns="0" bIns="0">
            <a:spAutoFit/>
          </a:bodyPr>
          <a:lstStyle/>
          <a:p>
            <a:pPr marL="12700" eaLnBrk="1" fontAlgn="auto" hangingPunct="1">
              <a:spcBef>
                <a:spcPts val="100"/>
              </a:spcBef>
              <a:spcAft>
                <a:spcPts val="0"/>
              </a:spcAft>
              <a:defRPr/>
            </a:pPr>
            <a:r>
              <a:rPr sz="1400" b="1" kern="0" dirty="0">
                <a:solidFill>
                  <a:sysClr val="windowText" lastClr="000000"/>
                </a:solidFill>
                <a:latin typeface="Times New Roman"/>
                <a:cs typeface="Times New Roman"/>
              </a:rPr>
              <a:t>Use</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Offset,</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Polar</a:t>
            </a:r>
            <a:r>
              <a:rPr sz="1400" b="1" kern="0" spc="-25" dirty="0">
                <a:solidFill>
                  <a:sysClr val="windowText" lastClr="000000"/>
                </a:solidFill>
                <a:latin typeface="Times New Roman"/>
                <a:cs typeface="Times New Roman"/>
              </a:rPr>
              <a:t> </a:t>
            </a:r>
            <a:r>
              <a:rPr sz="1400" b="1" kern="0" spc="-20" dirty="0">
                <a:solidFill>
                  <a:sysClr val="windowText" lastClr="000000"/>
                </a:solidFill>
                <a:latin typeface="Times New Roman"/>
                <a:cs typeface="Times New Roman"/>
              </a:rPr>
              <a:t>Array</a:t>
            </a:r>
            <a:endParaRPr sz="1400" kern="0">
              <a:solidFill>
                <a:sysClr val="windowText" lastClr="000000"/>
              </a:solidFill>
              <a:latin typeface="Times New Roman"/>
              <a:cs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1378" name="object 2">
            <a:extLst>
              <a:ext uri="{FF2B5EF4-FFF2-40B4-BE49-F238E27FC236}">
                <a16:creationId xmlns:a16="http://schemas.microsoft.com/office/drawing/2014/main" id="{14B74677-350F-4506-B4BE-AF376CA26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object 3">
            <a:extLst>
              <a:ext uri="{FF2B5EF4-FFF2-40B4-BE49-F238E27FC236}">
                <a16:creationId xmlns:a16="http://schemas.microsoft.com/office/drawing/2014/main" id="{320929F0-B846-4627-9108-E10D545F9AD6}"/>
              </a:ext>
            </a:extLst>
          </p:cNvPr>
          <p:cNvSpPr>
            <a:spLocks/>
          </p:cNvSpPr>
          <p:nvPr/>
        </p:nvSpPr>
        <p:spPr bwMode="auto">
          <a:xfrm>
            <a:off x="4713288" y="1249363"/>
            <a:ext cx="298450" cy="266700"/>
          </a:xfrm>
          <a:custGeom>
            <a:avLst/>
            <a:gdLst>
              <a:gd name="T0" fmla="*/ 299088 w 297814"/>
              <a:gd name="T1" fmla="*/ 0 h 266065"/>
              <a:gd name="T2" fmla="*/ 174479 w 297814"/>
              <a:gd name="T3" fmla="*/ 0 h 266065"/>
              <a:gd name="T4" fmla="*/ 1530 w 297814"/>
              <a:gd name="T5" fmla="*/ 178904 h 266065"/>
              <a:gd name="T6" fmla="*/ 0 w 297814"/>
              <a:gd name="T7" fmla="*/ 91239 h 266065"/>
              <a:gd name="T8" fmla="*/ 2550 w 297814"/>
              <a:gd name="T9" fmla="*/ 267081 h 2660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7814" h="266065">
                <a:moveTo>
                  <a:pt x="297815" y="0"/>
                </a:moveTo>
                <a:lnTo>
                  <a:pt x="173736" y="0"/>
                </a:lnTo>
                <a:lnTo>
                  <a:pt x="1524" y="178053"/>
                </a:lnTo>
              </a:path>
              <a:path w="297814" h="266065">
                <a:moveTo>
                  <a:pt x="0" y="90805"/>
                </a:moveTo>
                <a:lnTo>
                  <a:pt x="2540" y="2658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1380" name="object 4">
            <a:extLst>
              <a:ext uri="{FF2B5EF4-FFF2-40B4-BE49-F238E27FC236}">
                <a16:creationId xmlns:a16="http://schemas.microsoft.com/office/drawing/2014/main" id="{87FA91BD-1C8F-4CC9-8406-D257FCD75EA5}"/>
              </a:ext>
            </a:extLst>
          </p:cNvPr>
          <p:cNvSpPr>
            <a:spLocks/>
          </p:cNvSpPr>
          <p:nvPr/>
        </p:nvSpPr>
        <p:spPr bwMode="auto">
          <a:xfrm>
            <a:off x="3789363" y="2254250"/>
            <a:ext cx="123825" cy="125413"/>
          </a:xfrm>
          <a:custGeom>
            <a:avLst/>
            <a:gdLst>
              <a:gd name="T0" fmla="*/ 0 w 123825"/>
              <a:gd name="T1" fmla="*/ 62928 h 124460"/>
              <a:gd name="T2" fmla="*/ 123825 w 123825"/>
              <a:gd name="T3" fmla="*/ 62928 h 124460"/>
              <a:gd name="T4" fmla="*/ 61849 w 123825"/>
              <a:gd name="T5" fmla="*/ 125856 h 124460"/>
              <a:gd name="T6" fmla="*/ 61849 w 123825"/>
              <a:gd name="T7" fmla="*/ 0 h 1244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825" h="124460">
                <a:moveTo>
                  <a:pt x="0" y="61975"/>
                </a:moveTo>
                <a:lnTo>
                  <a:pt x="123825" y="61975"/>
                </a:lnTo>
              </a:path>
              <a:path w="123825" h="124460">
                <a:moveTo>
                  <a:pt x="61849" y="123951"/>
                </a:moveTo>
                <a:lnTo>
                  <a:pt x="6184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1381" name="object 5">
            <a:extLst>
              <a:ext uri="{FF2B5EF4-FFF2-40B4-BE49-F238E27FC236}">
                <a16:creationId xmlns:a16="http://schemas.microsoft.com/office/drawing/2014/main" id="{A2810250-6C3E-4917-B7EC-CA62A7C23D55}"/>
              </a:ext>
            </a:extLst>
          </p:cNvPr>
          <p:cNvSpPr>
            <a:spLocks/>
          </p:cNvSpPr>
          <p:nvPr/>
        </p:nvSpPr>
        <p:spPr bwMode="auto">
          <a:xfrm>
            <a:off x="2716213" y="1377950"/>
            <a:ext cx="123825" cy="0"/>
          </a:xfrm>
          <a:custGeom>
            <a:avLst/>
            <a:gdLst>
              <a:gd name="T0" fmla="*/ 0 w 123825"/>
              <a:gd name="T1" fmla="*/ 123825 w 123825"/>
              <a:gd name="T2" fmla="*/ 0 60000 65536"/>
              <a:gd name="T3" fmla="*/ 0 60000 65536"/>
            </a:gdLst>
            <a:ahLst/>
            <a:cxnLst>
              <a:cxn ang="T2">
                <a:pos x="T0" y="0"/>
              </a:cxn>
              <a:cxn ang="T3">
                <a:pos x="T1" y="0"/>
              </a:cxn>
            </a:cxnLst>
            <a:rect l="0" t="0" r="r" b="b"/>
            <a:pathLst>
              <a:path w="123825">
                <a:moveTo>
                  <a:pt x="0" y="0"/>
                </a:moveTo>
                <a:lnTo>
                  <a:pt x="12382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01382" name="object 6">
            <a:extLst>
              <a:ext uri="{FF2B5EF4-FFF2-40B4-BE49-F238E27FC236}">
                <a16:creationId xmlns:a16="http://schemas.microsoft.com/office/drawing/2014/main" id="{9E582AC1-7F42-438C-A559-76EEFD516F3A}"/>
              </a:ext>
            </a:extLst>
          </p:cNvPr>
          <p:cNvGrpSpPr>
            <a:grpSpLocks/>
          </p:cNvGrpSpPr>
          <p:nvPr/>
        </p:nvGrpSpPr>
        <p:grpSpPr bwMode="auto">
          <a:xfrm>
            <a:off x="2365375" y="1076325"/>
            <a:ext cx="2727325" cy="2481263"/>
            <a:chOff x="2364739" y="1076509"/>
            <a:chExt cx="2727960" cy="2480310"/>
          </a:xfrm>
        </p:grpSpPr>
        <p:sp>
          <p:nvSpPr>
            <p:cNvPr id="101386" name="object 7">
              <a:extLst>
                <a:ext uri="{FF2B5EF4-FFF2-40B4-BE49-F238E27FC236}">
                  <a16:creationId xmlns:a16="http://schemas.microsoft.com/office/drawing/2014/main" id="{545183E4-794E-41F1-B7CD-4AD655FC2CA9}"/>
                </a:ext>
              </a:extLst>
            </p:cNvPr>
            <p:cNvSpPr>
              <a:spLocks/>
            </p:cNvSpPr>
            <p:nvPr/>
          </p:nvSpPr>
          <p:spPr bwMode="auto">
            <a:xfrm>
              <a:off x="2364739" y="1077594"/>
              <a:ext cx="2726690" cy="2478405"/>
            </a:xfrm>
            <a:custGeom>
              <a:avLst/>
              <a:gdLst>
                <a:gd name="T0" fmla="*/ 413258 w 2726690"/>
                <a:gd name="T1" fmla="*/ 238251 h 2478404"/>
                <a:gd name="T2" fmla="*/ 309880 w 2726690"/>
                <a:gd name="T3" fmla="*/ 238251 h 2478404"/>
                <a:gd name="T4" fmla="*/ 2603627 w 2726690"/>
                <a:gd name="T5" fmla="*/ 701420 h 2478404"/>
                <a:gd name="T6" fmla="*/ 2025142 w 2726690"/>
                <a:gd name="T7" fmla="*/ 122936 h 2478404"/>
                <a:gd name="T8" fmla="*/ 1211199 w 2726690"/>
                <a:gd name="T9" fmla="*/ 30987 h 2478404"/>
                <a:gd name="T10" fmla="*/ 518287 w 2726690"/>
                <a:gd name="T11" fmla="*/ 466597 h 2478404"/>
                <a:gd name="T12" fmla="*/ 248031 w 2726690"/>
                <a:gd name="T13" fmla="*/ 1239139 h 2478404"/>
                <a:gd name="T14" fmla="*/ 518287 w 2726690"/>
                <a:gd name="T15" fmla="*/ 2011681 h 2478404"/>
                <a:gd name="T16" fmla="*/ 1211199 w 2726690"/>
                <a:gd name="T17" fmla="*/ 2446910 h 2478404"/>
                <a:gd name="T18" fmla="*/ 2025142 w 2726690"/>
                <a:gd name="T19" fmla="*/ 2355343 h 2478404"/>
                <a:gd name="T20" fmla="*/ 2603627 w 2726690"/>
                <a:gd name="T21" fmla="*/ 1776604 h 2478404"/>
                <a:gd name="T22" fmla="*/ 2623439 w 2726690"/>
                <a:gd name="T23" fmla="*/ 1239139 h 2478404"/>
                <a:gd name="T24" fmla="*/ 2375408 w 2726690"/>
                <a:gd name="T25" fmla="*/ 530987 h 2478404"/>
                <a:gd name="T26" fmla="*/ 1740154 w 2726690"/>
                <a:gd name="T27" fmla="*/ 131699 h 2478404"/>
                <a:gd name="T28" fmla="*/ 994283 w 2726690"/>
                <a:gd name="T29" fmla="*/ 215900 h 2478404"/>
                <a:gd name="T30" fmla="*/ 463677 w 2726690"/>
                <a:gd name="T31" fmla="*/ 746251 h 2478404"/>
                <a:gd name="T32" fmla="*/ 379476 w 2726690"/>
                <a:gd name="T33" fmla="*/ 1491870 h 2478404"/>
                <a:gd name="T34" fmla="*/ 779018 w 2726690"/>
                <a:gd name="T35" fmla="*/ 2127252 h 2478404"/>
                <a:gd name="T36" fmla="*/ 1487170 w 2726690"/>
                <a:gd name="T37" fmla="*/ 2374902 h 2478404"/>
                <a:gd name="T38" fmla="*/ 2195449 w 2726690"/>
                <a:gd name="T39" fmla="*/ 2127252 h 2478404"/>
                <a:gd name="T40" fmla="*/ 2594864 w 2726690"/>
                <a:gd name="T41" fmla="*/ 1491870 h 2478404"/>
                <a:gd name="T42" fmla="*/ 1487170 w 2726690"/>
                <a:gd name="T43" fmla="*/ 2374902 h 2478404"/>
                <a:gd name="T44" fmla="*/ 1462151 w 2726690"/>
                <a:gd name="T45" fmla="*/ 282193 h 2478404"/>
                <a:gd name="T46" fmla="*/ 1462151 w 2726690"/>
                <a:gd name="T47" fmla="*/ 103441 h 2478404"/>
                <a:gd name="T48" fmla="*/ 1029970 w 2726690"/>
                <a:gd name="T49" fmla="*/ 397890 h 2478404"/>
                <a:gd name="T50" fmla="*/ 986917 w 2726690"/>
                <a:gd name="T51" fmla="*/ 423037 h 2478404"/>
                <a:gd name="T52" fmla="*/ 515620 w 2726690"/>
                <a:gd name="T53" fmla="*/ 649351 h 2478404"/>
                <a:gd name="T54" fmla="*/ 351409 w 2726690"/>
                <a:gd name="T55" fmla="*/ 1264414 h 2478404"/>
                <a:gd name="T56" fmla="*/ 351409 w 2726690"/>
                <a:gd name="T57" fmla="*/ 1213885 h 2478404"/>
                <a:gd name="T58" fmla="*/ 645541 w 2726690"/>
                <a:gd name="T59" fmla="*/ 1696214 h 2478404"/>
                <a:gd name="T60" fmla="*/ 670560 w 2726690"/>
                <a:gd name="T61" fmla="*/ 1739140 h 2478404"/>
                <a:gd name="T62" fmla="*/ 897382 w 2726690"/>
                <a:gd name="T63" fmla="*/ 2210309 h 2478404"/>
                <a:gd name="T64" fmla="*/ 1462151 w 2726690"/>
                <a:gd name="T65" fmla="*/ 2374902 h 2478404"/>
                <a:gd name="T66" fmla="*/ 1462151 w 2726690"/>
                <a:gd name="T67" fmla="*/ 2196149 h 2478404"/>
                <a:gd name="T68" fmla="*/ 1944370 w 2726690"/>
                <a:gd name="T69" fmla="*/ 2080516 h 2478404"/>
                <a:gd name="T70" fmla="*/ 1987423 w 2726690"/>
                <a:gd name="T71" fmla="*/ 2055242 h 2478404"/>
                <a:gd name="T72" fmla="*/ 2458847 w 2726690"/>
                <a:gd name="T73" fmla="*/ 1828674 h 2478404"/>
                <a:gd name="T74" fmla="*/ 2444496 w 2726690"/>
                <a:gd name="T75" fmla="*/ 1264414 h 2478404"/>
                <a:gd name="T76" fmla="*/ 2444496 w 2726690"/>
                <a:gd name="T77" fmla="*/ 1213883 h 2478404"/>
                <a:gd name="T78" fmla="*/ 2328799 w 2726690"/>
                <a:gd name="T79" fmla="*/ 782192 h 2478404"/>
                <a:gd name="T80" fmla="*/ 2303780 w 2726690"/>
                <a:gd name="T81" fmla="*/ 738886 h 2478404"/>
                <a:gd name="T82" fmla="*/ 2077085 w 2726690"/>
                <a:gd name="T83" fmla="*/ 267969 h 24784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26690" h="2478404">
                  <a:moveTo>
                    <a:pt x="248031" y="300227"/>
                  </a:moveTo>
                  <a:lnTo>
                    <a:pt x="0" y="300227"/>
                  </a:lnTo>
                </a:path>
                <a:path w="2726690" h="2478404">
                  <a:moveTo>
                    <a:pt x="413258" y="238251"/>
                  </a:moveTo>
                  <a:lnTo>
                    <a:pt x="289560" y="362203"/>
                  </a:lnTo>
                </a:path>
                <a:path w="2726690" h="2478404">
                  <a:moveTo>
                    <a:pt x="186055" y="362203"/>
                  </a:moveTo>
                  <a:lnTo>
                    <a:pt x="309880" y="238251"/>
                  </a:lnTo>
                </a:path>
                <a:path w="2726690" h="2478404">
                  <a:moveTo>
                    <a:pt x="2726436" y="1239139"/>
                  </a:moveTo>
                  <a:lnTo>
                    <a:pt x="2695194" y="963676"/>
                  </a:lnTo>
                  <a:lnTo>
                    <a:pt x="2603627" y="701420"/>
                  </a:lnTo>
                  <a:lnTo>
                    <a:pt x="2456053" y="466597"/>
                  </a:lnTo>
                  <a:lnTo>
                    <a:pt x="2259965" y="270255"/>
                  </a:lnTo>
                  <a:lnTo>
                    <a:pt x="2025142" y="122936"/>
                  </a:lnTo>
                  <a:lnTo>
                    <a:pt x="1762760" y="30987"/>
                  </a:lnTo>
                  <a:lnTo>
                    <a:pt x="1487170" y="0"/>
                  </a:lnTo>
                  <a:lnTo>
                    <a:pt x="1211199" y="30987"/>
                  </a:lnTo>
                  <a:lnTo>
                    <a:pt x="949706" y="122936"/>
                  </a:lnTo>
                  <a:lnTo>
                    <a:pt x="714756" y="270255"/>
                  </a:lnTo>
                  <a:lnTo>
                    <a:pt x="518287" y="466597"/>
                  </a:lnTo>
                  <a:lnTo>
                    <a:pt x="370586" y="701420"/>
                  </a:lnTo>
                  <a:lnTo>
                    <a:pt x="279146" y="963676"/>
                  </a:lnTo>
                  <a:lnTo>
                    <a:pt x="248031" y="1239139"/>
                  </a:lnTo>
                  <a:lnTo>
                    <a:pt x="279146" y="1514728"/>
                  </a:lnTo>
                  <a:lnTo>
                    <a:pt x="370586" y="1776602"/>
                  </a:lnTo>
                  <a:lnTo>
                    <a:pt x="518287" y="2011679"/>
                  </a:lnTo>
                  <a:lnTo>
                    <a:pt x="714756" y="2207641"/>
                  </a:lnTo>
                  <a:lnTo>
                    <a:pt x="949706" y="2355341"/>
                  </a:lnTo>
                  <a:lnTo>
                    <a:pt x="1211199" y="2446908"/>
                  </a:lnTo>
                  <a:lnTo>
                    <a:pt x="1487170" y="2477896"/>
                  </a:lnTo>
                  <a:lnTo>
                    <a:pt x="1762760" y="2446908"/>
                  </a:lnTo>
                  <a:lnTo>
                    <a:pt x="2025142" y="2355341"/>
                  </a:lnTo>
                  <a:lnTo>
                    <a:pt x="2259965" y="2207641"/>
                  </a:lnTo>
                  <a:lnTo>
                    <a:pt x="2456053" y="2011679"/>
                  </a:lnTo>
                  <a:lnTo>
                    <a:pt x="2603627" y="1776602"/>
                  </a:lnTo>
                  <a:lnTo>
                    <a:pt x="2695194" y="1514728"/>
                  </a:lnTo>
                  <a:lnTo>
                    <a:pt x="2726436" y="1239139"/>
                  </a:lnTo>
                  <a:close/>
                </a:path>
                <a:path w="2726690" h="2478404">
                  <a:moveTo>
                    <a:pt x="2623439" y="1239139"/>
                  </a:moveTo>
                  <a:lnTo>
                    <a:pt x="2594864" y="986536"/>
                  </a:lnTo>
                  <a:lnTo>
                    <a:pt x="2510790" y="746251"/>
                  </a:lnTo>
                  <a:lnTo>
                    <a:pt x="2375408" y="530987"/>
                  </a:lnTo>
                  <a:lnTo>
                    <a:pt x="2195449" y="351027"/>
                  </a:lnTo>
                  <a:lnTo>
                    <a:pt x="1980057" y="215900"/>
                  </a:lnTo>
                  <a:lnTo>
                    <a:pt x="1740154" y="131699"/>
                  </a:lnTo>
                  <a:lnTo>
                    <a:pt x="1487170" y="103377"/>
                  </a:lnTo>
                  <a:lnTo>
                    <a:pt x="1234186" y="131699"/>
                  </a:lnTo>
                  <a:lnTo>
                    <a:pt x="994283" y="215900"/>
                  </a:lnTo>
                  <a:lnTo>
                    <a:pt x="778891" y="351027"/>
                  </a:lnTo>
                  <a:lnTo>
                    <a:pt x="599059" y="530987"/>
                  </a:lnTo>
                  <a:lnTo>
                    <a:pt x="463677" y="746251"/>
                  </a:lnTo>
                  <a:lnTo>
                    <a:pt x="379476" y="986536"/>
                  </a:lnTo>
                  <a:lnTo>
                    <a:pt x="351409" y="1239139"/>
                  </a:lnTo>
                  <a:lnTo>
                    <a:pt x="379476" y="1491868"/>
                  </a:lnTo>
                  <a:lnTo>
                    <a:pt x="463677" y="1731771"/>
                  </a:lnTo>
                  <a:lnTo>
                    <a:pt x="599059" y="1947290"/>
                  </a:lnTo>
                  <a:lnTo>
                    <a:pt x="779018" y="2127250"/>
                  </a:lnTo>
                  <a:lnTo>
                    <a:pt x="994283" y="2262378"/>
                  </a:lnTo>
                  <a:lnTo>
                    <a:pt x="1234186" y="2346579"/>
                  </a:lnTo>
                  <a:lnTo>
                    <a:pt x="1487170" y="2374900"/>
                  </a:lnTo>
                  <a:lnTo>
                    <a:pt x="1740154" y="2346579"/>
                  </a:lnTo>
                  <a:lnTo>
                    <a:pt x="1980057" y="2262378"/>
                  </a:lnTo>
                  <a:lnTo>
                    <a:pt x="2195449" y="2127250"/>
                  </a:lnTo>
                  <a:lnTo>
                    <a:pt x="2375408" y="1947290"/>
                  </a:lnTo>
                  <a:lnTo>
                    <a:pt x="2510790" y="1731771"/>
                  </a:lnTo>
                  <a:lnTo>
                    <a:pt x="2594864" y="1491868"/>
                  </a:lnTo>
                  <a:lnTo>
                    <a:pt x="2623439" y="1239139"/>
                  </a:lnTo>
                  <a:close/>
                </a:path>
                <a:path w="2726690" h="2478404">
                  <a:moveTo>
                    <a:pt x="1487170" y="103377"/>
                  </a:moveTo>
                  <a:lnTo>
                    <a:pt x="1487170" y="2374900"/>
                  </a:lnTo>
                </a:path>
                <a:path w="2726690" h="2478404">
                  <a:moveTo>
                    <a:pt x="351409" y="1239139"/>
                  </a:moveTo>
                  <a:lnTo>
                    <a:pt x="2623439" y="1239139"/>
                  </a:lnTo>
                </a:path>
                <a:path w="2726690" h="2478404">
                  <a:moveTo>
                    <a:pt x="1462151" y="282193"/>
                  </a:moveTo>
                  <a:lnTo>
                    <a:pt x="1512134" y="282193"/>
                  </a:lnTo>
                  <a:lnTo>
                    <a:pt x="1512134" y="103441"/>
                  </a:lnTo>
                  <a:lnTo>
                    <a:pt x="1462151" y="103441"/>
                  </a:lnTo>
                  <a:lnTo>
                    <a:pt x="1462151" y="282193"/>
                  </a:lnTo>
                  <a:close/>
                </a:path>
                <a:path w="2726690" h="2478404">
                  <a:moveTo>
                    <a:pt x="986917" y="423037"/>
                  </a:moveTo>
                  <a:lnTo>
                    <a:pt x="1029970" y="397890"/>
                  </a:lnTo>
                  <a:lnTo>
                    <a:pt x="940815" y="243204"/>
                  </a:lnTo>
                  <a:lnTo>
                    <a:pt x="897382" y="267969"/>
                  </a:lnTo>
                  <a:lnTo>
                    <a:pt x="986917" y="423037"/>
                  </a:lnTo>
                  <a:close/>
                </a:path>
                <a:path w="2726690" h="2478404">
                  <a:moveTo>
                    <a:pt x="645541" y="782192"/>
                  </a:moveTo>
                  <a:lnTo>
                    <a:pt x="670560" y="738886"/>
                  </a:lnTo>
                  <a:lnTo>
                    <a:pt x="515620" y="649351"/>
                  </a:lnTo>
                  <a:lnTo>
                    <a:pt x="490982" y="692912"/>
                  </a:lnTo>
                  <a:lnTo>
                    <a:pt x="645541" y="782192"/>
                  </a:lnTo>
                  <a:close/>
                </a:path>
                <a:path w="2726690" h="2478404">
                  <a:moveTo>
                    <a:pt x="351409" y="1264412"/>
                  </a:moveTo>
                  <a:lnTo>
                    <a:pt x="529805" y="1264412"/>
                  </a:lnTo>
                  <a:lnTo>
                    <a:pt x="529805" y="1213885"/>
                  </a:lnTo>
                  <a:lnTo>
                    <a:pt x="351409" y="1213885"/>
                  </a:lnTo>
                  <a:lnTo>
                    <a:pt x="351409" y="1264412"/>
                  </a:lnTo>
                  <a:close/>
                </a:path>
                <a:path w="2726690" h="2478404">
                  <a:moveTo>
                    <a:pt x="670560" y="1739138"/>
                  </a:moveTo>
                  <a:lnTo>
                    <a:pt x="645541" y="1696212"/>
                  </a:lnTo>
                  <a:lnTo>
                    <a:pt x="490982" y="1785365"/>
                  </a:lnTo>
                  <a:lnTo>
                    <a:pt x="515620" y="1828672"/>
                  </a:lnTo>
                  <a:lnTo>
                    <a:pt x="670560" y="1739138"/>
                  </a:lnTo>
                  <a:close/>
                </a:path>
                <a:path w="2726690" h="2478404">
                  <a:moveTo>
                    <a:pt x="1029970" y="2080514"/>
                  </a:moveTo>
                  <a:lnTo>
                    <a:pt x="986917" y="2055240"/>
                  </a:lnTo>
                  <a:lnTo>
                    <a:pt x="897382" y="2210307"/>
                  </a:lnTo>
                  <a:lnTo>
                    <a:pt x="940815" y="2235200"/>
                  </a:lnTo>
                  <a:lnTo>
                    <a:pt x="1029970" y="2080514"/>
                  </a:lnTo>
                  <a:close/>
                </a:path>
                <a:path w="2726690" h="2478404">
                  <a:moveTo>
                    <a:pt x="1462151" y="2374900"/>
                  </a:moveTo>
                  <a:lnTo>
                    <a:pt x="1512134" y="2374900"/>
                  </a:lnTo>
                  <a:lnTo>
                    <a:pt x="1512134" y="2196147"/>
                  </a:lnTo>
                  <a:lnTo>
                    <a:pt x="1462151" y="2196147"/>
                  </a:lnTo>
                  <a:lnTo>
                    <a:pt x="1462151" y="2374900"/>
                  </a:lnTo>
                  <a:close/>
                </a:path>
                <a:path w="2726690" h="2478404">
                  <a:moveTo>
                    <a:pt x="1987423" y="2055240"/>
                  </a:moveTo>
                  <a:lnTo>
                    <a:pt x="1944370" y="2080514"/>
                  </a:lnTo>
                  <a:lnTo>
                    <a:pt x="2033524" y="2235200"/>
                  </a:lnTo>
                  <a:lnTo>
                    <a:pt x="2077085" y="2210307"/>
                  </a:lnTo>
                  <a:lnTo>
                    <a:pt x="1987423" y="2055240"/>
                  </a:lnTo>
                  <a:close/>
                </a:path>
                <a:path w="2726690" h="2478404">
                  <a:moveTo>
                    <a:pt x="2328799" y="1696212"/>
                  </a:moveTo>
                  <a:lnTo>
                    <a:pt x="2303780" y="1739138"/>
                  </a:lnTo>
                  <a:lnTo>
                    <a:pt x="2458847" y="1828672"/>
                  </a:lnTo>
                  <a:lnTo>
                    <a:pt x="2483358" y="1785365"/>
                  </a:lnTo>
                  <a:lnTo>
                    <a:pt x="2328799" y="1696212"/>
                  </a:lnTo>
                  <a:close/>
                </a:path>
                <a:path w="2726690" h="2478404">
                  <a:moveTo>
                    <a:pt x="2444496" y="1264412"/>
                  </a:moveTo>
                  <a:lnTo>
                    <a:pt x="2623273" y="1264412"/>
                  </a:lnTo>
                  <a:lnTo>
                    <a:pt x="2623273" y="1213883"/>
                  </a:lnTo>
                  <a:lnTo>
                    <a:pt x="2444496" y="1213883"/>
                  </a:lnTo>
                  <a:lnTo>
                    <a:pt x="2444496" y="1264412"/>
                  </a:lnTo>
                  <a:close/>
                </a:path>
                <a:path w="2726690" h="2478404">
                  <a:moveTo>
                    <a:pt x="2303780" y="738886"/>
                  </a:moveTo>
                  <a:lnTo>
                    <a:pt x="2328799" y="782192"/>
                  </a:lnTo>
                  <a:lnTo>
                    <a:pt x="2483358" y="692912"/>
                  </a:lnTo>
                  <a:lnTo>
                    <a:pt x="2458847" y="649351"/>
                  </a:lnTo>
                  <a:lnTo>
                    <a:pt x="2303780" y="738886"/>
                  </a:lnTo>
                  <a:close/>
                </a:path>
                <a:path w="2726690" h="2478404">
                  <a:moveTo>
                    <a:pt x="1944370" y="397890"/>
                  </a:moveTo>
                  <a:lnTo>
                    <a:pt x="1987423" y="423037"/>
                  </a:lnTo>
                  <a:lnTo>
                    <a:pt x="2077085" y="267969"/>
                  </a:lnTo>
                  <a:lnTo>
                    <a:pt x="2033524" y="243204"/>
                  </a:lnTo>
                  <a:lnTo>
                    <a:pt x="1944370" y="39789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101387" name="object 8">
              <a:extLst>
                <a:ext uri="{FF2B5EF4-FFF2-40B4-BE49-F238E27FC236}">
                  <a16:creationId xmlns:a16="http://schemas.microsoft.com/office/drawing/2014/main" id="{C5AA2FA7-97B2-4E25-812E-95AFD8345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956" y="2063045"/>
              <a:ext cx="271722" cy="25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 name="object 9">
            <a:extLst>
              <a:ext uri="{FF2B5EF4-FFF2-40B4-BE49-F238E27FC236}">
                <a16:creationId xmlns:a16="http://schemas.microsoft.com/office/drawing/2014/main" id="{E5423E5D-F70F-4E26-940F-09A9F854B71C}"/>
              </a:ext>
            </a:extLst>
          </p:cNvPr>
          <p:cNvGraphicFramePr>
            <a:graphicFrameLocks noGrp="1"/>
          </p:cNvGraphicFramePr>
          <p:nvPr/>
        </p:nvGraphicFramePr>
        <p:xfrm>
          <a:off x="631825" y="709613"/>
          <a:ext cx="4667250" cy="5149850"/>
        </p:xfrm>
        <a:graphic>
          <a:graphicData uri="http://schemas.openxmlformats.org/drawingml/2006/table">
            <a:tbl>
              <a:tblPr firstRow="1" bandRow="1">
                <a:tableStyleId>{2D5ABB26-0587-4C30-8999-92F81FD0307C}</a:tableStyleId>
              </a:tblPr>
              <a:tblGrid>
                <a:gridCol w="4667250">
                  <a:extLst>
                    <a:ext uri="{9D8B030D-6E8A-4147-A177-3AD203B41FA5}">
                      <a16:colId xmlns:a16="http://schemas.microsoft.com/office/drawing/2014/main" val="20000"/>
                    </a:ext>
                  </a:extLst>
                </a:gridCol>
              </a:tblGrid>
              <a:tr h="314364">
                <a:tc>
                  <a:txBody>
                    <a:bodyPr/>
                    <a:lstStyle/>
                    <a:p>
                      <a:pPr marL="31750">
                        <a:lnSpc>
                          <a:spcPts val="1530"/>
                        </a:lnSpc>
                      </a:pPr>
                      <a:r>
                        <a:rPr sz="1400" spc="-25" dirty="0">
                          <a:latin typeface="Times New Roman"/>
                          <a:cs typeface="Times New Roman"/>
                        </a:rPr>
                        <a:t>11.</a:t>
                      </a:r>
                      <a:endParaRPr sz="1400">
                        <a:latin typeface="Times New Roman"/>
                        <a:cs typeface="Times New Roman"/>
                      </a:endParaRPr>
                    </a:p>
                  </a:txBody>
                  <a:tcPr marL="0" marR="0" marT="0" marB="0"/>
                </a:tc>
                <a:extLst>
                  <a:ext uri="{0D108BD9-81ED-4DB2-BD59-A6C34878D82A}">
                    <a16:rowId xmlns:a16="http://schemas.microsoft.com/office/drawing/2014/main" val="10000"/>
                  </a:ext>
                </a:extLst>
              </a:tr>
              <a:tr h="4835486">
                <a:tc>
                  <a:txBody>
                    <a:bodyPr/>
                    <a:lstStyle/>
                    <a:p>
                      <a:pPr marL="1479550">
                        <a:lnSpc>
                          <a:spcPct val="100000"/>
                        </a:lnSpc>
                        <a:spcBef>
                          <a:spcPts val="770"/>
                        </a:spcBef>
                        <a:tabLst>
                          <a:tab pos="4401185" algn="l"/>
                        </a:tabLst>
                      </a:pPr>
                      <a:r>
                        <a:rPr sz="2100" spc="-37" baseline="-37698" dirty="0">
                          <a:latin typeface="Times New Roman"/>
                          <a:cs typeface="Times New Roman"/>
                        </a:rPr>
                        <a:t>3"</a:t>
                      </a:r>
                      <a:r>
                        <a:rPr sz="2100" baseline="-37698" dirty="0">
                          <a:latin typeface="Times New Roman"/>
                          <a:cs typeface="Times New Roman"/>
                        </a:rPr>
                        <a:t>	</a:t>
                      </a:r>
                      <a:r>
                        <a:rPr sz="1400" spc="-25" dirty="0">
                          <a:latin typeface="Times New Roman"/>
                          <a:cs typeface="Times New Roman"/>
                        </a:rPr>
                        <a:t>R3'</a:t>
                      </a:r>
                      <a:endParaRPr sz="1400">
                        <a:latin typeface="Times New Roman"/>
                        <a:cs typeface="Times New Roman"/>
                      </a:endParaRPr>
                    </a:p>
                    <a:p>
                      <a:pPr>
                        <a:lnSpc>
                          <a:spcPct val="100000"/>
                        </a:lnSpc>
                      </a:pPr>
                      <a:endParaRPr sz="2500">
                        <a:latin typeface="Times New Roman"/>
                        <a:cs typeface="Times New Roman"/>
                      </a:endParaRPr>
                    </a:p>
                    <a:p>
                      <a:pPr marL="859155">
                        <a:lnSpc>
                          <a:spcPct val="100000"/>
                        </a:lnSpc>
                        <a:spcBef>
                          <a:spcPts val="2095"/>
                        </a:spcBef>
                      </a:pPr>
                      <a:r>
                        <a:rPr sz="1400" spc="-10" dirty="0">
                          <a:latin typeface="Times New Roman"/>
                          <a:cs typeface="Times New Roman"/>
                        </a:rPr>
                        <a:t>Center</a:t>
                      </a:r>
                      <a:endParaRPr sz="14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40"/>
                        </a:spcBef>
                      </a:pPr>
                      <a:endParaRPr sz="1700">
                        <a:latin typeface="Times New Roman"/>
                        <a:cs typeface="Times New Roman"/>
                      </a:endParaRPr>
                    </a:p>
                    <a:p>
                      <a:pPr marL="2425700">
                        <a:lnSpc>
                          <a:spcPts val="1605"/>
                        </a:lnSpc>
                      </a:pPr>
                      <a:r>
                        <a:rPr sz="1400" b="1" dirty="0">
                          <a:latin typeface="Times New Roman"/>
                          <a:cs typeface="Times New Roman"/>
                        </a:rPr>
                        <a:t>Use</a:t>
                      </a:r>
                      <a:r>
                        <a:rPr sz="1400" b="1" spc="-40" dirty="0">
                          <a:latin typeface="Times New Roman"/>
                          <a:cs typeface="Times New Roman"/>
                        </a:rPr>
                        <a:t> </a:t>
                      </a:r>
                      <a:r>
                        <a:rPr sz="1400" b="1" dirty="0">
                          <a:latin typeface="Times New Roman"/>
                          <a:cs typeface="Times New Roman"/>
                        </a:rPr>
                        <a:t>Offset,</a:t>
                      </a:r>
                      <a:r>
                        <a:rPr sz="1400" b="1" spc="-45" dirty="0">
                          <a:latin typeface="Times New Roman"/>
                          <a:cs typeface="Times New Roman"/>
                        </a:rPr>
                        <a:t> </a:t>
                      </a:r>
                      <a:r>
                        <a:rPr sz="1400" b="1" dirty="0">
                          <a:latin typeface="Times New Roman"/>
                          <a:cs typeface="Times New Roman"/>
                        </a:rPr>
                        <a:t>Polar</a:t>
                      </a:r>
                      <a:r>
                        <a:rPr sz="1400" b="1" spc="-25" dirty="0">
                          <a:latin typeface="Times New Roman"/>
                          <a:cs typeface="Times New Roman"/>
                        </a:rPr>
                        <a:t> </a:t>
                      </a:r>
                      <a:r>
                        <a:rPr sz="1400" b="1" spc="-20" dirty="0">
                          <a:latin typeface="Times New Roman"/>
                          <a:cs typeface="Times New Roman"/>
                        </a:rPr>
                        <a:t>Array</a:t>
                      </a:r>
                      <a:endParaRPr sz="1400">
                        <a:latin typeface="Times New Roman"/>
                        <a:cs typeface="Times New Roman"/>
                      </a:endParaRPr>
                    </a:p>
                  </a:txBody>
                  <a:tcPr marL="0" marR="0" marT="97802" marB="0"/>
                </a:tc>
                <a:extLst>
                  <a:ext uri="{0D108BD9-81ED-4DB2-BD59-A6C34878D82A}">
                    <a16:rowId xmlns:a16="http://schemas.microsoft.com/office/drawing/2014/main" val="10001"/>
                  </a:ext>
                </a:extLst>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2" name="object 2">
            <a:extLst>
              <a:ext uri="{FF2B5EF4-FFF2-40B4-BE49-F238E27FC236}">
                <a16:creationId xmlns:a16="http://schemas.microsoft.com/office/drawing/2014/main" id="{481193C1-2B60-499C-A55C-936FA5575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30B7D4FA-8DDA-4D2F-A332-DD28F7B884E7}"/>
              </a:ext>
            </a:extLst>
          </p:cNvPr>
          <p:cNvSpPr txBox="1"/>
          <p:nvPr/>
        </p:nvSpPr>
        <p:spPr>
          <a:xfrm>
            <a:off x="650875" y="468313"/>
            <a:ext cx="241300"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12.</a:t>
            </a:r>
            <a:endParaRPr sz="1400" kern="0">
              <a:solidFill>
                <a:sysClr val="windowText" lastClr="000000"/>
              </a:solidFill>
              <a:latin typeface="Times New Roman"/>
              <a:cs typeface="Times New Roman"/>
            </a:endParaRPr>
          </a:p>
        </p:txBody>
      </p:sp>
      <p:sp>
        <p:nvSpPr>
          <p:cNvPr id="4" name="object 4">
            <a:extLst>
              <a:ext uri="{FF2B5EF4-FFF2-40B4-BE49-F238E27FC236}">
                <a16:creationId xmlns:a16="http://schemas.microsoft.com/office/drawing/2014/main" id="{5D6E6099-655E-48D5-91ED-8853370D4AB0}"/>
              </a:ext>
            </a:extLst>
          </p:cNvPr>
          <p:cNvSpPr txBox="1"/>
          <p:nvPr/>
        </p:nvSpPr>
        <p:spPr>
          <a:xfrm>
            <a:off x="3262313" y="2840038"/>
            <a:ext cx="1260475" cy="238125"/>
          </a:xfrm>
          <a:prstGeom prst="rect">
            <a:avLst/>
          </a:prstGeom>
        </p:spPr>
        <p:txBody>
          <a:bodyPr lIns="0" tIns="13335" rIns="0" bIns="0">
            <a:spAutoFit/>
          </a:bodyPr>
          <a:lstStyle/>
          <a:p>
            <a:pPr marL="12700" eaLnBrk="1" fontAlgn="auto" hangingPunct="1">
              <a:spcBef>
                <a:spcPts val="105"/>
              </a:spcBef>
              <a:spcAft>
                <a:spcPts val="0"/>
              </a:spcAft>
              <a:defRPr/>
            </a:pPr>
            <a:r>
              <a:rPr sz="1400" b="1" kern="0" dirty="0">
                <a:solidFill>
                  <a:sysClr val="windowText" lastClr="000000"/>
                </a:solidFill>
                <a:latin typeface="Times New Roman"/>
                <a:cs typeface="Times New Roman"/>
              </a:rPr>
              <a:t>Use</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Polar</a:t>
            </a:r>
            <a:r>
              <a:rPr sz="1400" b="1" kern="0" spc="-30"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Array</a:t>
            </a:r>
            <a:endParaRPr sz="1400" kern="0">
              <a:solidFill>
                <a:sysClr val="windowText" lastClr="000000"/>
              </a:solidFill>
              <a:latin typeface="Times New Roman"/>
              <a:cs typeface="Times New Roman"/>
            </a:endParaRPr>
          </a:p>
        </p:txBody>
      </p:sp>
      <p:sp>
        <p:nvSpPr>
          <p:cNvPr id="102405" name="object 5">
            <a:extLst>
              <a:ext uri="{FF2B5EF4-FFF2-40B4-BE49-F238E27FC236}">
                <a16:creationId xmlns:a16="http://schemas.microsoft.com/office/drawing/2014/main" id="{FA16CEE3-A496-40C2-96F8-E70FA842B3E8}"/>
              </a:ext>
            </a:extLst>
          </p:cNvPr>
          <p:cNvSpPr>
            <a:spLocks/>
          </p:cNvSpPr>
          <p:nvPr/>
        </p:nvSpPr>
        <p:spPr bwMode="auto">
          <a:xfrm>
            <a:off x="2749550" y="804863"/>
            <a:ext cx="1998663" cy="1911350"/>
          </a:xfrm>
          <a:custGeom>
            <a:avLst/>
            <a:gdLst>
              <a:gd name="T0" fmla="*/ 1955715 w 1999614"/>
              <a:gd name="T1" fmla="*/ 859028 h 1911350"/>
              <a:gd name="T2" fmla="*/ 1741670 w 1999614"/>
              <a:gd name="T3" fmla="*/ 872363 h 1911350"/>
              <a:gd name="T4" fmla="*/ 1768062 w 1999614"/>
              <a:gd name="T5" fmla="*/ 1063752 h 1911350"/>
              <a:gd name="T6" fmla="*/ 1967897 w 1999614"/>
              <a:gd name="T7" fmla="*/ 1038479 h 1911350"/>
              <a:gd name="T8" fmla="*/ 1882760 w 1999614"/>
              <a:gd name="T9" fmla="*/ 546100 h 1911350"/>
              <a:gd name="T10" fmla="*/ 1740276 w 1999614"/>
              <a:gd name="T11" fmla="*/ 409575 h 1911350"/>
              <a:gd name="T12" fmla="*/ 1597537 w 1999614"/>
              <a:gd name="T13" fmla="*/ 546100 h 1911350"/>
              <a:gd name="T14" fmla="*/ 1740276 w 1999614"/>
              <a:gd name="T15" fmla="*/ 682498 h 1911350"/>
              <a:gd name="T16" fmla="*/ 1882760 w 1999614"/>
              <a:gd name="T17" fmla="*/ 546100 h 1911350"/>
              <a:gd name="T18" fmla="*/ 1533589 w 1999614"/>
              <a:gd name="T19" fmla="*/ 155829 h 1911350"/>
              <a:gd name="T20" fmla="*/ 1360399 w 1999614"/>
              <a:gd name="T21" fmla="*/ 125475 h 1911350"/>
              <a:gd name="T22" fmla="*/ 1300258 w 1999614"/>
              <a:gd name="T23" fmla="*/ 309626 h 1911350"/>
              <a:gd name="T24" fmla="*/ 1493115 w 1999614"/>
              <a:gd name="T25" fmla="*/ 367157 h 1911350"/>
              <a:gd name="T26" fmla="*/ 998794 w 1999614"/>
              <a:gd name="T27" fmla="*/ 273050 h 1911350"/>
              <a:gd name="T28" fmla="*/ 1015921 w 1999614"/>
              <a:gd name="T29" fmla="*/ 1016 h 1911350"/>
              <a:gd name="T30" fmla="*/ 865442 w 1999614"/>
              <a:gd name="T31" fmla="*/ 88011 h 1911350"/>
              <a:gd name="T32" fmla="*/ 948169 w 1999614"/>
              <a:gd name="T33" fmla="*/ 264287 h 1911350"/>
              <a:gd name="T34" fmla="*/ 1132143 w 1999614"/>
              <a:gd name="T35" fmla="*/ 185039 h 1911350"/>
              <a:gd name="T36" fmla="*/ 704053 w 1999614"/>
              <a:gd name="T37" fmla="*/ 197993 h 1911350"/>
              <a:gd name="T38" fmla="*/ 553574 w 1999614"/>
              <a:gd name="T39" fmla="*/ 110998 h 1911350"/>
              <a:gd name="T40" fmla="*/ 429105 w 1999614"/>
              <a:gd name="T41" fmla="*/ 262763 h 1911350"/>
              <a:gd name="T42" fmla="*/ 588085 w 1999614"/>
              <a:gd name="T43" fmla="*/ 381635 h 1911350"/>
              <a:gd name="T44" fmla="*/ 998794 w 1999614"/>
              <a:gd name="T45" fmla="*/ 955675 h 1911350"/>
              <a:gd name="T46" fmla="*/ 323668 w 1999614"/>
              <a:gd name="T47" fmla="*/ 425069 h 1911350"/>
              <a:gd name="T48" fmla="*/ 150605 w 1999614"/>
              <a:gd name="T49" fmla="*/ 455549 h 1911350"/>
              <a:gd name="T50" fmla="*/ 162787 w 1999614"/>
              <a:gd name="T51" fmla="*/ 648208 h 1911350"/>
              <a:gd name="T52" fmla="*/ 364143 w 1999614"/>
              <a:gd name="T53" fmla="*/ 636524 h 1911350"/>
              <a:gd name="T54" fmla="*/ 285478 w 1999614"/>
              <a:gd name="T55" fmla="*/ 955675 h 1911350"/>
              <a:gd name="T56" fmla="*/ 142739 w 1999614"/>
              <a:gd name="T57" fmla="*/ 818896 h 1911350"/>
              <a:gd name="T58" fmla="*/ 0 w 1999614"/>
              <a:gd name="T59" fmla="*/ 955675 h 1911350"/>
              <a:gd name="T60" fmla="*/ 142739 w 1999614"/>
              <a:gd name="T61" fmla="*/ 1091946 h 1911350"/>
              <a:gd name="T62" fmla="*/ 285478 w 1999614"/>
              <a:gd name="T63" fmla="*/ 955675 h 1911350"/>
              <a:gd name="T64" fmla="*/ 364143 w 1999614"/>
              <a:gd name="T65" fmla="*/ 1274445 h 1911350"/>
              <a:gd name="T66" fmla="*/ 191206 w 1999614"/>
              <a:gd name="T67" fmla="*/ 1244092 h 1911350"/>
              <a:gd name="T68" fmla="*/ 131067 w 1999614"/>
              <a:gd name="T69" fmla="*/ 1428369 h 1911350"/>
              <a:gd name="T70" fmla="*/ 323668 w 1999614"/>
              <a:gd name="T71" fmla="*/ 1485773 h 1911350"/>
              <a:gd name="T72" fmla="*/ 641881 w 1999614"/>
              <a:gd name="T73" fmla="*/ 1546479 h 1911350"/>
              <a:gd name="T74" fmla="*/ 588085 w 1999614"/>
              <a:gd name="T75" fmla="*/ 1529207 h 1911350"/>
              <a:gd name="T76" fmla="*/ 437353 w 1999614"/>
              <a:gd name="T77" fmla="*/ 1616202 h 1911350"/>
              <a:gd name="T78" fmla="*/ 520078 w 1999614"/>
              <a:gd name="T79" fmla="*/ 1792224 h 1911350"/>
              <a:gd name="T80" fmla="*/ 704053 w 1999614"/>
              <a:gd name="T81" fmla="*/ 1712976 h 1911350"/>
              <a:gd name="T82" fmla="*/ 1132143 w 1999614"/>
              <a:gd name="T83" fmla="*/ 1725803 h 1911350"/>
              <a:gd name="T84" fmla="*/ 981538 w 1999614"/>
              <a:gd name="T85" fmla="*/ 1638808 h 1911350"/>
              <a:gd name="T86" fmla="*/ 856942 w 1999614"/>
              <a:gd name="T87" fmla="*/ 1790700 h 1911350"/>
              <a:gd name="T88" fmla="*/ 1015921 w 1999614"/>
              <a:gd name="T89" fmla="*/ 1909826 h 1911350"/>
              <a:gd name="T90" fmla="*/ 998794 w 1999614"/>
              <a:gd name="T91" fmla="*/ 955675 h 1911350"/>
              <a:gd name="T92" fmla="*/ 1493115 w 1999614"/>
              <a:gd name="T93" fmla="*/ 1543812 h 1911350"/>
              <a:gd name="T94" fmla="*/ 1320052 w 1999614"/>
              <a:gd name="T95" fmla="*/ 1574165 h 1911350"/>
              <a:gd name="T96" fmla="*/ 1331978 w 1999614"/>
              <a:gd name="T97" fmla="*/ 1766824 h 1911350"/>
              <a:gd name="T98" fmla="*/ 1533589 w 1999614"/>
              <a:gd name="T99" fmla="*/ 1755267 h 1911350"/>
              <a:gd name="T100" fmla="*/ 1882760 w 1999614"/>
              <a:gd name="T101" fmla="*/ 1364996 h 1911350"/>
              <a:gd name="T102" fmla="*/ 1740276 w 1999614"/>
              <a:gd name="T103" fmla="*/ 1228471 h 1911350"/>
              <a:gd name="T104" fmla="*/ 1597537 w 1999614"/>
              <a:gd name="T105" fmla="*/ 1364996 h 1911350"/>
              <a:gd name="T106" fmla="*/ 1740276 w 1999614"/>
              <a:gd name="T107" fmla="*/ 1501267 h 1911350"/>
              <a:gd name="T108" fmla="*/ 1882760 w 1999614"/>
              <a:gd name="T109" fmla="*/ 1364996 h 1911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9614" h="1911350">
                <a:moveTo>
                  <a:pt x="999744" y="955675"/>
                </a:moveTo>
                <a:lnTo>
                  <a:pt x="1713864" y="955675"/>
                </a:lnTo>
              </a:path>
              <a:path w="1999614" h="1911350">
                <a:moveTo>
                  <a:pt x="1999234" y="955675"/>
                </a:moveTo>
                <a:lnTo>
                  <a:pt x="1988439" y="903351"/>
                </a:lnTo>
                <a:lnTo>
                  <a:pt x="1957577" y="859028"/>
                </a:lnTo>
                <a:lnTo>
                  <a:pt x="1911223" y="829437"/>
                </a:lnTo>
                <a:lnTo>
                  <a:pt x="1856613" y="818896"/>
                </a:lnTo>
                <a:lnTo>
                  <a:pt x="1837944" y="820166"/>
                </a:lnTo>
                <a:lnTo>
                  <a:pt x="1785239" y="837184"/>
                </a:lnTo>
                <a:lnTo>
                  <a:pt x="1743328" y="872363"/>
                </a:lnTo>
                <a:lnTo>
                  <a:pt x="1718564" y="920115"/>
                </a:lnTo>
                <a:lnTo>
                  <a:pt x="1713864" y="955675"/>
                </a:lnTo>
                <a:lnTo>
                  <a:pt x="1715008" y="973328"/>
                </a:lnTo>
                <a:lnTo>
                  <a:pt x="1733041" y="1023747"/>
                </a:lnTo>
                <a:lnTo>
                  <a:pt x="1769745" y="1063752"/>
                </a:lnTo>
                <a:lnTo>
                  <a:pt x="1819528" y="1087374"/>
                </a:lnTo>
                <a:lnTo>
                  <a:pt x="1856613" y="1091946"/>
                </a:lnTo>
                <a:lnTo>
                  <a:pt x="1875282" y="1090803"/>
                </a:lnTo>
                <a:lnTo>
                  <a:pt x="1927860" y="1073658"/>
                </a:lnTo>
                <a:lnTo>
                  <a:pt x="1969770" y="1038479"/>
                </a:lnTo>
                <a:lnTo>
                  <a:pt x="1994408" y="990727"/>
                </a:lnTo>
                <a:lnTo>
                  <a:pt x="1999234" y="955675"/>
                </a:lnTo>
                <a:close/>
              </a:path>
              <a:path w="1999614" h="1911350">
                <a:moveTo>
                  <a:pt x="999744" y="955675"/>
                </a:moveTo>
                <a:lnTo>
                  <a:pt x="1618107" y="614172"/>
                </a:lnTo>
              </a:path>
              <a:path w="1999614" h="1911350">
                <a:moveTo>
                  <a:pt x="1884552" y="546100"/>
                </a:moveTo>
                <a:lnTo>
                  <a:pt x="1875282" y="497713"/>
                </a:lnTo>
                <a:lnTo>
                  <a:pt x="1848612" y="455549"/>
                </a:lnTo>
                <a:lnTo>
                  <a:pt x="1808099" y="425069"/>
                </a:lnTo>
                <a:lnTo>
                  <a:pt x="1758950" y="410464"/>
                </a:lnTo>
                <a:lnTo>
                  <a:pt x="1741932" y="409575"/>
                </a:lnTo>
                <a:lnTo>
                  <a:pt x="1724406" y="410464"/>
                </a:lnTo>
                <a:lnTo>
                  <a:pt x="1675384" y="425069"/>
                </a:lnTo>
                <a:lnTo>
                  <a:pt x="1634998" y="455549"/>
                </a:lnTo>
                <a:lnTo>
                  <a:pt x="1608327" y="497713"/>
                </a:lnTo>
                <a:lnTo>
                  <a:pt x="1599057" y="546100"/>
                </a:lnTo>
                <a:lnTo>
                  <a:pt x="1600073" y="562483"/>
                </a:lnTo>
                <a:lnTo>
                  <a:pt x="1615313" y="609473"/>
                </a:lnTo>
                <a:lnTo>
                  <a:pt x="1647189" y="648208"/>
                </a:lnTo>
                <a:lnTo>
                  <a:pt x="1691132" y="673608"/>
                </a:lnTo>
                <a:lnTo>
                  <a:pt x="1741932" y="682498"/>
                </a:lnTo>
                <a:lnTo>
                  <a:pt x="1758950" y="681482"/>
                </a:lnTo>
                <a:lnTo>
                  <a:pt x="1808099" y="667004"/>
                </a:lnTo>
                <a:lnTo>
                  <a:pt x="1848612" y="636524"/>
                </a:lnTo>
                <a:lnTo>
                  <a:pt x="1875282" y="594360"/>
                </a:lnTo>
                <a:lnTo>
                  <a:pt x="1884552" y="546100"/>
                </a:lnTo>
                <a:close/>
              </a:path>
              <a:path w="1999614" h="1911350">
                <a:moveTo>
                  <a:pt x="999744" y="955675"/>
                </a:moveTo>
                <a:lnTo>
                  <a:pt x="1356740" y="364490"/>
                </a:lnTo>
              </a:path>
              <a:path w="1999614" h="1911350">
                <a:moveTo>
                  <a:pt x="1570989" y="246125"/>
                </a:moveTo>
                <a:lnTo>
                  <a:pt x="1561719" y="197993"/>
                </a:lnTo>
                <a:lnTo>
                  <a:pt x="1535049" y="155829"/>
                </a:lnTo>
                <a:lnTo>
                  <a:pt x="1494536" y="125475"/>
                </a:lnTo>
                <a:lnTo>
                  <a:pt x="1445387" y="110998"/>
                </a:lnTo>
                <a:lnTo>
                  <a:pt x="1428114" y="109855"/>
                </a:lnTo>
                <a:lnTo>
                  <a:pt x="1410970" y="110998"/>
                </a:lnTo>
                <a:lnTo>
                  <a:pt x="1361694" y="125475"/>
                </a:lnTo>
                <a:lnTo>
                  <a:pt x="1321308" y="155829"/>
                </a:lnTo>
                <a:lnTo>
                  <a:pt x="1294638" y="197993"/>
                </a:lnTo>
                <a:lnTo>
                  <a:pt x="1285366" y="246125"/>
                </a:lnTo>
                <a:lnTo>
                  <a:pt x="1286256" y="262763"/>
                </a:lnTo>
                <a:lnTo>
                  <a:pt x="1301496" y="309626"/>
                </a:lnTo>
                <a:lnTo>
                  <a:pt x="1333246" y="348488"/>
                </a:lnTo>
                <a:lnTo>
                  <a:pt x="1377314" y="374015"/>
                </a:lnTo>
                <a:lnTo>
                  <a:pt x="1428114" y="382778"/>
                </a:lnTo>
                <a:lnTo>
                  <a:pt x="1445387" y="381635"/>
                </a:lnTo>
                <a:lnTo>
                  <a:pt x="1494536" y="367157"/>
                </a:lnTo>
                <a:lnTo>
                  <a:pt x="1535049" y="336804"/>
                </a:lnTo>
                <a:lnTo>
                  <a:pt x="1561719" y="294640"/>
                </a:lnTo>
                <a:lnTo>
                  <a:pt x="1570989" y="246125"/>
                </a:lnTo>
                <a:close/>
              </a:path>
              <a:path w="1999614" h="1911350">
                <a:moveTo>
                  <a:pt x="999744" y="955675"/>
                </a:moveTo>
                <a:lnTo>
                  <a:pt x="999744" y="273050"/>
                </a:lnTo>
              </a:path>
              <a:path w="1999614" h="1911350">
                <a:moveTo>
                  <a:pt x="1142491" y="136525"/>
                </a:moveTo>
                <a:lnTo>
                  <a:pt x="1133221" y="88011"/>
                </a:lnTo>
                <a:lnTo>
                  <a:pt x="1106804" y="45974"/>
                </a:lnTo>
                <a:lnTo>
                  <a:pt x="1066038" y="15621"/>
                </a:lnTo>
                <a:lnTo>
                  <a:pt x="1016888" y="1016"/>
                </a:lnTo>
                <a:lnTo>
                  <a:pt x="999744" y="0"/>
                </a:lnTo>
                <a:lnTo>
                  <a:pt x="982472" y="1016"/>
                </a:lnTo>
                <a:lnTo>
                  <a:pt x="933450" y="15621"/>
                </a:lnTo>
                <a:lnTo>
                  <a:pt x="892810" y="45974"/>
                </a:lnTo>
                <a:lnTo>
                  <a:pt x="866266" y="88011"/>
                </a:lnTo>
                <a:lnTo>
                  <a:pt x="856996" y="136525"/>
                </a:lnTo>
                <a:lnTo>
                  <a:pt x="857758" y="152908"/>
                </a:lnTo>
                <a:lnTo>
                  <a:pt x="873251" y="200025"/>
                </a:lnTo>
                <a:lnTo>
                  <a:pt x="905001" y="238887"/>
                </a:lnTo>
                <a:lnTo>
                  <a:pt x="949071" y="264287"/>
                </a:lnTo>
                <a:lnTo>
                  <a:pt x="999744" y="273050"/>
                </a:lnTo>
                <a:lnTo>
                  <a:pt x="1016888" y="272161"/>
                </a:lnTo>
                <a:lnTo>
                  <a:pt x="1066038" y="257556"/>
                </a:lnTo>
                <a:lnTo>
                  <a:pt x="1106804" y="227075"/>
                </a:lnTo>
                <a:lnTo>
                  <a:pt x="1133221" y="185039"/>
                </a:lnTo>
                <a:lnTo>
                  <a:pt x="1142491" y="136525"/>
                </a:lnTo>
                <a:close/>
              </a:path>
              <a:path w="1999614" h="1911350">
                <a:moveTo>
                  <a:pt x="999744" y="955675"/>
                </a:moveTo>
                <a:lnTo>
                  <a:pt x="642492" y="364490"/>
                </a:lnTo>
              </a:path>
              <a:path w="1999614" h="1911350">
                <a:moveTo>
                  <a:pt x="713994" y="246125"/>
                </a:moveTo>
                <a:lnTo>
                  <a:pt x="704723" y="197993"/>
                </a:lnTo>
                <a:lnTo>
                  <a:pt x="678052" y="155829"/>
                </a:lnTo>
                <a:lnTo>
                  <a:pt x="637794" y="125475"/>
                </a:lnTo>
                <a:lnTo>
                  <a:pt x="588645" y="110998"/>
                </a:lnTo>
                <a:lnTo>
                  <a:pt x="571246" y="109855"/>
                </a:lnTo>
                <a:lnTo>
                  <a:pt x="554101" y="110998"/>
                </a:lnTo>
                <a:lnTo>
                  <a:pt x="504951" y="125475"/>
                </a:lnTo>
                <a:lnTo>
                  <a:pt x="464438" y="155829"/>
                </a:lnTo>
                <a:lnTo>
                  <a:pt x="437769" y="197993"/>
                </a:lnTo>
                <a:lnTo>
                  <a:pt x="428498" y="246125"/>
                </a:lnTo>
                <a:lnTo>
                  <a:pt x="429513" y="262763"/>
                </a:lnTo>
                <a:lnTo>
                  <a:pt x="444754" y="309626"/>
                </a:lnTo>
                <a:lnTo>
                  <a:pt x="476504" y="348488"/>
                </a:lnTo>
                <a:lnTo>
                  <a:pt x="520573" y="374015"/>
                </a:lnTo>
                <a:lnTo>
                  <a:pt x="571246" y="382778"/>
                </a:lnTo>
                <a:lnTo>
                  <a:pt x="588645" y="381635"/>
                </a:lnTo>
                <a:lnTo>
                  <a:pt x="637794" y="367157"/>
                </a:lnTo>
                <a:lnTo>
                  <a:pt x="678052" y="336804"/>
                </a:lnTo>
                <a:lnTo>
                  <a:pt x="704723" y="294640"/>
                </a:lnTo>
                <a:lnTo>
                  <a:pt x="713994" y="246125"/>
                </a:lnTo>
                <a:close/>
              </a:path>
              <a:path w="1999614" h="1911350">
                <a:moveTo>
                  <a:pt x="999744" y="955675"/>
                </a:moveTo>
                <a:lnTo>
                  <a:pt x="381381" y="614172"/>
                </a:lnTo>
              </a:path>
              <a:path w="1999614" h="1911350">
                <a:moveTo>
                  <a:pt x="400431" y="546100"/>
                </a:moveTo>
                <a:lnTo>
                  <a:pt x="391287" y="497713"/>
                </a:lnTo>
                <a:lnTo>
                  <a:pt x="364489" y="455549"/>
                </a:lnTo>
                <a:lnTo>
                  <a:pt x="323976" y="425069"/>
                </a:lnTo>
                <a:lnTo>
                  <a:pt x="274828" y="410464"/>
                </a:lnTo>
                <a:lnTo>
                  <a:pt x="257682" y="409575"/>
                </a:lnTo>
                <a:lnTo>
                  <a:pt x="240411" y="410464"/>
                </a:lnTo>
                <a:lnTo>
                  <a:pt x="191388" y="425069"/>
                </a:lnTo>
                <a:lnTo>
                  <a:pt x="150749" y="455549"/>
                </a:lnTo>
                <a:lnTo>
                  <a:pt x="124206" y="497713"/>
                </a:lnTo>
                <a:lnTo>
                  <a:pt x="114807" y="546100"/>
                </a:lnTo>
                <a:lnTo>
                  <a:pt x="115824" y="562483"/>
                </a:lnTo>
                <a:lnTo>
                  <a:pt x="131191" y="609473"/>
                </a:lnTo>
                <a:lnTo>
                  <a:pt x="162941" y="648208"/>
                </a:lnTo>
                <a:lnTo>
                  <a:pt x="207010" y="673608"/>
                </a:lnTo>
                <a:lnTo>
                  <a:pt x="257682" y="682498"/>
                </a:lnTo>
                <a:lnTo>
                  <a:pt x="274828" y="681482"/>
                </a:lnTo>
                <a:lnTo>
                  <a:pt x="323976" y="667004"/>
                </a:lnTo>
                <a:lnTo>
                  <a:pt x="364489" y="636524"/>
                </a:lnTo>
                <a:lnTo>
                  <a:pt x="391287" y="594360"/>
                </a:lnTo>
                <a:lnTo>
                  <a:pt x="400431" y="546100"/>
                </a:lnTo>
                <a:close/>
              </a:path>
              <a:path w="1999614" h="1911350">
                <a:moveTo>
                  <a:pt x="999744" y="955675"/>
                </a:moveTo>
                <a:lnTo>
                  <a:pt x="285750" y="955675"/>
                </a:lnTo>
              </a:path>
              <a:path w="1999614" h="1911350">
                <a:moveTo>
                  <a:pt x="285750" y="955675"/>
                </a:moveTo>
                <a:lnTo>
                  <a:pt x="276479" y="907161"/>
                </a:lnTo>
                <a:lnTo>
                  <a:pt x="249555" y="864870"/>
                </a:lnTo>
                <a:lnTo>
                  <a:pt x="209295" y="834771"/>
                </a:lnTo>
                <a:lnTo>
                  <a:pt x="159893" y="820039"/>
                </a:lnTo>
                <a:lnTo>
                  <a:pt x="142875" y="818896"/>
                </a:lnTo>
                <a:lnTo>
                  <a:pt x="125603" y="820039"/>
                </a:lnTo>
                <a:lnTo>
                  <a:pt x="76454" y="834771"/>
                </a:lnTo>
                <a:lnTo>
                  <a:pt x="35941" y="864870"/>
                </a:lnTo>
                <a:lnTo>
                  <a:pt x="9525" y="907161"/>
                </a:lnTo>
                <a:lnTo>
                  <a:pt x="0" y="955675"/>
                </a:lnTo>
                <a:lnTo>
                  <a:pt x="1016" y="972058"/>
                </a:lnTo>
                <a:lnTo>
                  <a:pt x="16256" y="1018794"/>
                </a:lnTo>
                <a:lnTo>
                  <a:pt x="48132" y="1057656"/>
                </a:lnTo>
                <a:lnTo>
                  <a:pt x="92329" y="1083183"/>
                </a:lnTo>
                <a:lnTo>
                  <a:pt x="142875" y="1091946"/>
                </a:lnTo>
                <a:lnTo>
                  <a:pt x="159893" y="1090930"/>
                </a:lnTo>
                <a:lnTo>
                  <a:pt x="209295" y="1076325"/>
                </a:lnTo>
                <a:lnTo>
                  <a:pt x="249555" y="1045972"/>
                </a:lnTo>
                <a:lnTo>
                  <a:pt x="276479" y="1003935"/>
                </a:lnTo>
                <a:lnTo>
                  <a:pt x="285750" y="955675"/>
                </a:lnTo>
                <a:close/>
              </a:path>
              <a:path w="1999614" h="1911350">
                <a:moveTo>
                  <a:pt x="999744" y="955675"/>
                </a:moveTo>
                <a:lnTo>
                  <a:pt x="381381" y="1296797"/>
                </a:lnTo>
              </a:path>
              <a:path w="1999614" h="1911350">
                <a:moveTo>
                  <a:pt x="400431" y="1364996"/>
                </a:moveTo>
                <a:lnTo>
                  <a:pt x="391287" y="1316482"/>
                </a:lnTo>
                <a:lnTo>
                  <a:pt x="364489" y="1274445"/>
                </a:lnTo>
                <a:lnTo>
                  <a:pt x="323976" y="1244092"/>
                </a:lnTo>
                <a:lnTo>
                  <a:pt x="274828" y="1229487"/>
                </a:lnTo>
                <a:lnTo>
                  <a:pt x="257682" y="1228471"/>
                </a:lnTo>
                <a:lnTo>
                  <a:pt x="240411" y="1229487"/>
                </a:lnTo>
                <a:lnTo>
                  <a:pt x="191388" y="1244092"/>
                </a:lnTo>
                <a:lnTo>
                  <a:pt x="150749" y="1274445"/>
                </a:lnTo>
                <a:lnTo>
                  <a:pt x="124206" y="1316482"/>
                </a:lnTo>
                <a:lnTo>
                  <a:pt x="114807" y="1364996"/>
                </a:lnTo>
                <a:lnTo>
                  <a:pt x="115824" y="1381379"/>
                </a:lnTo>
                <a:lnTo>
                  <a:pt x="131191" y="1428369"/>
                </a:lnTo>
                <a:lnTo>
                  <a:pt x="162941" y="1466977"/>
                </a:lnTo>
                <a:lnTo>
                  <a:pt x="207010" y="1492504"/>
                </a:lnTo>
                <a:lnTo>
                  <a:pt x="257682" y="1501267"/>
                </a:lnTo>
                <a:lnTo>
                  <a:pt x="274828" y="1500505"/>
                </a:lnTo>
                <a:lnTo>
                  <a:pt x="323976" y="1485773"/>
                </a:lnTo>
                <a:lnTo>
                  <a:pt x="364489" y="1455420"/>
                </a:lnTo>
                <a:lnTo>
                  <a:pt x="391287" y="1413256"/>
                </a:lnTo>
                <a:lnTo>
                  <a:pt x="400431" y="1364996"/>
                </a:lnTo>
                <a:close/>
              </a:path>
              <a:path w="1999614" h="1911350">
                <a:moveTo>
                  <a:pt x="999744" y="955675"/>
                </a:moveTo>
                <a:lnTo>
                  <a:pt x="642492" y="1546479"/>
                </a:lnTo>
              </a:path>
              <a:path w="1999614" h="1911350">
                <a:moveTo>
                  <a:pt x="713994" y="1664716"/>
                </a:moveTo>
                <a:lnTo>
                  <a:pt x="704723" y="1616202"/>
                </a:lnTo>
                <a:lnTo>
                  <a:pt x="678052" y="1574165"/>
                </a:lnTo>
                <a:lnTo>
                  <a:pt x="637794" y="1543812"/>
                </a:lnTo>
                <a:lnTo>
                  <a:pt x="588645" y="1529207"/>
                </a:lnTo>
                <a:lnTo>
                  <a:pt x="571246" y="1528191"/>
                </a:lnTo>
                <a:lnTo>
                  <a:pt x="554101" y="1529207"/>
                </a:lnTo>
                <a:lnTo>
                  <a:pt x="504951" y="1543812"/>
                </a:lnTo>
                <a:lnTo>
                  <a:pt x="464438" y="1574165"/>
                </a:lnTo>
                <a:lnTo>
                  <a:pt x="437769" y="1616202"/>
                </a:lnTo>
                <a:lnTo>
                  <a:pt x="428498" y="1664716"/>
                </a:lnTo>
                <a:lnTo>
                  <a:pt x="429513" y="1681099"/>
                </a:lnTo>
                <a:lnTo>
                  <a:pt x="444754" y="1727962"/>
                </a:lnTo>
                <a:lnTo>
                  <a:pt x="476504" y="1766824"/>
                </a:lnTo>
                <a:lnTo>
                  <a:pt x="520573" y="1792224"/>
                </a:lnTo>
                <a:lnTo>
                  <a:pt x="571246" y="1801241"/>
                </a:lnTo>
                <a:lnTo>
                  <a:pt x="588645" y="1800098"/>
                </a:lnTo>
                <a:lnTo>
                  <a:pt x="637794" y="1785366"/>
                </a:lnTo>
                <a:lnTo>
                  <a:pt x="678052" y="1755267"/>
                </a:lnTo>
                <a:lnTo>
                  <a:pt x="704723" y="1712976"/>
                </a:lnTo>
                <a:lnTo>
                  <a:pt x="713994" y="1664716"/>
                </a:lnTo>
                <a:close/>
              </a:path>
              <a:path w="1999614" h="1911350">
                <a:moveTo>
                  <a:pt x="999744" y="955675"/>
                </a:moveTo>
                <a:lnTo>
                  <a:pt x="999744" y="1638046"/>
                </a:lnTo>
              </a:path>
              <a:path w="1999614" h="1911350">
                <a:moveTo>
                  <a:pt x="1142491" y="1774317"/>
                </a:moveTo>
                <a:lnTo>
                  <a:pt x="1133221" y="1725803"/>
                </a:lnTo>
                <a:lnTo>
                  <a:pt x="1106804" y="1684020"/>
                </a:lnTo>
                <a:lnTo>
                  <a:pt x="1066038" y="1653413"/>
                </a:lnTo>
                <a:lnTo>
                  <a:pt x="1016888" y="1638808"/>
                </a:lnTo>
                <a:lnTo>
                  <a:pt x="999744" y="1638046"/>
                </a:lnTo>
                <a:lnTo>
                  <a:pt x="982472" y="1638808"/>
                </a:lnTo>
                <a:lnTo>
                  <a:pt x="933450" y="1653413"/>
                </a:lnTo>
                <a:lnTo>
                  <a:pt x="892810" y="1684020"/>
                </a:lnTo>
                <a:lnTo>
                  <a:pt x="866266" y="1725803"/>
                </a:lnTo>
                <a:lnTo>
                  <a:pt x="856996" y="1774317"/>
                </a:lnTo>
                <a:lnTo>
                  <a:pt x="857758" y="1790700"/>
                </a:lnTo>
                <a:lnTo>
                  <a:pt x="873251" y="1837944"/>
                </a:lnTo>
                <a:lnTo>
                  <a:pt x="905001" y="1876679"/>
                </a:lnTo>
                <a:lnTo>
                  <a:pt x="949071" y="1902079"/>
                </a:lnTo>
                <a:lnTo>
                  <a:pt x="999744" y="1910969"/>
                </a:lnTo>
                <a:lnTo>
                  <a:pt x="1016888" y="1909826"/>
                </a:lnTo>
                <a:lnTo>
                  <a:pt x="1066038" y="1895221"/>
                </a:lnTo>
                <a:lnTo>
                  <a:pt x="1106804" y="1864995"/>
                </a:lnTo>
                <a:lnTo>
                  <a:pt x="1133221" y="1822831"/>
                </a:lnTo>
                <a:lnTo>
                  <a:pt x="1142491" y="1774317"/>
                </a:lnTo>
                <a:close/>
              </a:path>
              <a:path w="1999614" h="1911350">
                <a:moveTo>
                  <a:pt x="999744" y="955675"/>
                </a:moveTo>
                <a:lnTo>
                  <a:pt x="1356740" y="1546479"/>
                </a:lnTo>
              </a:path>
              <a:path w="1999614" h="1911350">
                <a:moveTo>
                  <a:pt x="1570989" y="1664716"/>
                </a:moveTo>
                <a:lnTo>
                  <a:pt x="1561719" y="1616202"/>
                </a:lnTo>
                <a:lnTo>
                  <a:pt x="1535049" y="1574165"/>
                </a:lnTo>
                <a:lnTo>
                  <a:pt x="1494536" y="1543812"/>
                </a:lnTo>
                <a:lnTo>
                  <a:pt x="1445387" y="1529207"/>
                </a:lnTo>
                <a:lnTo>
                  <a:pt x="1428114" y="1528191"/>
                </a:lnTo>
                <a:lnTo>
                  <a:pt x="1410970" y="1529207"/>
                </a:lnTo>
                <a:lnTo>
                  <a:pt x="1361694" y="1543812"/>
                </a:lnTo>
                <a:lnTo>
                  <a:pt x="1321308" y="1574165"/>
                </a:lnTo>
                <a:lnTo>
                  <a:pt x="1294638" y="1616202"/>
                </a:lnTo>
                <a:lnTo>
                  <a:pt x="1285366" y="1664716"/>
                </a:lnTo>
                <a:lnTo>
                  <a:pt x="1286256" y="1681099"/>
                </a:lnTo>
                <a:lnTo>
                  <a:pt x="1301496" y="1727962"/>
                </a:lnTo>
                <a:lnTo>
                  <a:pt x="1333246" y="1766824"/>
                </a:lnTo>
                <a:lnTo>
                  <a:pt x="1377314" y="1792224"/>
                </a:lnTo>
                <a:lnTo>
                  <a:pt x="1428114" y="1801241"/>
                </a:lnTo>
                <a:lnTo>
                  <a:pt x="1445387" y="1800098"/>
                </a:lnTo>
                <a:lnTo>
                  <a:pt x="1494536" y="1785366"/>
                </a:lnTo>
                <a:lnTo>
                  <a:pt x="1535049" y="1755267"/>
                </a:lnTo>
                <a:lnTo>
                  <a:pt x="1561719" y="1712976"/>
                </a:lnTo>
                <a:lnTo>
                  <a:pt x="1570989" y="1664716"/>
                </a:lnTo>
                <a:close/>
              </a:path>
              <a:path w="1999614" h="1911350">
                <a:moveTo>
                  <a:pt x="999744" y="955675"/>
                </a:moveTo>
                <a:lnTo>
                  <a:pt x="1618107" y="1296797"/>
                </a:lnTo>
              </a:path>
              <a:path w="1999614" h="1911350">
                <a:moveTo>
                  <a:pt x="1884552" y="1364996"/>
                </a:moveTo>
                <a:lnTo>
                  <a:pt x="1875282" y="1316482"/>
                </a:lnTo>
                <a:lnTo>
                  <a:pt x="1848612" y="1274445"/>
                </a:lnTo>
                <a:lnTo>
                  <a:pt x="1808099" y="1244092"/>
                </a:lnTo>
                <a:lnTo>
                  <a:pt x="1758950" y="1229487"/>
                </a:lnTo>
                <a:lnTo>
                  <a:pt x="1741932" y="1228471"/>
                </a:lnTo>
                <a:lnTo>
                  <a:pt x="1724406" y="1229487"/>
                </a:lnTo>
                <a:lnTo>
                  <a:pt x="1675384" y="1244092"/>
                </a:lnTo>
                <a:lnTo>
                  <a:pt x="1634998" y="1274445"/>
                </a:lnTo>
                <a:lnTo>
                  <a:pt x="1608327" y="1316482"/>
                </a:lnTo>
                <a:lnTo>
                  <a:pt x="1599057" y="1364996"/>
                </a:lnTo>
                <a:lnTo>
                  <a:pt x="1600073" y="1381379"/>
                </a:lnTo>
                <a:lnTo>
                  <a:pt x="1615313" y="1428369"/>
                </a:lnTo>
                <a:lnTo>
                  <a:pt x="1647189" y="1466977"/>
                </a:lnTo>
                <a:lnTo>
                  <a:pt x="1691132" y="1492504"/>
                </a:lnTo>
                <a:lnTo>
                  <a:pt x="1741932" y="1501267"/>
                </a:lnTo>
                <a:lnTo>
                  <a:pt x="1758950" y="1500505"/>
                </a:lnTo>
                <a:lnTo>
                  <a:pt x="1808099" y="1485773"/>
                </a:lnTo>
                <a:lnTo>
                  <a:pt x="1848612" y="1455420"/>
                </a:lnTo>
                <a:lnTo>
                  <a:pt x="1875282" y="1413256"/>
                </a:lnTo>
                <a:lnTo>
                  <a:pt x="1884552" y="1364996"/>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6" name="object 2">
            <a:extLst>
              <a:ext uri="{FF2B5EF4-FFF2-40B4-BE49-F238E27FC236}">
                <a16:creationId xmlns:a16="http://schemas.microsoft.com/office/drawing/2014/main" id="{38DD371F-4137-4DD0-8BFF-304851941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925" y="874713"/>
            <a:ext cx="36449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object 3">
            <a:extLst>
              <a:ext uri="{FF2B5EF4-FFF2-40B4-BE49-F238E27FC236}">
                <a16:creationId xmlns:a16="http://schemas.microsoft.com/office/drawing/2014/main" id="{0FD79793-456B-427E-A2F1-B7F873874B87}"/>
              </a:ext>
            </a:extLst>
          </p:cNvPr>
          <p:cNvSpPr>
            <a:spLocks/>
          </p:cNvSpPr>
          <p:nvPr/>
        </p:nvSpPr>
        <p:spPr bwMode="auto">
          <a:xfrm>
            <a:off x="3373438" y="1035050"/>
            <a:ext cx="193675" cy="130175"/>
          </a:xfrm>
          <a:custGeom>
            <a:avLst/>
            <a:gdLst>
              <a:gd name="T0" fmla="*/ 128315 w 194310"/>
              <a:gd name="T1" fmla="*/ 64269 h 130809"/>
              <a:gd name="T2" fmla="*/ 129072 w 194310"/>
              <a:gd name="T3" fmla="*/ 64269 h 130809"/>
              <a:gd name="T4" fmla="*/ 128315 w 194310"/>
              <a:gd name="T5" fmla="*/ 64269 h 130809"/>
              <a:gd name="T6" fmla="*/ 0 w 194310"/>
              <a:gd name="T7" fmla="*/ 64269 h 130809"/>
              <a:gd name="T8" fmla="*/ 64220 w 194310"/>
              <a:gd name="T9" fmla="*/ 129041 h 130809"/>
              <a:gd name="T10" fmla="*/ 192537 w 194310"/>
              <a:gd name="T11" fmla="*/ 0 h 1308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310" h="130809">
                <a:moveTo>
                  <a:pt x="129158" y="64897"/>
                </a:moveTo>
                <a:lnTo>
                  <a:pt x="129920" y="64897"/>
                </a:lnTo>
              </a:path>
              <a:path w="194310" h="130809">
                <a:moveTo>
                  <a:pt x="129158" y="64897"/>
                </a:moveTo>
                <a:lnTo>
                  <a:pt x="0" y="64897"/>
                </a:lnTo>
              </a:path>
              <a:path w="194310" h="130809">
                <a:moveTo>
                  <a:pt x="64642" y="130301"/>
                </a:moveTo>
                <a:lnTo>
                  <a:pt x="19380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28" name="object 4">
            <a:extLst>
              <a:ext uri="{FF2B5EF4-FFF2-40B4-BE49-F238E27FC236}">
                <a16:creationId xmlns:a16="http://schemas.microsoft.com/office/drawing/2014/main" id="{7962F350-D801-414F-8434-3099F6723697}"/>
              </a:ext>
            </a:extLst>
          </p:cNvPr>
          <p:cNvSpPr>
            <a:spLocks/>
          </p:cNvSpPr>
          <p:nvPr/>
        </p:nvSpPr>
        <p:spPr bwMode="auto">
          <a:xfrm>
            <a:off x="3916363" y="1035050"/>
            <a:ext cx="193675" cy="130175"/>
          </a:xfrm>
          <a:custGeom>
            <a:avLst/>
            <a:gdLst>
              <a:gd name="T0" fmla="*/ 64220 w 194310"/>
              <a:gd name="T1" fmla="*/ 64269 h 130809"/>
              <a:gd name="T2" fmla="*/ 64600 w 194310"/>
              <a:gd name="T3" fmla="*/ 64269 h 130809"/>
              <a:gd name="T4" fmla="*/ 64220 w 194310"/>
              <a:gd name="T5" fmla="*/ 64269 h 130809"/>
              <a:gd name="T6" fmla="*/ 192915 w 194310"/>
              <a:gd name="T7" fmla="*/ 64269 h 130809"/>
              <a:gd name="T8" fmla="*/ 128694 w 194310"/>
              <a:gd name="T9" fmla="*/ 0 h 130809"/>
              <a:gd name="T10" fmla="*/ 0 w 194310"/>
              <a:gd name="T11" fmla="*/ 129041 h 1308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310" h="130809">
                <a:moveTo>
                  <a:pt x="64642" y="64897"/>
                </a:moveTo>
                <a:lnTo>
                  <a:pt x="65024" y="64897"/>
                </a:lnTo>
              </a:path>
              <a:path w="194310" h="130809">
                <a:moveTo>
                  <a:pt x="64642" y="64897"/>
                </a:moveTo>
                <a:lnTo>
                  <a:pt x="194183" y="64897"/>
                </a:lnTo>
              </a:path>
              <a:path w="194310" h="130809">
                <a:moveTo>
                  <a:pt x="129539" y="0"/>
                </a:moveTo>
                <a:lnTo>
                  <a:pt x="0" y="13030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29" name="object 5">
            <a:extLst>
              <a:ext uri="{FF2B5EF4-FFF2-40B4-BE49-F238E27FC236}">
                <a16:creationId xmlns:a16="http://schemas.microsoft.com/office/drawing/2014/main" id="{8FDA2B24-85B9-4E43-8226-3CD8C17C857E}"/>
              </a:ext>
            </a:extLst>
          </p:cNvPr>
          <p:cNvSpPr>
            <a:spLocks/>
          </p:cNvSpPr>
          <p:nvPr/>
        </p:nvSpPr>
        <p:spPr bwMode="auto">
          <a:xfrm>
            <a:off x="3851275" y="2636838"/>
            <a:ext cx="130175" cy="0"/>
          </a:xfrm>
          <a:custGeom>
            <a:avLst/>
            <a:gdLst>
              <a:gd name="T0" fmla="*/ 130559 w 129539"/>
              <a:gd name="T1" fmla="*/ 0 w 129539"/>
              <a:gd name="T2" fmla="*/ 0 60000 65536"/>
              <a:gd name="T3" fmla="*/ 0 60000 65536"/>
            </a:gdLst>
            <a:ahLst/>
            <a:cxnLst>
              <a:cxn ang="T2">
                <a:pos x="T0" y="0"/>
              </a:cxn>
              <a:cxn ang="T3">
                <a:pos x="T1" y="0"/>
              </a:cxn>
            </a:cxnLst>
            <a:rect l="0" t="0" r="r" b="b"/>
            <a:pathLst>
              <a:path w="129539">
                <a:moveTo>
                  <a:pt x="129286" y="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0" name="object 6">
            <a:extLst>
              <a:ext uri="{FF2B5EF4-FFF2-40B4-BE49-F238E27FC236}">
                <a16:creationId xmlns:a16="http://schemas.microsoft.com/office/drawing/2014/main" id="{E8312AFB-F6BD-4C0C-A027-7C6BB93D1D4C}"/>
              </a:ext>
            </a:extLst>
          </p:cNvPr>
          <p:cNvSpPr>
            <a:spLocks/>
          </p:cNvSpPr>
          <p:nvPr/>
        </p:nvSpPr>
        <p:spPr bwMode="auto">
          <a:xfrm>
            <a:off x="4100513" y="2636838"/>
            <a:ext cx="258762" cy="0"/>
          </a:xfrm>
          <a:custGeom>
            <a:avLst/>
            <a:gdLst>
              <a:gd name="T0" fmla="*/ 0 w 258445"/>
              <a:gd name="T1" fmla="*/ 258951 w 258445"/>
              <a:gd name="T2" fmla="*/ 0 60000 65536"/>
              <a:gd name="T3" fmla="*/ 0 60000 65536"/>
            </a:gdLst>
            <a:ahLst/>
            <a:cxnLst>
              <a:cxn ang="T2">
                <a:pos x="T0" y="0"/>
              </a:cxn>
              <a:cxn ang="T3">
                <a:pos x="T1" y="0"/>
              </a:cxn>
            </a:cxnLst>
            <a:rect l="0" t="0" r="r" b="b"/>
            <a:pathLst>
              <a:path w="258445">
                <a:moveTo>
                  <a:pt x="0" y="0"/>
                </a:moveTo>
                <a:lnTo>
                  <a:pt x="25831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1" name="object 7">
            <a:extLst>
              <a:ext uri="{FF2B5EF4-FFF2-40B4-BE49-F238E27FC236}">
                <a16:creationId xmlns:a16="http://schemas.microsoft.com/office/drawing/2014/main" id="{263F7C0C-8441-47BB-BEA3-8F1962E328E0}"/>
              </a:ext>
            </a:extLst>
          </p:cNvPr>
          <p:cNvSpPr>
            <a:spLocks/>
          </p:cNvSpPr>
          <p:nvPr/>
        </p:nvSpPr>
        <p:spPr bwMode="auto">
          <a:xfrm>
            <a:off x="3916363" y="2571750"/>
            <a:ext cx="249237" cy="130175"/>
          </a:xfrm>
          <a:custGeom>
            <a:avLst/>
            <a:gdLst>
              <a:gd name="T0" fmla="*/ 0 w 249554"/>
              <a:gd name="T1" fmla="*/ 130048 h 130175"/>
              <a:gd name="T2" fmla="*/ 129210 w 249554"/>
              <a:gd name="T3" fmla="*/ 0 h 130175"/>
              <a:gd name="T4" fmla="*/ 248667 w 249554"/>
              <a:gd name="T5" fmla="*/ 0 h 130175"/>
              <a:gd name="T6" fmla="*/ 119583 w 249554"/>
              <a:gd name="T7" fmla="*/ 130048 h 130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9554" h="130175">
                <a:moveTo>
                  <a:pt x="0" y="130048"/>
                </a:moveTo>
                <a:lnTo>
                  <a:pt x="129539" y="0"/>
                </a:lnTo>
              </a:path>
              <a:path w="249554" h="130175">
                <a:moveTo>
                  <a:pt x="249300" y="0"/>
                </a:moveTo>
                <a:lnTo>
                  <a:pt x="119887" y="13004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2" name="object 8">
            <a:extLst>
              <a:ext uri="{FF2B5EF4-FFF2-40B4-BE49-F238E27FC236}">
                <a16:creationId xmlns:a16="http://schemas.microsoft.com/office/drawing/2014/main" id="{1EC8AD8C-41F0-414F-A324-C7110DE12E0E}"/>
              </a:ext>
            </a:extLst>
          </p:cNvPr>
          <p:cNvSpPr>
            <a:spLocks/>
          </p:cNvSpPr>
          <p:nvPr/>
        </p:nvSpPr>
        <p:spPr bwMode="auto">
          <a:xfrm>
            <a:off x="3502025" y="2636838"/>
            <a:ext cx="130175" cy="0"/>
          </a:xfrm>
          <a:custGeom>
            <a:avLst/>
            <a:gdLst>
              <a:gd name="T0" fmla="*/ 0 w 129539"/>
              <a:gd name="T1" fmla="*/ 130559 w 129539"/>
              <a:gd name="T2" fmla="*/ 0 60000 65536"/>
              <a:gd name="T3" fmla="*/ 0 60000 65536"/>
            </a:gdLst>
            <a:ahLst/>
            <a:cxnLst>
              <a:cxn ang="T2">
                <a:pos x="T0" y="0"/>
              </a:cxn>
              <a:cxn ang="T3">
                <a:pos x="T1" y="0"/>
              </a:cxn>
            </a:cxnLst>
            <a:rect l="0" t="0" r="r" b="b"/>
            <a:pathLst>
              <a:path w="129539">
                <a:moveTo>
                  <a:pt x="0" y="0"/>
                </a:moveTo>
                <a:lnTo>
                  <a:pt x="12928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3" name="object 9">
            <a:extLst>
              <a:ext uri="{FF2B5EF4-FFF2-40B4-BE49-F238E27FC236}">
                <a16:creationId xmlns:a16="http://schemas.microsoft.com/office/drawing/2014/main" id="{166D2118-2A77-47DA-972C-DE2371B2E5AC}"/>
              </a:ext>
            </a:extLst>
          </p:cNvPr>
          <p:cNvSpPr>
            <a:spLocks/>
          </p:cNvSpPr>
          <p:nvPr/>
        </p:nvSpPr>
        <p:spPr bwMode="auto">
          <a:xfrm>
            <a:off x="3124200" y="2636838"/>
            <a:ext cx="258763" cy="0"/>
          </a:xfrm>
          <a:custGeom>
            <a:avLst/>
            <a:gdLst>
              <a:gd name="T0" fmla="*/ 258194 w 259079"/>
              <a:gd name="T1" fmla="*/ 0 w 259079"/>
              <a:gd name="T2" fmla="*/ 0 60000 65536"/>
              <a:gd name="T3" fmla="*/ 0 60000 65536"/>
            </a:gdLst>
            <a:ahLst/>
            <a:cxnLst>
              <a:cxn ang="T2">
                <a:pos x="T0" y="0"/>
              </a:cxn>
              <a:cxn ang="T3">
                <a:pos x="T1" y="0"/>
              </a:cxn>
            </a:cxnLst>
            <a:rect l="0" t="0" r="r" b="b"/>
            <a:pathLst>
              <a:path w="259079">
                <a:moveTo>
                  <a:pt x="258825" y="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4" name="object 10">
            <a:extLst>
              <a:ext uri="{FF2B5EF4-FFF2-40B4-BE49-F238E27FC236}">
                <a16:creationId xmlns:a16="http://schemas.microsoft.com/office/drawing/2014/main" id="{2837E2FD-1C16-4663-A2F6-0FAB27783AF6}"/>
              </a:ext>
            </a:extLst>
          </p:cNvPr>
          <p:cNvSpPr>
            <a:spLocks/>
          </p:cNvSpPr>
          <p:nvPr/>
        </p:nvSpPr>
        <p:spPr bwMode="auto">
          <a:xfrm>
            <a:off x="3317875" y="2571750"/>
            <a:ext cx="249238" cy="130175"/>
          </a:xfrm>
          <a:custGeom>
            <a:avLst/>
            <a:gdLst>
              <a:gd name="T0" fmla="*/ 249555 w 248920"/>
              <a:gd name="T1" fmla="*/ 0 h 130175"/>
              <a:gd name="T2" fmla="*/ 120067 w 248920"/>
              <a:gd name="T3" fmla="*/ 130048 h 130175"/>
              <a:gd name="T4" fmla="*/ 0 w 248920"/>
              <a:gd name="T5" fmla="*/ 130048 h 130175"/>
              <a:gd name="T6" fmla="*/ 129616 w 248920"/>
              <a:gd name="T7" fmla="*/ 0 h 1301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920" h="130175">
                <a:moveTo>
                  <a:pt x="248919" y="0"/>
                </a:moveTo>
                <a:lnTo>
                  <a:pt x="119761" y="130048"/>
                </a:lnTo>
              </a:path>
              <a:path w="248920" h="130175">
                <a:moveTo>
                  <a:pt x="0" y="130048"/>
                </a:moveTo>
                <a:lnTo>
                  <a:pt x="12928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5" name="object 11">
            <a:extLst>
              <a:ext uri="{FF2B5EF4-FFF2-40B4-BE49-F238E27FC236}">
                <a16:creationId xmlns:a16="http://schemas.microsoft.com/office/drawing/2014/main" id="{1A272F41-502B-4D47-AD0E-F9D24B103959}"/>
              </a:ext>
            </a:extLst>
          </p:cNvPr>
          <p:cNvSpPr>
            <a:spLocks/>
          </p:cNvSpPr>
          <p:nvPr/>
        </p:nvSpPr>
        <p:spPr bwMode="auto">
          <a:xfrm>
            <a:off x="2697163" y="3205163"/>
            <a:ext cx="128587" cy="196850"/>
          </a:xfrm>
          <a:custGeom>
            <a:avLst/>
            <a:gdLst>
              <a:gd name="T0" fmla="*/ 63696 w 129539"/>
              <a:gd name="T1" fmla="*/ 65872 h 195579"/>
              <a:gd name="T2" fmla="*/ 63696 w 129539"/>
              <a:gd name="T3" fmla="*/ 198000 h 195579"/>
              <a:gd name="T4" fmla="*/ 127393 w 129539"/>
              <a:gd name="T5" fmla="*/ 131744 h 195579"/>
              <a:gd name="T6" fmla="*/ 0 w 129539"/>
              <a:gd name="T7" fmla="*/ 0 h 195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539" h="195579">
                <a:moveTo>
                  <a:pt x="64643" y="65024"/>
                </a:moveTo>
                <a:lnTo>
                  <a:pt x="64643" y="195452"/>
                </a:lnTo>
              </a:path>
              <a:path w="129539" h="195579">
                <a:moveTo>
                  <a:pt x="129286" y="13004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6" name="object 12">
            <a:extLst>
              <a:ext uri="{FF2B5EF4-FFF2-40B4-BE49-F238E27FC236}">
                <a16:creationId xmlns:a16="http://schemas.microsoft.com/office/drawing/2014/main" id="{B10497B5-0473-42B8-BD6D-773EA2CF0317}"/>
              </a:ext>
            </a:extLst>
          </p:cNvPr>
          <p:cNvSpPr>
            <a:spLocks/>
          </p:cNvSpPr>
          <p:nvPr/>
        </p:nvSpPr>
        <p:spPr bwMode="auto">
          <a:xfrm>
            <a:off x="4802188" y="3495675"/>
            <a:ext cx="128587" cy="354013"/>
          </a:xfrm>
          <a:custGeom>
            <a:avLst/>
            <a:gdLst>
              <a:gd name="T0" fmla="*/ 63695 w 129539"/>
              <a:gd name="T1" fmla="*/ 64908 h 354329"/>
              <a:gd name="T2" fmla="*/ 63695 w 129539"/>
              <a:gd name="T3" fmla="*/ 194724 h 354329"/>
              <a:gd name="T4" fmla="*/ 127393 w 129539"/>
              <a:gd name="T5" fmla="*/ 129816 h 354329"/>
              <a:gd name="T6" fmla="*/ 0 w 129539"/>
              <a:gd name="T7" fmla="*/ 0 h 354329"/>
              <a:gd name="T8" fmla="*/ 63695 w 129539"/>
              <a:gd name="T9" fmla="*/ 353570 h 354329"/>
              <a:gd name="T10" fmla="*/ 63695 w 129539"/>
              <a:gd name="T11" fmla="*/ 223627 h 354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539" h="354329">
                <a:moveTo>
                  <a:pt x="64642" y="65024"/>
                </a:moveTo>
                <a:lnTo>
                  <a:pt x="64642" y="195072"/>
                </a:lnTo>
              </a:path>
              <a:path w="129539" h="354329">
                <a:moveTo>
                  <a:pt x="129286" y="130048"/>
                </a:moveTo>
                <a:lnTo>
                  <a:pt x="0" y="0"/>
                </a:lnTo>
              </a:path>
              <a:path w="129539" h="354329">
                <a:moveTo>
                  <a:pt x="64642" y="354202"/>
                </a:moveTo>
                <a:lnTo>
                  <a:pt x="64642" y="22402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7" name="object 13">
            <a:extLst>
              <a:ext uri="{FF2B5EF4-FFF2-40B4-BE49-F238E27FC236}">
                <a16:creationId xmlns:a16="http://schemas.microsoft.com/office/drawing/2014/main" id="{1D6C9D84-280D-4D62-9C61-7BBA8CB167A0}"/>
              </a:ext>
            </a:extLst>
          </p:cNvPr>
          <p:cNvSpPr>
            <a:spLocks/>
          </p:cNvSpPr>
          <p:nvPr/>
        </p:nvSpPr>
        <p:spPr bwMode="auto">
          <a:xfrm>
            <a:off x="4867275" y="4138613"/>
            <a:ext cx="0" cy="130175"/>
          </a:xfrm>
          <a:custGeom>
            <a:avLst/>
            <a:gdLst>
              <a:gd name="T0" fmla="*/ 0 h 130175"/>
              <a:gd name="T1" fmla="*/ 129794 h 130175"/>
              <a:gd name="T2" fmla="*/ 0 60000 65536"/>
              <a:gd name="T3" fmla="*/ 0 60000 65536"/>
            </a:gdLst>
            <a:ahLst/>
            <a:cxnLst>
              <a:cxn ang="T2">
                <a:pos x="0" y="T0"/>
              </a:cxn>
              <a:cxn ang="T3">
                <a:pos x="0" y="T1"/>
              </a:cxn>
            </a:cxnLst>
            <a:rect l="0" t="0" r="r" b="b"/>
            <a:pathLst>
              <a:path h="130175">
                <a:moveTo>
                  <a:pt x="0" y="0"/>
                </a:moveTo>
                <a:lnTo>
                  <a:pt x="0" y="12979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8" name="object 14">
            <a:extLst>
              <a:ext uri="{FF2B5EF4-FFF2-40B4-BE49-F238E27FC236}">
                <a16:creationId xmlns:a16="http://schemas.microsoft.com/office/drawing/2014/main" id="{38CB5245-EB72-4F89-A60A-CACAE16B1CF1}"/>
              </a:ext>
            </a:extLst>
          </p:cNvPr>
          <p:cNvSpPr>
            <a:spLocks/>
          </p:cNvSpPr>
          <p:nvPr/>
        </p:nvSpPr>
        <p:spPr bwMode="auto">
          <a:xfrm>
            <a:off x="4802188" y="3784600"/>
            <a:ext cx="128587" cy="130175"/>
          </a:xfrm>
          <a:custGeom>
            <a:avLst/>
            <a:gdLst>
              <a:gd name="T0" fmla="*/ 0 w 129539"/>
              <a:gd name="T1" fmla="*/ 0 h 130175"/>
              <a:gd name="T2" fmla="*/ 127393 w 129539"/>
              <a:gd name="T3" fmla="*/ 130047 h 130175"/>
              <a:gd name="T4" fmla="*/ 0 60000 65536"/>
              <a:gd name="T5" fmla="*/ 0 60000 65536"/>
            </a:gdLst>
            <a:ahLst/>
            <a:cxnLst>
              <a:cxn ang="T4">
                <a:pos x="T0" y="T1"/>
              </a:cxn>
              <a:cxn ang="T5">
                <a:pos x="T2" y="T3"/>
              </a:cxn>
            </a:cxnLst>
            <a:rect l="0" t="0" r="r" b="b"/>
            <a:pathLst>
              <a:path w="129539" h="130175">
                <a:moveTo>
                  <a:pt x="0" y="0"/>
                </a:moveTo>
                <a:lnTo>
                  <a:pt x="129286" y="13004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39" name="object 15">
            <a:extLst>
              <a:ext uri="{FF2B5EF4-FFF2-40B4-BE49-F238E27FC236}">
                <a16:creationId xmlns:a16="http://schemas.microsoft.com/office/drawing/2014/main" id="{549DD3CB-FA44-4B20-A469-129887D72609}"/>
              </a:ext>
            </a:extLst>
          </p:cNvPr>
          <p:cNvSpPr>
            <a:spLocks/>
          </p:cNvSpPr>
          <p:nvPr/>
        </p:nvSpPr>
        <p:spPr bwMode="auto">
          <a:xfrm>
            <a:off x="4802188" y="4073525"/>
            <a:ext cx="128587" cy="130175"/>
          </a:xfrm>
          <a:custGeom>
            <a:avLst/>
            <a:gdLst>
              <a:gd name="T0" fmla="*/ 127393 w 129539"/>
              <a:gd name="T1" fmla="*/ 130175 h 130175"/>
              <a:gd name="T2" fmla="*/ 0 w 129539"/>
              <a:gd name="T3" fmla="*/ 0 h 130175"/>
              <a:gd name="T4" fmla="*/ 0 60000 65536"/>
              <a:gd name="T5" fmla="*/ 0 60000 65536"/>
            </a:gdLst>
            <a:ahLst/>
            <a:cxnLst>
              <a:cxn ang="T4">
                <a:pos x="T0" y="T1"/>
              </a:cxn>
              <a:cxn ang="T5">
                <a:pos x="T2" y="T3"/>
              </a:cxn>
            </a:cxnLst>
            <a:rect l="0" t="0" r="r" b="b"/>
            <a:pathLst>
              <a:path w="129539" h="130175">
                <a:moveTo>
                  <a:pt x="129286" y="130175"/>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0" name="object 16">
            <a:extLst>
              <a:ext uri="{FF2B5EF4-FFF2-40B4-BE49-F238E27FC236}">
                <a16:creationId xmlns:a16="http://schemas.microsoft.com/office/drawing/2014/main" id="{4474DE21-1DD7-4315-81E7-DA65027A2921}"/>
              </a:ext>
            </a:extLst>
          </p:cNvPr>
          <p:cNvSpPr>
            <a:spLocks/>
          </p:cNvSpPr>
          <p:nvPr/>
        </p:nvSpPr>
        <p:spPr bwMode="auto">
          <a:xfrm>
            <a:off x="2762250" y="3430588"/>
            <a:ext cx="0" cy="130175"/>
          </a:xfrm>
          <a:custGeom>
            <a:avLst/>
            <a:gdLst>
              <a:gd name="T0" fmla="*/ 130175 h 130175"/>
              <a:gd name="T1" fmla="*/ 0 h 130175"/>
              <a:gd name="T2" fmla="*/ 0 60000 65536"/>
              <a:gd name="T3" fmla="*/ 0 60000 65536"/>
            </a:gdLst>
            <a:ahLst/>
            <a:cxnLst>
              <a:cxn ang="T2">
                <a:pos x="0" y="T0"/>
              </a:cxn>
              <a:cxn ang="T3">
                <a:pos x="0" y="T1"/>
              </a:cxn>
            </a:cxnLst>
            <a:rect l="0" t="0" r="r" b="b"/>
            <a:pathLst>
              <a:path h="130175">
                <a:moveTo>
                  <a:pt x="0" y="130175"/>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1" name="object 17">
            <a:extLst>
              <a:ext uri="{FF2B5EF4-FFF2-40B4-BE49-F238E27FC236}">
                <a16:creationId xmlns:a16="http://schemas.microsoft.com/office/drawing/2014/main" id="{3FB41D35-E5EC-4933-ACB0-A69F1C77B634}"/>
              </a:ext>
            </a:extLst>
          </p:cNvPr>
          <p:cNvSpPr>
            <a:spLocks/>
          </p:cNvSpPr>
          <p:nvPr/>
        </p:nvSpPr>
        <p:spPr bwMode="auto">
          <a:xfrm>
            <a:off x="2762250" y="3849688"/>
            <a:ext cx="0" cy="130175"/>
          </a:xfrm>
          <a:custGeom>
            <a:avLst/>
            <a:gdLst>
              <a:gd name="T0" fmla="*/ 0 h 130175"/>
              <a:gd name="T1" fmla="*/ 130048 h 130175"/>
              <a:gd name="T2" fmla="*/ 0 60000 65536"/>
              <a:gd name="T3" fmla="*/ 0 60000 65536"/>
            </a:gdLst>
            <a:ahLst/>
            <a:cxnLst>
              <a:cxn ang="T2">
                <a:pos x="0" y="T0"/>
              </a:cxn>
              <a:cxn ang="T3">
                <a:pos x="0" y="T1"/>
              </a:cxn>
            </a:cxnLst>
            <a:rect l="0" t="0" r="r" b="b"/>
            <a:pathLst>
              <a:path h="130175">
                <a:moveTo>
                  <a:pt x="0" y="0"/>
                </a:moveTo>
                <a:lnTo>
                  <a:pt x="0" y="13004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2" name="object 18">
            <a:extLst>
              <a:ext uri="{FF2B5EF4-FFF2-40B4-BE49-F238E27FC236}">
                <a16:creationId xmlns:a16="http://schemas.microsoft.com/office/drawing/2014/main" id="{B3A641AF-C1E6-4FA4-B1B2-AA04FBA3855B}"/>
              </a:ext>
            </a:extLst>
          </p:cNvPr>
          <p:cNvSpPr>
            <a:spLocks/>
          </p:cNvSpPr>
          <p:nvPr/>
        </p:nvSpPr>
        <p:spPr bwMode="auto">
          <a:xfrm>
            <a:off x="2697163" y="3495675"/>
            <a:ext cx="128587" cy="130175"/>
          </a:xfrm>
          <a:custGeom>
            <a:avLst/>
            <a:gdLst>
              <a:gd name="T0" fmla="*/ 0 w 129539"/>
              <a:gd name="T1" fmla="*/ 0 h 130175"/>
              <a:gd name="T2" fmla="*/ 127393 w 129539"/>
              <a:gd name="T3" fmla="*/ 130048 h 130175"/>
              <a:gd name="T4" fmla="*/ 0 60000 65536"/>
              <a:gd name="T5" fmla="*/ 0 60000 65536"/>
            </a:gdLst>
            <a:ahLst/>
            <a:cxnLst>
              <a:cxn ang="T4">
                <a:pos x="T0" y="T1"/>
              </a:cxn>
              <a:cxn ang="T5">
                <a:pos x="T2" y="T3"/>
              </a:cxn>
            </a:cxnLst>
            <a:rect l="0" t="0" r="r" b="b"/>
            <a:pathLst>
              <a:path w="129539" h="130175">
                <a:moveTo>
                  <a:pt x="0" y="0"/>
                </a:moveTo>
                <a:lnTo>
                  <a:pt x="129286" y="13004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3" name="object 19">
            <a:extLst>
              <a:ext uri="{FF2B5EF4-FFF2-40B4-BE49-F238E27FC236}">
                <a16:creationId xmlns:a16="http://schemas.microsoft.com/office/drawing/2014/main" id="{D1194C45-4847-4331-89E1-BAF9E2470A9D}"/>
              </a:ext>
            </a:extLst>
          </p:cNvPr>
          <p:cNvSpPr>
            <a:spLocks/>
          </p:cNvSpPr>
          <p:nvPr/>
        </p:nvSpPr>
        <p:spPr bwMode="auto">
          <a:xfrm>
            <a:off x="2697163" y="3784600"/>
            <a:ext cx="128587" cy="130175"/>
          </a:xfrm>
          <a:custGeom>
            <a:avLst/>
            <a:gdLst>
              <a:gd name="T0" fmla="*/ 127393 w 129539"/>
              <a:gd name="T1" fmla="*/ 130047 h 130175"/>
              <a:gd name="T2" fmla="*/ 0 w 129539"/>
              <a:gd name="T3" fmla="*/ 0 h 130175"/>
              <a:gd name="T4" fmla="*/ 0 60000 65536"/>
              <a:gd name="T5" fmla="*/ 0 60000 65536"/>
            </a:gdLst>
            <a:ahLst/>
            <a:cxnLst>
              <a:cxn ang="T4">
                <a:pos x="T0" y="T1"/>
              </a:cxn>
              <a:cxn ang="T5">
                <a:pos x="T2" y="T3"/>
              </a:cxn>
            </a:cxnLst>
            <a:rect l="0" t="0" r="r" b="b"/>
            <a:pathLst>
              <a:path w="129539" h="130175">
                <a:moveTo>
                  <a:pt x="129286" y="130047"/>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4" name="object 20">
            <a:extLst>
              <a:ext uri="{FF2B5EF4-FFF2-40B4-BE49-F238E27FC236}">
                <a16:creationId xmlns:a16="http://schemas.microsoft.com/office/drawing/2014/main" id="{D2054071-5A6E-4634-83EA-26DC4DA5FD83}"/>
              </a:ext>
            </a:extLst>
          </p:cNvPr>
          <p:cNvSpPr>
            <a:spLocks/>
          </p:cNvSpPr>
          <p:nvPr/>
        </p:nvSpPr>
        <p:spPr bwMode="auto">
          <a:xfrm>
            <a:off x="3502025" y="1246188"/>
            <a:ext cx="0" cy="1735137"/>
          </a:xfrm>
          <a:custGeom>
            <a:avLst/>
            <a:gdLst>
              <a:gd name="T0" fmla="*/ 1734692 h 1735455"/>
              <a:gd name="T1" fmla="*/ 0 h 1735455"/>
              <a:gd name="T2" fmla="*/ 0 60000 65536"/>
              <a:gd name="T3" fmla="*/ 0 60000 65536"/>
            </a:gdLst>
            <a:ahLst/>
            <a:cxnLst>
              <a:cxn ang="T2">
                <a:pos x="0" y="T0"/>
              </a:cxn>
              <a:cxn ang="T3">
                <a:pos x="0" y="T1"/>
              </a:cxn>
            </a:cxnLst>
            <a:rect l="0" t="0" r="r" b="b"/>
            <a:pathLst>
              <a:path h="1735455">
                <a:moveTo>
                  <a:pt x="0" y="173532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5" name="object 21">
            <a:extLst>
              <a:ext uri="{FF2B5EF4-FFF2-40B4-BE49-F238E27FC236}">
                <a16:creationId xmlns:a16="http://schemas.microsoft.com/office/drawing/2014/main" id="{8F584785-DAE8-4E05-8FCC-12F68AF12030}"/>
              </a:ext>
            </a:extLst>
          </p:cNvPr>
          <p:cNvSpPr>
            <a:spLocks/>
          </p:cNvSpPr>
          <p:nvPr/>
        </p:nvSpPr>
        <p:spPr bwMode="auto">
          <a:xfrm>
            <a:off x="3981450" y="1246188"/>
            <a:ext cx="479425" cy="3036887"/>
          </a:xfrm>
          <a:custGeom>
            <a:avLst/>
            <a:gdLst>
              <a:gd name="T0" fmla="*/ 0 w 479425"/>
              <a:gd name="T1" fmla="*/ 1735690 h 3036570"/>
              <a:gd name="T2" fmla="*/ 0 w 479425"/>
              <a:gd name="T3" fmla="*/ 0 h 3036570"/>
              <a:gd name="T4" fmla="*/ 0 w 479425"/>
              <a:gd name="T5" fmla="*/ 1735690 h 3036570"/>
              <a:gd name="T6" fmla="*/ 120014 w 479425"/>
              <a:gd name="T7" fmla="*/ 1735690 h 3036570"/>
              <a:gd name="T8" fmla="*/ 120014 w 479425"/>
              <a:gd name="T9" fmla="*/ 1735690 h 3036570"/>
              <a:gd name="T10" fmla="*/ 120014 w 479425"/>
              <a:gd name="T11" fmla="*/ 2024802 h 3036570"/>
              <a:gd name="T12" fmla="*/ 120014 w 479425"/>
              <a:gd name="T13" fmla="*/ 2024802 h 3036570"/>
              <a:gd name="T14" fmla="*/ 239521 w 479425"/>
              <a:gd name="T15" fmla="*/ 2024802 h 3036570"/>
              <a:gd name="T16" fmla="*/ 239521 w 479425"/>
              <a:gd name="T17" fmla="*/ 2024802 h 3036570"/>
              <a:gd name="T18" fmla="*/ 239521 w 479425"/>
              <a:gd name="T19" fmla="*/ 2314043 h 3036570"/>
              <a:gd name="T20" fmla="*/ 239521 w 479425"/>
              <a:gd name="T21" fmla="*/ 2314043 h 3036570"/>
              <a:gd name="T22" fmla="*/ 359409 w 479425"/>
              <a:gd name="T23" fmla="*/ 2314043 h 3036570"/>
              <a:gd name="T24" fmla="*/ 359409 w 479425"/>
              <a:gd name="T25" fmla="*/ 2314043 h 3036570"/>
              <a:gd name="T26" fmla="*/ 359409 w 479425"/>
              <a:gd name="T27" fmla="*/ 2603282 h 3036570"/>
              <a:gd name="T28" fmla="*/ 359409 w 479425"/>
              <a:gd name="T29" fmla="*/ 2603282 h 3036570"/>
              <a:gd name="T30" fmla="*/ 479170 w 479425"/>
              <a:gd name="T31" fmla="*/ 2603282 h 3036570"/>
              <a:gd name="T32" fmla="*/ 479170 w 479425"/>
              <a:gd name="T33" fmla="*/ 2603282 h 3036570"/>
              <a:gd name="T34" fmla="*/ 479170 w 479425"/>
              <a:gd name="T35" fmla="*/ 3037077 h 3036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9425" h="3036570">
                <a:moveTo>
                  <a:pt x="0" y="1735328"/>
                </a:moveTo>
                <a:lnTo>
                  <a:pt x="0" y="0"/>
                </a:lnTo>
              </a:path>
              <a:path w="479425" h="3036570">
                <a:moveTo>
                  <a:pt x="0" y="1735328"/>
                </a:moveTo>
                <a:lnTo>
                  <a:pt x="120014" y="1735328"/>
                </a:lnTo>
              </a:path>
              <a:path w="479425" h="3036570">
                <a:moveTo>
                  <a:pt x="120014" y="1735328"/>
                </a:moveTo>
                <a:lnTo>
                  <a:pt x="120014" y="2024380"/>
                </a:lnTo>
              </a:path>
              <a:path w="479425" h="3036570">
                <a:moveTo>
                  <a:pt x="120014" y="2024380"/>
                </a:moveTo>
                <a:lnTo>
                  <a:pt x="239521" y="2024380"/>
                </a:lnTo>
              </a:path>
              <a:path w="479425" h="3036570">
                <a:moveTo>
                  <a:pt x="239521" y="2024380"/>
                </a:moveTo>
                <a:lnTo>
                  <a:pt x="239521" y="2313559"/>
                </a:lnTo>
              </a:path>
              <a:path w="479425" h="3036570">
                <a:moveTo>
                  <a:pt x="239521" y="2313559"/>
                </a:moveTo>
                <a:lnTo>
                  <a:pt x="359409" y="2313559"/>
                </a:lnTo>
              </a:path>
              <a:path w="479425" h="3036570">
                <a:moveTo>
                  <a:pt x="359409" y="2313559"/>
                </a:moveTo>
                <a:lnTo>
                  <a:pt x="359409" y="2602738"/>
                </a:lnTo>
              </a:path>
              <a:path w="479425" h="3036570">
                <a:moveTo>
                  <a:pt x="359409" y="2602738"/>
                </a:moveTo>
                <a:lnTo>
                  <a:pt x="479170" y="2602738"/>
                </a:lnTo>
              </a:path>
              <a:path w="479425" h="3036570">
                <a:moveTo>
                  <a:pt x="479170" y="2602738"/>
                </a:moveTo>
                <a:lnTo>
                  <a:pt x="479170" y="30364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6" name="object 22">
            <a:extLst>
              <a:ext uri="{FF2B5EF4-FFF2-40B4-BE49-F238E27FC236}">
                <a16:creationId xmlns:a16="http://schemas.microsoft.com/office/drawing/2014/main" id="{CB663B07-DC73-45FC-A0F5-30A464C13E2F}"/>
              </a:ext>
            </a:extLst>
          </p:cNvPr>
          <p:cNvSpPr>
            <a:spLocks/>
          </p:cNvSpPr>
          <p:nvPr/>
        </p:nvSpPr>
        <p:spPr bwMode="auto">
          <a:xfrm>
            <a:off x="3022600" y="2981325"/>
            <a:ext cx="1438275" cy="1301750"/>
          </a:xfrm>
          <a:custGeom>
            <a:avLst/>
            <a:gdLst>
              <a:gd name="T0" fmla="*/ 479636 w 1437004"/>
              <a:gd name="T1" fmla="*/ 0 h 1301114"/>
              <a:gd name="T2" fmla="*/ 359791 w 1437004"/>
              <a:gd name="T3" fmla="*/ 0 h 1301114"/>
              <a:gd name="T4" fmla="*/ 359791 w 1437004"/>
              <a:gd name="T5" fmla="*/ 0 h 1301114"/>
              <a:gd name="T6" fmla="*/ 359791 w 1437004"/>
              <a:gd name="T7" fmla="*/ 289333 h 1301114"/>
              <a:gd name="T8" fmla="*/ 359791 w 1437004"/>
              <a:gd name="T9" fmla="*/ 289333 h 1301114"/>
              <a:gd name="T10" fmla="*/ 239691 w 1437004"/>
              <a:gd name="T11" fmla="*/ 289333 h 1301114"/>
              <a:gd name="T12" fmla="*/ 239691 w 1437004"/>
              <a:gd name="T13" fmla="*/ 289333 h 1301114"/>
              <a:gd name="T14" fmla="*/ 239691 w 1437004"/>
              <a:gd name="T15" fmla="*/ 578796 h 1301114"/>
              <a:gd name="T16" fmla="*/ 239691 w 1437004"/>
              <a:gd name="T17" fmla="*/ 578796 h 1301114"/>
              <a:gd name="T18" fmla="*/ 119718 w 1437004"/>
              <a:gd name="T19" fmla="*/ 578796 h 1301114"/>
              <a:gd name="T20" fmla="*/ 119718 w 1437004"/>
              <a:gd name="T21" fmla="*/ 578796 h 1301114"/>
              <a:gd name="T22" fmla="*/ 119718 w 1437004"/>
              <a:gd name="T23" fmla="*/ 868257 h 1301114"/>
              <a:gd name="T24" fmla="*/ 119718 w 1437004"/>
              <a:gd name="T25" fmla="*/ 868257 h 1301114"/>
              <a:gd name="T26" fmla="*/ 0 w 1437004"/>
              <a:gd name="T27" fmla="*/ 868257 h 1301114"/>
              <a:gd name="T28" fmla="*/ 0 w 1437004"/>
              <a:gd name="T29" fmla="*/ 868257 h 1301114"/>
              <a:gd name="T30" fmla="*/ 0 w 1437004"/>
              <a:gd name="T31" fmla="*/ 1302386 h 1301114"/>
              <a:gd name="T32" fmla="*/ 0 w 1437004"/>
              <a:gd name="T33" fmla="*/ 1157973 h 1301114"/>
              <a:gd name="T34" fmla="*/ 1439547 w 1437004"/>
              <a:gd name="T35" fmla="*/ 1157973 h 1301114"/>
              <a:gd name="T36" fmla="*/ 0 w 1437004"/>
              <a:gd name="T37" fmla="*/ 1302386 h 1301114"/>
              <a:gd name="T38" fmla="*/ 1439547 w 1437004"/>
              <a:gd name="T39" fmla="*/ 1302386 h 1301114"/>
              <a:gd name="T40" fmla="*/ 719456 w 1437004"/>
              <a:gd name="T41" fmla="*/ 1157973 h 1301114"/>
              <a:gd name="T42" fmla="*/ 719456 w 1437004"/>
              <a:gd name="T43" fmla="*/ 1302386 h 1301114"/>
              <a:gd name="T44" fmla="*/ 1079756 w 1437004"/>
              <a:gd name="T45" fmla="*/ 1157973 h 1301114"/>
              <a:gd name="T46" fmla="*/ 1079756 w 1437004"/>
              <a:gd name="T47" fmla="*/ 1302386 h 1301114"/>
              <a:gd name="T48" fmla="*/ 359791 w 1437004"/>
              <a:gd name="T49" fmla="*/ 1157973 h 1301114"/>
              <a:gd name="T50" fmla="*/ 359791 w 1437004"/>
              <a:gd name="T51" fmla="*/ 1302386 h 13011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37004" h="1301114">
                <a:moveTo>
                  <a:pt x="478789" y="0"/>
                </a:moveTo>
                <a:lnTo>
                  <a:pt x="359155" y="0"/>
                </a:lnTo>
              </a:path>
              <a:path w="1437004" h="1301114">
                <a:moveTo>
                  <a:pt x="359155" y="0"/>
                </a:moveTo>
                <a:lnTo>
                  <a:pt x="359155" y="289051"/>
                </a:lnTo>
              </a:path>
              <a:path w="1437004" h="1301114">
                <a:moveTo>
                  <a:pt x="359155" y="289051"/>
                </a:moveTo>
                <a:lnTo>
                  <a:pt x="239267" y="289051"/>
                </a:lnTo>
              </a:path>
              <a:path w="1437004" h="1301114">
                <a:moveTo>
                  <a:pt x="239267" y="289051"/>
                </a:moveTo>
                <a:lnTo>
                  <a:pt x="239267" y="578230"/>
                </a:lnTo>
              </a:path>
              <a:path w="1437004" h="1301114">
                <a:moveTo>
                  <a:pt x="239267" y="578230"/>
                </a:moveTo>
                <a:lnTo>
                  <a:pt x="119506" y="578230"/>
                </a:lnTo>
              </a:path>
              <a:path w="1437004" h="1301114">
                <a:moveTo>
                  <a:pt x="119506" y="578230"/>
                </a:moveTo>
                <a:lnTo>
                  <a:pt x="119506" y="867409"/>
                </a:lnTo>
              </a:path>
              <a:path w="1437004" h="1301114">
                <a:moveTo>
                  <a:pt x="119506" y="867409"/>
                </a:moveTo>
                <a:lnTo>
                  <a:pt x="0" y="867409"/>
                </a:lnTo>
              </a:path>
              <a:path w="1437004" h="1301114">
                <a:moveTo>
                  <a:pt x="0" y="867409"/>
                </a:moveTo>
                <a:lnTo>
                  <a:pt x="0" y="1301114"/>
                </a:lnTo>
              </a:path>
              <a:path w="1437004" h="1301114">
                <a:moveTo>
                  <a:pt x="0" y="1156842"/>
                </a:moveTo>
                <a:lnTo>
                  <a:pt x="1437004" y="1156842"/>
                </a:lnTo>
              </a:path>
              <a:path w="1437004" h="1301114">
                <a:moveTo>
                  <a:pt x="0" y="1301114"/>
                </a:moveTo>
                <a:lnTo>
                  <a:pt x="1437004" y="1301114"/>
                </a:lnTo>
              </a:path>
              <a:path w="1437004" h="1301114">
                <a:moveTo>
                  <a:pt x="718185" y="1156842"/>
                </a:moveTo>
                <a:lnTo>
                  <a:pt x="718185" y="1301114"/>
                </a:lnTo>
              </a:path>
              <a:path w="1437004" h="1301114">
                <a:moveTo>
                  <a:pt x="1077849" y="1156842"/>
                </a:moveTo>
                <a:lnTo>
                  <a:pt x="1077849" y="1301114"/>
                </a:lnTo>
              </a:path>
              <a:path w="1437004" h="1301114">
                <a:moveTo>
                  <a:pt x="359155" y="1156842"/>
                </a:moveTo>
                <a:lnTo>
                  <a:pt x="359155" y="13011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7" name="object 23">
            <a:extLst>
              <a:ext uri="{FF2B5EF4-FFF2-40B4-BE49-F238E27FC236}">
                <a16:creationId xmlns:a16="http://schemas.microsoft.com/office/drawing/2014/main" id="{A516E432-8E36-4EA5-B8CE-B8BEF0B122EF}"/>
              </a:ext>
            </a:extLst>
          </p:cNvPr>
          <p:cNvSpPr>
            <a:spLocks/>
          </p:cNvSpPr>
          <p:nvPr/>
        </p:nvSpPr>
        <p:spPr bwMode="auto">
          <a:xfrm>
            <a:off x="1778000" y="1246188"/>
            <a:ext cx="3927475" cy="0"/>
          </a:xfrm>
          <a:custGeom>
            <a:avLst/>
            <a:gdLst>
              <a:gd name="T0" fmla="*/ 0 w 3928110"/>
              <a:gd name="T1" fmla="*/ 3926840 w 3928110"/>
              <a:gd name="T2" fmla="*/ 0 60000 65536"/>
              <a:gd name="T3" fmla="*/ 0 60000 65536"/>
            </a:gdLst>
            <a:ahLst/>
            <a:cxnLst>
              <a:cxn ang="T2">
                <a:pos x="T0" y="0"/>
              </a:cxn>
              <a:cxn ang="T3">
                <a:pos x="T1" y="0"/>
              </a:cxn>
            </a:cxnLst>
            <a:rect l="0" t="0" r="r" b="b"/>
            <a:pathLst>
              <a:path w="3928110">
                <a:moveTo>
                  <a:pt x="0" y="0"/>
                </a:moveTo>
                <a:lnTo>
                  <a:pt x="392811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8" name="object 24">
            <a:extLst>
              <a:ext uri="{FF2B5EF4-FFF2-40B4-BE49-F238E27FC236}">
                <a16:creationId xmlns:a16="http://schemas.microsoft.com/office/drawing/2014/main" id="{1B0EC621-834A-47BA-9A3A-1B003D502479}"/>
              </a:ext>
            </a:extLst>
          </p:cNvPr>
          <p:cNvSpPr>
            <a:spLocks/>
          </p:cNvSpPr>
          <p:nvPr/>
        </p:nvSpPr>
        <p:spPr bwMode="auto">
          <a:xfrm>
            <a:off x="1866900"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49" name="object 25">
            <a:extLst>
              <a:ext uri="{FF2B5EF4-FFF2-40B4-BE49-F238E27FC236}">
                <a16:creationId xmlns:a16="http://schemas.microsoft.com/office/drawing/2014/main" id="{8FCC38BA-3894-44AD-8D01-422303D1D6A1}"/>
              </a:ext>
            </a:extLst>
          </p:cNvPr>
          <p:cNvSpPr>
            <a:spLocks/>
          </p:cNvSpPr>
          <p:nvPr/>
        </p:nvSpPr>
        <p:spPr bwMode="auto">
          <a:xfrm>
            <a:off x="2036763"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0" name="object 26">
            <a:extLst>
              <a:ext uri="{FF2B5EF4-FFF2-40B4-BE49-F238E27FC236}">
                <a16:creationId xmlns:a16="http://schemas.microsoft.com/office/drawing/2014/main" id="{20F5E11A-C289-4EFD-902E-BEF873C43660}"/>
              </a:ext>
            </a:extLst>
          </p:cNvPr>
          <p:cNvSpPr>
            <a:spLocks/>
          </p:cNvSpPr>
          <p:nvPr/>
        </p:nvSpPr>
        <p:spPr bwMode="auto">
          <a:xfrm>
            <a:off x="2036763"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1" name="object 27">
            <a:extLst>
              <a:ext uri="{FF2B5EF4-FFF2-40B4-BE49-F238E27FC236}">
                <a16:creationId xmlns:a16="http://schemas.microsoft.com/office/drawing/2014/main" id="{7C368702-422F-4239-8BDC-D95C7EDBBFB8}"/>
              </a:ext>
            </a:extLst>
          </p:cNvPr>
          <p:cNvSpPr>
            <a:spLocks/>
          </p:cNvSpPr>
          <p:nvPr/>
        </p:nvSpPr>
        <p:spPr bwMode="auto">
          <a:xfrm>
            <a:off x="2206625"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2" name="object 28">
            <a:extLst>
              <a:ext uri="{FF2B5EF4-FFF2-40B4-BE49-F238E27FC236}">
                <a16:creationId xmlns:a16="http://schemas.microsoft.com/office/drawing/2014/main" id="{4C71D12C-EF17-468A-B1E2-3B4070A5EA6C}"/>
              </a:ext>
            </a:extLst>
          </p:cNvPr>
          <p:cNvSpPr>
            <a:spLocks/>
          </p:cNvSpPr>
          <p:nvPr/>
        </p:nvSpPr>
        <p:spPr bwMode="auto">
          <a:xfrm>
            <a:off x="2374900"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3" name="object 29">
            <a:extLst>
              <a:ext uri="{FF2B5EF4-FFF2-40B4-BE49-F238E27FC236}">
                <a16:creationId xmlns:a16="http://schemas.microsoft.com/office/drawing/2014/main" id="{256D37D5-9E55-4673-B9AE-AC7401939A41}"/>
              </a:ext>
            </a:extLst>
          </p:cNvPr>
          <p:cNvSpPr>
            <a:spLocks/>
          </p:cNvSpPr>
          <p:nvPr/>
        </p:nvSpPr>
        <p:spPr bwMode="auto">
          <a:xfrm>
            <a:off x="2374900"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4" name="object 30">
            <a:extLst>
              <a:ext uri="{FF2B5EF4-FFF2-40B4-BE49-F238E27FC236}">
                <a16:creationId xmlns:a16="http://schemas.microsoft.com/office/drawing/2014/main" id="{B04782A1-8C94-4538-A28C-1CE8EE7CAC0F}"/>
              </a:ext>
            </a:extLst>
          </p:cNvPr>
          <p:cNvSpPr>
            <a:spLocks/>
          </p:cNvSpPr>
          <p:nvPr/>
        </p:nvSpPr>
        <p:spPr bwMode="auto">
          <a:xfrm>
            <a:off x="2544763"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5" name="object 31">
            <a:extLst>
              <a:ext uri="{FF2B5EF4-FFF2-40B4-BE49-F238E27FC236}">
                <a16:creationId xmlns:a16="http://schemas.microsoft.com/office/drawing/2014/main" id="{6D7A09A3-4D7C-481C-A774-8179C9FF3F41}"/>
              </a:ext>
            </a:extLst>
          </p:cNvPr>
          <p:cNvSpPr>
            <a:spLocks/>
          </p:cNvSpPr>
          <p:nvPr/>
        </p:nvSpPr>
        <p:spPr bwMode="auto">
          <a:xfrm>
            <a:off x="2714625"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6" name="object 32">
            <a:extLst>
              <a:ext uri="{FF2B5EF4-FFF2-40B4-BE49-F238E27FC236}">
                <a16:creationId xmlns:a16="http://schemas.microsoft.com/office/drawing/2014/main" id="{8B9CA46E-8830-464E-B700-3C802E0BDF65}"/>
              </a:ext>
            </a:extLst>
          </p:cNvPr>
          <p:cNvSpPr>
            <a:spLocks/>
          </p:cNvSpPr>
          <p:nvPr/>
        </p:nvSpPr>
        <p:spPr bwMode="auto">
          <a:xfrm>
            <a:off x="2714625"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7" name="object 33">
            <a:extLst>
              <a:ext uri="{FF2B5EF4-FFF2-40B4-BE49-F238E27FC236}">
                <a16:creationId xmlns:a16="http://schemas.microsoft.com/office/drawing/2014/main" id="{D36077BF-E754-46A2-BF40-C41C163A31CB}"/>
              </a:ext>
            </a:extLst>
          </p:cNvPr>
          <p:cNvSpPr>
            <a:spLocks/>
          </p:cNvSpPr>
          <p:nvPr/>
        </p:nvSpPr>
        <p:spPr bwMode="auto">
          <a:xfrm>
            <a:off x="2882900"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8" name="object 34">
            <a:extLst>
              <a:ext uri="{FF2B5EF4-FFF2-40B4-BE49-F238E27FC236}">
                <a16:creationId xmlns:a16="http://schemas.microsoft.com/office/drawing/2014/main" id="{295A6319-36F7-4961-ACC6-52F5B98639BF}"/>
              </a:ext>
            </a:extLst>
          </p:cNvPr>
          <p:cNvSpPr>
            <a:spLocks/>
          </p:cNvSpPr>
          <p:nvPr/>
        </p:nvSpPr>
        <p:spPr bwMode="auto">
          <a:xfrm>
            <a:off x="3052763"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59" name="object 35">
            <a:extLst>
              <a:ext uri="{FF2B5EF4-FFF2-40B4-BE49-F238E27FC236}">
                <a16:creationId xmlns:a16="http://schemas.microsoft.com/office/drawing/2014/main" id="{2021297C-946F-49C4-9F97-8324F76721A1}"/>
              </a:ext>
            </a:extLst>
          </p:cNvPr>
          <p:cNvSpPr>
            <a:spLocks/>
          </p:cNvSpPr>
          <p:nvPr/>
        </p:nvSpPr>
        <p:spPr bwMode="auto">
          <a:xfrm>
            <a:off x="3052763"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0" name="object 36">
            <a:extLst>
              <a:ext uri="{FF2B5EF4-FFF2-40B4-BE49-F238E27FC236}">
                <a16:creationId xmlns:a16="http://schemas.microsoft.com/office/drawing/2014/main" id="{3AA387F1-BE06-4467-8DD7-0A205D58BD72}"/>
              </a:ext>
            </a:extLst>
          </p:cNvPr>
          <p:cNvSpPr>
            <a:spLocks/>
          </p:cNvSpPr>
          <p:nvPr/>
        </p:nvSpPr>
        <p:spPr bwMode="auto">
          <a:xfrm>
            <a:off x="3222625"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1" name="object 37">
            <a:extLst>
              <a:ext uri="{FF2B5EF4-FFF2-40B4-BE49-F238E27FC236}">
                <a16:creationId xmlns:a16="http://schemas.microsoft.com/office/drawing/2014/main" id="{0B2F18D9-A49E-4A01-B703-142B4AB0557F}"/>
              </a:ext>
            </a:extLst>
          </p:cNvPr>
          <p:cNvSpPr>
            <a:spLocks/>
          </p:cNvSpPr>
          <p:nvPr/>
        </p:nvSpPr>
        <p:spPr bwMode="auto">
          <a:xfrm>
            <a:off x="3390900"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2" name="object 38">
            <a:extLst>
              <a:ext uri="{FF2B5EF4-FFF2-40B4-BE49-F238E27FC236}">
                <a16:creationId xmlns:a16="http://schemas.microsoft.com/office/drawing/2014/main" id="{C2FFD9AA-9EE4-403F-B951-A317C962203A}"/>
              </a:ext>
            </a:extLst>
          </p:cNvPr>
          <p:cNvSpPr>
            <a:spLocks/>
          </p:cNvSpPr>
          <p:nvPr/>
        </p:nvSpPr>
        <p:spPr bwMode="auto">
          <a:xfrm>
            <a:off x="3390900"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3" name="object 39">
            <a:extLst>
              <a:ext uri="{FF2B5EF4-FFF2-40B4-BE49-F238E27FC236}">
                <a16:creationId xmlns:a16="http://schemas.microsoft.com/office/drawing/2014/main" id="{2DC0F11B-2C2C-464C-AE88-FEC4625B603B}"/>
              </a:ext>
            </a:extLst>
          </p:cNvPr>
          <p:cNvSpPr>
            <a:spLocks/>
          </p:cNvSpPr>
          <p:nvPr/>
        </p:nvSpPr>
        <p:spPr bwMode="auto">
          <a:xfrm>
            <a:off x="1866900" y="1490663"/>
            <a:ext cx="31750" cy="31750"/>
          </a:xfrm>
          <a:custGeom>
            <a:avLst/>
            <a:gdLst>
              <a:gd name="T0" fmla="*/ 0 w 31750"/>
              <a:gd name="T1" fmla="*/ 30763 h 32384"/>
              <a:gd name="T2" fmla="*/ 31496 w 31750"/>
              <a:gd name="T3" fmla="*/ 0 h 32384"/>
              <a:gd name="T4" fmla="*/ 0 60000 65536"/>
              <a:gd name="T5" fmla="*/ 0 60000 65536"/>
            </a:gdLst>
            <a:ahLst/>
            <a:cxnLst>
              <a:cxn ang="T4">
                <a:pos x="T0" y="T1"/>
              </a:cxn>
              <a:cxn ang="T5">
                <a:pos x="T2" y="T3"/>
              </a:cxn>
            </a:cxnLst>
            <a:rect l="0" t="0" r="r" b="b"/>
            <a:pathLst>
              <a:path w="31750" h="32384">
                <a:moveTo>
                  <a:pt x="0" y="32004"/>
                </a:moveTo>
                <a:lnTo>
                  <a:pt x="3149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4" name="object 40">
            <a:extLst>
              <a:ext uri="{FF2B5EF4-FFF2-40B4-BE49-F238E27FC236}">
                <a16:creationId xmlns:a16="http://schemas.microsoft.com/office/drawing/2014/main" id="{67B9B331-74BD-4AAC-8BF1-9E439F977BD9}"/>
              </a:ext>
            </a:extLst>
          </p:cNvPr>
          <p:cNvSpPr>
            <a:spLocks/>
          </p:cNvSpPr>
          <p:nvPr/>
        </p:nvSpPr>
        <p:spPr bwMode="auto">
          <a:xfrm>
            <a:off x="2036763" y="1319213"/>
            <a:ext cx="31750" cy="33337"/>
          </a:xfrm>
          <a:custGeom>
            <a:avLst/>
            <a:gdLst>
              <a:gd name="T0" fmla="*/ 0 w 32385"/>
              <a:gd name="T1" fmla="*/ 33915 h 32384"/>
              <a:gd name="T2" fmla="*/ 30639 w 32385"/>
              <a:gd name="T3" fmla="*/ 0 h 32384"/>
              <a:gd name="T4" fmla="*/ 0 60000 65536"/>
              <a:gd name="T5" fmla="*/ 0 60000 65536"/>
            </a:gdLst>
            <a:ahLst/>
            <a:cxnLst>
              <a:cxn ang="T4">
                <a:pos x="T0" y="T1"/>
              </a:cxn>
              <a:cxn ang="T5">
                <a:pos x="T2" y="T3"/>
              </a:cxn>
            </a:cxnLst>
            <a:rect l="0" t="0" r="r" b="b"/>
            <a:pathLst>
              <a:path w="32385" h="32384">
                <a:moveTo>
                  <a:pt x="0" y="32003"/>
                </a:moveTo>
                <a:lnTo>
                  <a:pt x="3187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5" name="object 41">
            <a:extLst>
              <a:ext uri="{FF2B5EF4-FFF2-40B4-BE49-F238E27FC236}">
                <a16:creationId xmlns:a16="http://schemas.microsoft.com/office/drawing/2014/main" id="{139064A5-3822-4254-AFF4-30EB2921FECD}"/>
              </a:ext>
            </a:extLst>
          </p:cNvPr>
          <p:cNvSpPr>
            <a:spLocks/>
          </p:cNvSpPr>
          <p:nvPr/>
        </p:nvSpPr>
        <p:spPr bwMode="auto">
          <a:xfrm>
            <a:off x="2036763" y="1660525"/>
            <a:ext cx="31750" cy="31750"/>
          </a:xfrm>
          <a:custGeom>
            <a:avLst/>
            <a:gdLst>
              <a:gd name="T0" fmla="*/ 0 w 32385"/>
              <a:gd name="T1" fmla="*/ 30761 h 32385"/>
              <a:gd name="T2" fmla="*/ 30639 w 32385"/>
              <a:gd name="T3" fmla="*/ 0 h 32385"/>
              <a:gd name="T4" fmla="*/ 0 60000 65536"/>
              <a:gd name="T5" fmla="*/ 0 60000 65536"/>
            </a:gdLst>
            <a:ahLst/>
            <a:cxnLst>
              <a:cxn ang="T4">
                <a:pos x="T0" y="T1"/>
              </a:cxn>
              <a:cxn ang="T5">
                <a:pos x="T2" y="T3"/>
              </a:cxn>
            </a:cxnLst>
            <a:rect l="0" t="0" r="r" b="b"/>
            <a:pathLst>
              <a:path w="32385" h="32385">
                <a:moveTo>
                  <a:pt x="0" y="32004"/>
                </a:moveTo>
                <a:lnTo>
                  <a:pt x="3187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6" name="object 42">
            <a:extLst>
              <a:ext uri="{FF2B5EF4-FFF2-40B4-BE49-F238E27FC236}">
                <a16:creationId xmlns:a16="http://schemas.microsoft.com/office/drawing/2014/main" id="{442EFFA0-D2B0-4BEA-92F7-0DDABF10540A}"/>
              </a:ext>
            </a:extLst>
          </p:cNvPr>
          <p:cNvSpPr>
            <a:spLocks/>
          </p:cNvSpPr>
          <p:nvPr/>
        </p:nvSpPr>
        <p:spPr bwMode="auto">
          <a:xfrm>
            <a:off x="2206625" y="1490663"/>
            <a:ext cx="31750" cy="31750"/>
          </a:xfrm>
          <a:custGeom>
            <a:avLst/>
            <a:gdLst>
              <a:gd name="T0" fmla="*/ 0 w 32385"/>
              <a:gd name="T1" fmla="*/ 30763 h 32384"/>
              <a:gd name="T2" fmla="*/ 30638 w 32385"/>
              <a:gd name="T3" fmla="*/ 0 h 32384"/>
              <a:gd name="T4" fmla="*/ 0 60000 65536"/>
              <a:gd name="T5" fmla="*/ 0 60000 65536"/>
            </a:gdLst>
            <a:ahLst/>
            <a:cxnLst>
              <a:cxn ang="T4">
                <a:pos x="T0" y="T1"/>
              </a:cxn>
              <a:cxn ang="T5">
                <a:pos x="T2" y="T3"/>
              </a:cxn>
            </a:cxnLst>
            <a:rect l="0" t="0" r="r" b="b"/>
            <a:pathLst>
              <a:path w="32385" h="32384">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7" name="object 43">
            <a:extLst>
              <a:ext uri="{FF2B5EF4-FFF2-40B4-BE49-F238E27FC236}">
                <a16:creationId xmlns:a16="http://schemas.microsoft.com/office/drawing/2014/main" id="{D958F7A7-1198-4886-9B11-077DD061CD7C}"/>
              </a:ext>
            </a:extLst>
          </p:cNvPr>
          <p:cNvSpPr>
            <a:spLocks/>
          </p:cNvSpPr>
          <p:nvPr/>
        </p:nvSpPr>
        <p:spPr bwMode="auto">
          <a:xfrm>
            <a:off x="2374900" y="1319213"/>
            <a:ext cx="33338" cy="33337"/>
          </a:xfrm>
          <a:custGeom>
            <a:avLst/>
            <a:gdLst>
              <a:gd name="T0" fmla="*/ 0 w 32385"/>
              <a:gd name="T1" fmla="*/ 33915 h 32384"/>
              <a:gd name="T2" fmla="*/ 33780 w 32385"/>
              <a:gd name="T3" fmla="*/ 0 h 32384"/>
              <a:gd name="T4" fmla="*/ 0 60000 65536"/>
              <a:gd name="T5" fmla="*/ 0 60000 65536"/>
            </a:gdLst>
            <a:ahLst/>
            <a:cxnLst>
              <a:cxn ang="T4">
                <a:pos x="T0" y="T1"/>
              </a:cxn>
              <a:cxn ang="T5">
                <a:pos x="T2" y="T3"/>
              </a:cxn>
            </a:cxnLst>
            <a:rect l="0" t="0" r="r" b="b"/>
            <a:pathLst>
              <a:path w="32385" h="32384">
                <a:moveTo>
                  <a:pt x="0" y="32003"/>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8" name="object 44">
            <a:extLst>
              <a:ext uri="{FF2B5EF4-FFF2-40B4-BE49-F238E27FC236}">
                <a16:creationId xmlns:a16="http://schemas.microsoft.com/office/drawing/2014/main" id="{1A135B4A-35F3-49E9-A49D-7B54A3F3C649}"/>
              </a:ext>
            </a:extLst>
          </p:cNvPr>
          <p:cNvSpPr>
            <a:spLocks/>
          </p:cNvSpPr>
          <p:nvPr/>
        </p:nvSpPr>
        <p:spPr bwMode="auto">
          <a:xfrm>
            <a:off x="2374900" y="1660525"/>
            <a:ext cx="33338" cy="31750"/>
          </a:xfrm>
          <a:custGeom>
            <a:avLst/>
            <a:gdLst>
              <a:gd name="T0" fmla="*/ 0 w 32385"/>
              <a:gd name="T1" fmla="*/ 30761 h 32385"/>
              <a:gd name="T2" fmla="*/ 33780 w 32385"/>
              <a:gd name="T3" fmla="*/ 0 h 32385"/>
              <a:gd name="T4" fmla="*/ 0 60000 65536"/>
              <a:gd name="T5" fmla="*/ 0 60000 65536"/>
            </a:gdLst>
            <a:ahLst/>
            <a:cxnLst>
              <a:cxn ang="T4">
                <a:pos x="T0" y="T1"/>
              </a:cxn>
              <a:cxn ang="T5">
                <a:pos x="T2" y="T3"/>
              </a:cxn>
            </a:cxnLst>
            <a:rect l="0" t="0" r="r" b="b"/>
            <a:pathLst>
              <a:path w="32385" h="32385">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69" name="object 45">
            <a:extLst>
              <a:ext uri="{FF2B5EF4-FFF2-40B4-BE49-F238E27FC236}">
                <a16:creationId xmlns:a16="http://schemas.microsoft.com/office/drawing/2014/main" id="{3118DD1D-5283-43E1-B5E1-4DBE2582C5B7}"/>
              </a:ext>
            </a:extLst>
          </p:cNvPr>
          <p:cNvSpPr>
            <a:spLocks/>
          </p:cNvSpPr>
          <p:nvPr/>
        </p:nvSpPr>
        <p:spPr bwMode="auto">
          <a:xfrm>
            <a:off x="2544763" y="1490663"/>
            <a:ext cx="31750" cy="31750"/>
          </a:xfrm>
          <a:custGeom>
            <a:avLst/>
            <a:gdLst>
              <a:gd name="T0" fmla="*/ 0 w 32385"/>
              <a:gd name="T1" fmla="*/ 30763 h 32384"/>
              <a:gd name="T2" fmla="*/ 30638 w 32385"/>
              <a:gd name="T3" fmla="*/ 0 h 32384"/>
              <a:gd name="T4" fmla="*/ 0 60000 65536"/>
              <a:gd name="T5" fmla="*/ 0 60000 65536"/>
            </a:gdLst>
            <a:ahLst/>
            <a:cxnLst>
              <a:cxn ang="T4">
                <a:pos x="T0" y="T1"/>
              </a:cxn>
              <a:cxn ang="T5">
                <a:pos x="T2" y="T3"/>
              </a:cxn>
            </a:cxnLst>
            <a:rect l="0" t="0" r="r" b="b"/>
            <a:pathLst>
              <a:path w="32385" h="32384">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0" name="object 46">
            <a:extLst>
              <a:ext uri="{FF2B5EF4-FFF2-40B4-BE49-F238E27FC236}">
                <a16:creationId xmlns:a16="http://schemas.microsoft.com/office/drawing/2014/main" id="{C850BBCB-3A6B-4393-A90B-4667DA7496D7}"/>
              </a:ext>
            </a:extLst>
          </p:cNvPr>
          <p:cNvSpPr>
            <a:spLocks/>
          </p:cNvSpPr>
          <p:nvPr/>
        </p:nvSpPr>
        <p:spPr bwMode="auto">
          <a:xfrm>
            <a:off x="2714625" y="1319213"/>
            <a:ext cx="31750" cy="33337"/>
          </a:xfrm>
          <a:custGeom>
            <a:avLst/>
            <a:gdLst>
              <a:gd name="T0" fmla="*/ 0 w 31750"/>
              <a:gd name="T1" fmla="*/ 33915 h 32384"/>
              <a:gd name="T2" fmla="*/ 31623 w 31750"/>
              <a:gd name="T3" fmla="*/ 0 h 32384"/>
              <a:gd name="T4" fmla="*/ 0 60000 65536"/>
              <a:gd name="T5" fmla="*/ 0 60000 65536"/>
            </a:gdLst>
            <a:ahLst/>
            <a:cxnLst>
              <a:cxn ang="T4">
                <a:pos x="T0" y="T1"/>
              </a:cxn>
              <a:cxn ang="T5">
                <a:pos x="T2" y="T3"/>
              </a:cxn>
            </a:cxnLst>
            <a:rect l="0" t="0" r="r" b="b"/>
            <a:pathLst>
              <a:path w="31750" h="32384">
                <a:moveTo>
                  <a:pt x="0" y="32003"/>
                </a:moveTo>
                <a:lnTo>
                  <a:pt x="3162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1" name="object 47">
            <a:extLst>
              <a:ext uri="{FF2B5EF4-FFF2-40B4-BE49-F238E27FC236}">
                <a16:creationId xmlns:a16="http://schemas.microsoft.com/office/drawing/2014/main" id="{58A43949-313A-4ABA-8E7F-53CA965C389E}"/>
              </a:ext>
            </a:extLst>
          </p:cNvPr>
          <p:cNvSpPr>
            <a:spLocks/>
          </p:cNvSpPr>
          <p:nvPr/>
        </p:nvSpPr>
        <p:spPr bwMode="auto">
          <a:xfrm>
            <a:off x="2714625" y="1660525"/>
            <a:ext cx="31750" cy="31750"/>
          </a:xfrm>
          <a:custGeom>
            <a:avLst/>
            <a:gdLst>
              <a:gd name="T0" fmla="*/ 0 w 31750"/>
              <a:gd name="T1" fmla="*/ 30761 h 32385"/>
              <a:gd name="T2" fmla="*/ 31623 w 31750"/>
              <a:gd name="T3" fmla="*/ 0 h 32385"/>
              <a:gd name="T4" fmla="*/ 0 60000 65536"/>
              <a:gd name="T5" fmla="*/ 0 60000 65536"/>
            </a:gdLst>
            <a:ahLst/>
            <a:cxnLst>
              <a:cxn ang="T4">
                <a:pos x="T0" y="T1"/>
              </a:cxn>
              <a:cxn ang="T5">
                <a:pos x="T2" y="T3"/>
              </a:cxn>
            </a:cxnLst>
            <a:rect l="0" t="0" r="r" b="b"/>
            <a:pathLst>
              <a:path w="31750" h="32385">
                <a:moveTo>
                  <a:pt x="0" y="32004"/>
                </a:moveTo>
                <a:lnTo>
                  <a:pt x="3162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2" name="object 48">
            <a:extLst>
              <a:ext uri="{FF2B5EF4-FFF2-40B4-BE49-F238E27FC236}">
                <a16:creationId xmlns:a16="http://schemas.microsoft.com/office/drawing/2014/main" id="{5EDECD82-2A96-44AB-9C6B-3F603F96B097}"/>
              </a:ext>
            </a:extLst>
          </p:cNvPr>
          <p:cNvSpPr>
            <a:spLocks/>
          </p:cNvSpPr>
          <p:nvPr/>
        </p:nvSpPr>
        <p:spPr bwMode="auto">
          <a:xfrm>
            <a:off x="2882900" y="1490663"/>
            <a:ext cx="31750" cy="31750"/>
          </a:xfrm>
          <a:custGeom>
            <a:avLst/>
            <a:gdLst>
              <a:gd name="T0" fmla="*/ 0 w 31750"/>
              <a:gd name="T1" fmla="*/ 30763 h 32384"/>
              <a:gd name="T2" fmla="*/ 31623 w 31750"/>
              <a:gd name="T3" fmla="*/ 0 h 32384"/>
              <a:gd name="T4" fmla="*/ 0 60000 65536"/>
              <a:gd name="T5" fmla="*/ 0 60000 65536"/>
            </a:gdLst>
            <a:ahLst/>
            <a:cxnLst>
              <a:cxn ang="T4">
                <a:pos x="T0" y="T1"/>
              </a:cxn>
              <a:cxn ang="T5">
                <a:pos x="T2" y="T3"/>
              </a:cxn>
            </a:cxnLst>
            <a:rect l="0" t="0" r="r" b="b"/>
            <a:pathLst>
              <a:path w="31750" h="32384">
                <a:moveTo>
                  <a:pt x="0" y="32004"/>
                </a:moveTo>
                <a:lnTo>
                  <a:pt x="3162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3" name="object 49">
            <a:extLst>
              <a:ext uri="{FF2B5EF4-FFF2-40B4-BE49-F238E27FC236}">
                <a16:creationId xmlns:a16="http://schemas.microsoft.com/office/drawing/2014/main" id="{F7D584DC-0D7C-45CD-888A-4A5A0E863C43}"/>
              </a:ext>
            </a:extLst>
          </p:cNvPr>
          <p:cNvSpPr>
            <a:spLocks/>
          </p:cNvSpPr>
          <p:nvPr/>
        </p:nvSpPr>
        <p:spPr bwMode="auto">
          <a:xfrm>
            <a:off x="3052763" y="1319213"/>
            <a:ext cx="31750" cy="33337"/>
          </a:xfrm>
          <a:custGeom>
            <a:avLst/>
            <a:gdLst>
              <a:gd name="T0" fmla="*/ 0 w 32385"/>
              <a:gd name="T1" fmla="*/ 33915 h 32384"/>
              <a:gd name="T2" fmla="*/ 30638 w 32385"/>
              <a:gd name="T3" fmla="*/ 0 h 32384"/>
              <a:gd name="T4" fmla="*/ 0 60000 65536"/>
              <a:gd name="T5" fmla="*/ 0 60000 65536"/>
            </a:gdLst>
            <a:ahLst/>
            <a:cxnLst>
              <a:cxn ang="T4">
                <a:pos x="T0" y="T1"/>
              </a:cxn>
              <a:cxn ang="T5">
                <a:pos x="T2" y="T3"/>
              </a:cxn>
            </a:cxnLst>
            <a:rect l="0" t="0" r="r" b="b"/>
            <a:pathLst>
              <a:path w="32385" h="32384">
                <a:moveTo>
                  <a:pt x="0" y="32003"/>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4" name="object 50">
            <a:extLst>
              <a:ext uri="{FF2B5EF4-FFF2-40B4-BE49-F238E27FC236}">
                <a16:creationId xmlns:a16="http://schemas.microsoft.com/office/drawing/2014/main" id="{DE4DAC51-CE17-475D-AB7E-8ACD76C2B28C}"/>
              </a:ext>
            </a:extLst>
          </p:cNvPr>
          <p:cNvSpPr>
            <a:spLocks/>
          </p:cNvSpPr>
          <p:nvPr/>
        </p:nvSpPr>
        <p:spPr bwMode="auto">
          <a:xfrm>
            <a:off x="3052763" y="1660525"/>
            <a:ext cx="31750" cy="31750"/>
          </a:xfrm>
          <a:custGeom>
            <a:avLst/>
            <a:gdLst>
              <a:gd name="T0" fmla="*/ 0 w 32385"/>
              <a:gd name="T1" fmla="*/ 30761 h 32385"/>
              <a:gd name="T2" fmla="*/ 30638 w 32385"/>
              <a:gd name="T3" fmla="*/ 0 h 32385"/>
              <a:gd name="T4" fmla="*/ 0 60000 65536"/>
              <a:gd name="T5" fmla="*/ 0 60000 65536"/>
            </a:gdLst>
            <a:ahLst/>
            <a:cxnLst>
              <a:cxn ang="T4">
                <a:pos x="T0" y="T1"/>
              </a:cxn>
              <a:cxn ang="T5">
                <a:pos x="T2" y="T3"/>
              </a:cxn>
            </a:cxnLst>
            <a:rect l="0" t="0" r="r" b="b"/>
            <a:pathLst>
              <a:path w="32385" h="32385">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5" name="object 51">
            <a:extLst>
              <a:ext uri="{FF2B5EF4-FFF2-40B4-BE49-F238E27FC236}">
                <a16:creationId xmlns:a16="http://schemas.microsoft.com/office/drawing/2014/main" id="{1CE6FECF-C24B-4063-ABF5-B5D2712739DF}"/>
              </a:ext>
            </a:extLst>
          </p:cNvPr>
          <p:cNvSpPr>
            <a:spLocks/>
          </p:cNvSpPr>
          <p:nvPr/>
        </p:nvSpPr>
        <p:spPr bwMode="auto">
          <a:xfrm>
            <a:off x="3222625" y="1490663"/>
            <a:ext cx="31750" cy="31750"/>
          </a:xfrm>
          <a:custGeom>
            <a:avLst/>
            <a:gdLst>
              <a:gd name="T0" fmla="*/ 0 w 32385"/>
              <a:gd name="T1" fmla="*/ 30763 h 32384"/>
              <a:gd name="T2" fmla="*/ 30761 w 32385"/>
              <a:gd name="T3" fmla="*/ 0 h 32384"/>
              <a:gd name="T4" fmla="*/ 0 60000 65536"/>
              <a:gd name="T5" fmla="*/ 0 60000 65536"/>
            </a:gdLst>
            <a:ahLst/>
            <a:cxnLst>
              <a:cxn ang="T4">
                <a:pos x="T0" y="T1"/>
              </a:cxn>
              <a:cxn ang="T5">
                <a:pos x="T2" y="T3"/>
              </a:cxn>
            </a:cxnLst>
            <a:rect l="0" t="0" r="r" b="b"/>
            <a:pathLst>
              <a:path w="32385" h="32384">
                <a:moveTo>
                  <a:pt x="0" y="32004"/>
                </a:moveTo>
                <a:lnTo>
                  <a:pt x="32004"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6" name="object 52">
            <a:extLst>
              <a:ext uri="{FF2B5EF4-FFF2-40B4-BE49-F238E27FC236}">
                <a16:creationId xmlns:a16="http://schemas.microsoft.com/office/drawing/2014/main" id="{F74697B6-0079-486E-9C9A-F16D147BCA5A}"/>
              </a:ext>
            </a:extLst>
          </p:cNvPr>
          <p:cNvSpPr>
            <a:spLocks/>
          </p:cNvSpPr>
          <p:nvPr/>
        </p:nvSpPr>
        <p:spPr bwMode="auto">
          <a:xfrm>
            <a:off x="3390900" y="1319213"/>
            <a:ext cx="33338" cy="33337"/>
          </a:xfrm>
          <a:custGeom>
            <a:avLst/>
            <a:gdLst>
              <a:gd name="T0" fmla="*/ 0 w 32385"/>
              <a:gd name="T1" fmla="*/ 33915 h 32384"/>
              <a:gd name="T2" fmla="*/ 33780 w 32385"/>
              <a:gd name="T3" fmla="*/ 0 h 32384"/>
              <a:gd name="T4" fmla="*/ 0 60000 65536"/>
              <a:gd name="T5" fmla="*/ 0 60000 65536"/>
            </a:gdLst>
            <a:ahLst/>
            <a:cxnLst>
              <a:cxn ang="T4">
                <a:pos x="T0" y="T1"/>
              </a:cxn>
              <a:cxn ang="T5">
                <a:pos x="T2" y="T3"/>
              </a:cxn>
            </a:cxnLst>
            <a:rect l="0" t="0" r="r" b="b"/>
            <a:pathLst>
              <a:path w="32385" h="32384">
                <a:moveTo>
                  <a:pt x="0" y="32003"/>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7" name="object 53">
            <a:extLst>
              <a:ext uri="{FF2B5EF4-FFF2-40B4-BE49-F238E27FC236}">
                <a16:creationId xmlns:a16="http://schemas.microsoft.com/office/drawing/2014/main" id="{48469895-D943-4CEC-B3FD-BADDAF9A4EB0}"/>
              </a:ext>
            </a:extLst>
          </p:cNvPr>
          <p:cNvSpPr>
            <a:spLocks/>
          </p:cNvSpPr>
          <p:nvPr/>
        </p:nvSpPr>
        <p:spPr bwMode="auto">
          <a:xfrm>
            <a:off x="3390900" y="1660525"/>
            <a:ext cx="33338" cy="31750"/>
          </a:xfrm>
          <a:custGeom>
            <a:avLst/>
            <a:gdLst>
              <a:gd name="T0" fmla="*/ 0 w 32385"/>
              <a:gd name="T1" fmla="*/ 30761 h 32385"/>
              <a:gd name="T2" fmla="*/ 33780 w 32385"/>
              <a:gd name="T3" fmla="*/ 0 h 32385"/>
              <a:gd name="T4" fmla="*/ 0 60000 65536"/>
              <a:gd name="T5" fmla="*/ 0 60000 65536"/>
            </a:gdLst>
            <a:ahLst/>
            <a:cxnLst>
              <a:cxn ang="T4">
                <a:pos x="T0" y="T1"/>
              </a:cxn>
              <a:cxn ang="T5">
                <a:pos x="T2" y="T3"/>
              </a:cxn>
            </a:cxnLst>
            <a:rect l="0" t="0" r="r" b="b"/>
            <a:pathLst>
              <a:path w="32385" h="32385">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8" name="object 54">
            <a:extLst>
              <a:ext uri="{FF2B5EF4-FFF2-40B4-BE49-F238E27FC236}">
                <a16:creationId xmlns:a16="http://schemas.microsoft.com/office/drawing/2014/main" id="{230E104B-5377-4870-8837-AA403F30156C}"/>
              </a:ext>
            </a:extLst>
          </p:cNvPr>
          <p:cNvSpPr>
            <a:spLocks/>
          </p:cNvSpPr>
          <p:nvPr/>
        </p:nvSpPr>
        <p:spPr bwMode="auto">
          <a:xfrm>
            <a:off x="2005013" y="1660525"/>
            <a:ext cx="31750" cy="31750"/>
          </a:xfrm>
          <a:custGeom>
            <a:avLst/>
            <a:gdLst>
              <a:gd name="T0" fmla="*/ 30638 w 32385"/>
              <a:gd name="T1" fmla="*/ 30761 h 32385"/>
              <a:gd name="T2" fmla="*/ 0 w 32385"/>
              <a:gd name="T3" fmla="*/ 0 h 32385"/>
              <a:gd name="T4" fmla="*/ 0 60000 65536"/>
              <a:gd name="T5" fmla="*/ 0 60000 65536"/>
            </a:gdLst>
            <a:ahLst/>
            <a:cxnLst>
              <a:cxn ang="T4">
                <a:pos x="T0" y="T1"/>
              </a:cxn>
              <a:cxn ang="T5">
                <a:pos x="T2" y="T3"/>
              </a:cxn>
            </a:cxnLst>
            <a:rect l="0" t="0" r="r" b="b"/>
            <a:pathLst>
              <a:path w="32385" h="32385">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79" name="object 55">
            <a:extLst>
              <a:ext uri="{FF2B5EF4-FFF2-40B4-BE49-F238E27FC236}">
                <a16:creationId xmlns:a16="http://schemas.microsoft.com/office/drawing/2014/main" id="{162BFABB-CE9F-46F1-BDC1-B009A5241AD8}"/>
              </a:ext>
            </a:extLst>
          </p:cNvPr>
          <p:cNvSpPr>
            <a:spLocks/>
          </p:cNvSpPr>
          <p:nvPr/>
        </p:nvSpPr>
        <p:spPr bwMode="auto">
          <a:xfrm>
            <a:off x="1835150" y="1490663"/>
            <a:ext cx="33338" cy="31750"/>
          </a:xfrm>
          <a:custGeom>
            <a:avLst/>
            <a:gdLst>
              <a:gd name="T0" fmla="*/ 33780 w 32385"/>
              <a:gd name="T1" fmla="*/ 30763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0" name="object 56">
            <a:extLst>
              <a:ext uri="{FF2B5EF4-FFF2-40B4-BE49-F238E27FC236}">
                <a16:creationId xmlns:a16="http://schemas.microsoft.com/office/drawing/2014/main" id="{088C3AB6-ABE9-4C03-9B24-C780D835B449}"/>
              </a:ext>
            </a:extLst>
          </p:cNvPr>
          <p:cNvSpPr>
            <a:spLocks/>
          </p:cNvSpPr>
          <p:nvPr/>
        </p:nvSpPr>
        <p:spPr bwMode="auto">
          <a:xfrm>
            <a:off x="2343150" y="1660525"/>
            <a:ext cx="31750" cy="31750"/>
          </a:xfrm>
          <a:custGeom>
            <a:avLst/>
            <a:gdLst>
              <a:gd name="T0" fmla="*/ 31496 w 31750"/>
              <a:gd name="T1" fmla="*/ 30761 h 32385"/>
              <a:gd name="T2" fmla="*/ 0 w 31750"/>
              <a:gd name="T3" fmla="*/ 0 h 32385"/>
              <a:gd name="T4" fmla="*/ 0 60000 65536"/>
              <a:gd name="T5" fmla="*/ 0 60000 65536"/>
            </a:gdLst>
            <a:ahLst/>
            <a:cxnLst>
              <a:cxn ang="T4">
                <a:pos x="T0" y="T1"/>
              </a:cxn>
              <a:cxn ang="T5">
                <a:pos x="T2" y="T3"/>
              </a:cxn>
            </a:cxnLst>
            <a:rect l="0" t="0" r="r" b="b"/>
            <a:pathLst>
              <a:path w="31750" h="32385">
                <a:moveTo>
                  <a:pt x="3149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1" name="object 57">
            <a:extLst>
              <a:ext uri="{FF2B5EF4-FFF2-40B4-BE49-F238E27FC236}">
                <a16:creationId xmlns:a16="http://schemas.microsoft.com/office/drawing/2014/main" id="{DDEDF152-43BA-4CF6-9522-FF99BBDE29EE}"/>
              </a:ext>
            </a:extLst>
          </p:cNvPr>
          <p:cNvSpPr>
            <a:spLocks/>
          </p:cNvSpPr>
          <p:nvPr/>
        </p:nvSpPr>
        <p:spPr bwMode="auto">
          <a:xfrm>
            <a:off x="2173288" y="1490663"/>
            <a:ext cx="33337" cy="31750"/>
          </a:xfrm>
          <a:custGeom>
            <a:avLst/>
            <a:gdLst>
              <a:gd name="T0" fmla="*/ 33778 w 32385"/>
              <a:gd name="T1" fmla="*/ 30763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2" name="object 58">
            <a:extLst>
              <a:ext uri="{FF2B5EF4-FFF2-40B4-BE49-F238E27FC236}">
                <a16:creationId xmlns:a16="http://schemas.microsoft.com/office/drawing/2014/main" id="{677180CD-6305-484C-834C-6E3017355903}"/>
              </a:ext>
            </a:extLst>
          </p:cNvPr>
          <p:cNvSpPr>
            <a:spLocks/>
          </p:cNvSpPr>
          <p:nvPr/>
        </p:nvSpPr>
        <p:spPr bwMode="auto">
          <a:xfrm>
            <a:off x="2005013" y="1319213"/>
            <a:ext cx="31750" cy="33337"/>
          </a:xfrm>
          <a:custGeom>
            <a:avLst/>
            <a:gdLst>
              <a:gd name="T0" fmla="*/ 30638 w 32385"/>
              <a:gd name="T1" fmla="*/ 33915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3" name="object 59">
            <a:extLst>
              <a:ext uri="{FF2B5EF4-FFF2-40B4-BE49-F238E27FC236}">
                <a16:creationId xmlns:a16="http://schemas.microsoft.com/office/drawing/2014/main" id="{D1417C3D-8D4E-4D89-9C57-A0F1CB03720C}"/>
              </a:ext>
            </a:extLst>
          </p:cNvPr>
          <p:cNvSpPr>
            <a:spLocks/>
          </p:cNvSpPr>
          <p:nvPr/>
        </p:nvSpPr>
        <p:spPr bwMode="auto">
          <a:xfrm>
            <a:off x="2682875" y="1660525"/>
            <a:ext cx="31750" cy="31750"/>
          </a:xfrm>
          <a:custGeom>
            <a:avLst/>
            <a:gdLst>
              <a:gd name="T0" fmla="*/ 30638 w 32385"/>
              <a:gd name="T1" fmla="*/ 30761 h 32385"/>
              <a:gd name="T2" fmla="*/ 0 w 32385"/>
              <a:gd name="T3" fmla="*/ 0 h 32385"/>
              <a:gd name="T4" fmla="*/ 0 60000 65536"/>
              <a:gd name="T5" fmla="*/ 0 60000 65536"/>
            </a:gdLst>
            <a:ahLst/>
            <a:cxnLst>
              <a:cxn ang="T4">
                <a:pos x="T0" y="T1"/>
              </a:cxn>
              <a:cxn ang="T5">
                <a:pos x="T2" y="T3"/>
              </a:cxn>
            </a:cxnLst>
            <a:rect l="0" t="0" r="r" b="b"/>
            <a:pathLst>
              <a:path w="32385" h="32385">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4" name="object 60">
            <a:extLst>
              <a:ext uri="{FF2B5EF4-FFF2-40B4-BE49-F238E27FC236}">
                <a16:creationId xmlns:a16="http://schemas.microsoft.com/office/drawing/2014/main" id="{605C8B84-5C32-4E77-9EA8-A5D64167A274}"/>
              </a:ext>
            </a:extLst>
          </p:cNvPr>
          <p:cNvSpPr>
            <a:spLocks/>
          </p:cNvSpPr>
          <p:nvPr/>
        </p:nvSpPr>
        <p:spPr bwMode="auto">
          <a:xfrm>
            <a:off x="2513013" y="1490663"/>
            <a:ext cx="31750" cy="31750"/>
          </a:xfrm>
          <a:custGeom>
            <a:avLst/>
            <a:gdLst>
              <a:gd name="T0" fmla="*/ 31623 w 31750"/>
              <a:gd name="T1" fmla="*/ 30763 h 32384"/>
              <a:gd name="T2" fmla="*/ 0 w 31750"/>
              <a:gd name="T3" fmla="*/ 0 h 32384"/>
              <a:gd name="T4" fmla="*/ 0 60000 65536"/>
              <a:gd name="T5" fmla="*/ 0 60000 65536"/>
            </a:gdLst>
            <a:ahLst/>
            <a:cxnLst>
              <a:cxn ang="T4">
                <a:pos x="T0" y="T1"/>
              </a:cxn>
              <a:cxn ang="T5">
                <a:pos x="T2" y="T3"/>
              </a:cxn>
            </a:cxnLst>
            <a:rect l="0" t="0" r="r" b="b"/>
            <a:pathLst>
              <a:path w="31750" h="32384">
                <a:moveTo>
                  <a:pt x="31623"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5" name="object 61">
            <a:extLst>
              <a:ext uri="{FF2B5EF4-FFF2-40B4-BE49-F238E27FC236}">
                <a16:creationId xmlns:a16="http://schemas.microsoft.com/office/drawing/2014/main" id="{0AC7D406-64BC-43AA-AC2C-2781FB5470D4}"/>
              </a:ext>
            </a:extLst>
          </p:cNvPr>
          <p:cNvSpPr>
            <a:spLocks/>
          </p:cNvSpPr>
          <p:nvPr/>
        </p:nvSpPr>
        <p:spPr bwMode="auto">
          <a:xfrm>
            <a:off x="2343150" y="1319213"/>
            <a:ext cx="31750" cy="33337"/>
          </a:xfrm>
          <a:custGeom>
            <a:avLst/>
            <a:gdLst>
              <a:gd name="T0" fmla="*/ 31496 w 31750"/>
              <a:gd name="T1" fmla="*/ 33915 h 32384"/>
              <a:gd name="T2" fmla="*/ 0 w 31750"/>
              <a:gd name="T3" fmla="*/ 0 h 32384"/>
              <a:gd name="T4" fmla="*/ 0 60000 65536"/>
              <a:gd name="T5" fmla="*/ 0 60000 65536"/>
            </a:gdLst>
            <a:ahLst/>
            <a:cxnLst>
              <a:cxn ang="T4">
                <a:pos x="T0" y="T1"/>
              </a:cxn>
              <a:cxn ang="T5">
                <a:pos x="T2" y="T3"/>
              </a:cxn>
            </a:cxnLst>
            <a:rect l="0" t="0" r="r" b="b"/>
            <a:pathLst>
              <a:path w="31750" h="32384">
                <a:moveTo>
                  <a:pt x="31496"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6" name="object 62">
            <a:extLst>
              <a:ext uri="{FF2B5EF4-FFF2-40B4-BE49-F238E27FC236}">
                <a16:creationId xmlns:a16="http://schemas.microsoft.com/office/drawing/2014/main" id="{B98C94A3-9C3B-4328-BEFA-073B8C1790F5}"/>
              </a:ext>
            </a:extLst>
          </p:cNvPr>
          <p:cNvSpPr>
            <a:spLocks/>
          </p:cNvSpPr>
          <p:nvPr/>
        </p:nvSpPr>
        <p:spPr bwMode="auto">
          <a:xfrm>
            <a:off x="3021013" y="1660525"/>
            <a:ext cx="31750" cy="31750"/>
          </a:xfrm>
          <a:custGeom>
            <a:avLst/>
            <a:gdLst>
              <a:gd name="T0" fmla="*/ 30638 w 32385"/>
              <a:gd name="T1" fmla="*/ 30761 h 32385"/>
              <a:gd name="T2" fmla="*/ 0 w 32385"/>
              <a:gd name="T3" fmla="*/ 0 h 32385"/>
              <a:gd name="T4" fmla="*/ 0 60000 65536"/>
              <a:gd name="T5" fmla="*/ 0 60000 65536"/>
            </a:gdLst>
            <a:ahLst/>
            <a:cxnLst>
              <a:cxn ang="T4">
                <a:pos x="T0" y="T1"/>
              </a:cxn>
              <a:cxn ang="T5">
                <a:pos x="T2" y="T3"/>
              </a:cxn>
            </a:cxnLst>
            <a:rect l="0" t="0" r="r" b="b"/>
            <a:pathLst>
              <a:path w="32385" h="32385">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7" name="object 63">
            <a:extLst>
              <a:ext uri="{FF2B5EF4-FFF2-40B4-BE49-F238E27FC236}">
                <a16:creationId xmlns:a16="http://schemas.microsoft.com/office/drawing/2014/main" id="{D53550A4-69CC-4DE0-BBA2-B274A7D53BB9}"/>
              </a:ext>
            </a:extLst>
          </p:cNvPr>
          <p:cNvSpPr>
            <a:spLocks/>
          </p:cNvSpPr>
          <p:nvPr/>
        </p:nvSpPr>
        <p:spPr bwMode="auto">
          <a:xfrm>
            <a:off x="2851150" y="1490663"/>
            <a:ext cx="33338" cy="31750"/>
          </a:xfrm>
          <a:custGeom>
            <a:avLst/>
            <a:gdLst>
              <a:gd name="T0" fmla="*/ 33780 w 32385"/>
              <a:gd name="T1" fmla="*/ 30763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8" name="object 64">
            <a:extLst>
              <a:ext uri="{FF2B5EF4-FFF2-40B4-BE49-F238E27FC236}">
                <a16:creationId xmlns:a16="http://schemas.microsoft.com/office/drawing/2014/main" id="{952CE4EA-D16C-41DE-88CB-FB49ACDEB3EC}"/>
              </a:ext>
            </a:extLst>
          </p:cNvPr>
          <p:cNvSpPr>
            <a:spLocks/>
          </p:cNvSpPr>
          <p:nvPr/>
        </p:nvSpPr>
        <p:spPr bwMode="auto">
          <a:xfrm>
            <a:off x="2682875" y="1319213"/>
            <a:ext cx="31750" cy="33337"/>
          </a:xfrm>
          <a:custGeom>
            <a:avLst/>
            <a:gdLst>
              <a:gd name="T0" fmla="*/ 30638 w 32385"/>
              <a:gd name="T1" fmla="*/ 33915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89" name="object 65">
            <a:extLst>
              <a:ext uri="{FF2B5EF4-FFF2-40B4-BE49-F238E27FC236}">
                <a16:creationId xmlns:a16="http://schemas.microsoft.com/office/drawing/2014/main" id="{96BD1569-5E58-4A94-B83F-9E6DA5DFFE62}"/>
              </a:ext>
            </a:extLst>
          </p:cNvPr>
          <p:cNvSpPr>
            <a:spLocks/>
          </p:cNvSpPr>
          <p:nvPr/>
        </p:nvSpPr>
        <p:spPr bwMode="auto">
          <a:xfrm>
            <a:off x="3359150" y="1660525"/>
            <a:ext cx="31750" cy="31750"/>
          </a:xfrm>
          <a:custGeom>
            <a:avLst/>
            <a:gdLst>
              <a:gd name="T0" fmla="*/ 31623 w 31750"/>
              <a:gd name="T1" fmla="*/ 30761 h 32385"/>
              <a:gd name="T2" fmla="*/ 0 w 31750"/>
              <a:gd name="T3" fmla="*/ 0 h 32385"/>
              <a:gd name="T4" fmla="*/ 0 60000 65536"/>
              <a:gd name="T5" fmla="*/ 0 60000 65536"/>
            </a:gdLst>
            <a:ahLst/>
            <a:cxnLst>
              <a:cxn ang="T4">
                <a:pos x="T0" y="T1"/>
              </a:cxn>
              <a:cxn ang="T5">
                <a:pos x="T2" y="T3"/>
              </a:cxn>
            </a:cxnLst>
            <a:rect l="0" t="0" r="r" b="b"/>
            <a:pathLst>
              <a:path w="31750" h="32385">
                <a:moveTo>
                  <a:pt x="31623"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0" name="object 66">
            <a:extLst>
              <a:ext uri="{FF2B5EF4-FFF2-40B4-BE49-F238E27FC236}">
                <a16:creationId xmlns:a16="http://schemas.microsoft.com/office/drawing/2014/main" id="{04489DF0-F621-42D6-B3CA-5D2CCE9158E9}"/>
              </a:ext>
            </a:extLst>
          </p:cNvPr>
          <p:cNvSpPr>
            <a:spLocks/>
          </p:cNvSpPr>
          <p:nvPr/>
        </p:nvSpPr>
        <p:spPr bwMode="auto">
          <a:xfrm>
            <a:off x="3190875" y="1490663"/>
            <a:ext cx="31750" cy="31750"/>
          </a:xfrm>
          <a:custGeom>
            <a:avLst/>
            <a:gdLst>
              <a:gd name="T0" fmla="*/ 31750 w 31750"/>
              <a:gd name="T1" fmla="*/ 30763 h 32384"/>
              <a:gd name="T2" fmla="*/ 0 w 31750"/>
              <a:gd name="T3" fmla="*/ 0 h 32384"/>
              <a:gd name="T4" fmla="*/ 0 60000 65536"/>
              <a:gd name="T5" fmla="*/ 0 60000 65536"/>
            </a:gdLst>
            <a:ahLst/>
            <a:cxnLst>
              <a:cxn ang="T4">
                <a:pos x="T0" y="T1"/>
              </a:cxn>
              <a:cxn ang="T5">
                <a:pos x="T2" y="T3"/>
              </a:cxn>
            </a:cxnLst>
            <a:rect l="0" t="0" r="r" b="b"/>
            <a:pathLst>
              <a:path w="31750" h="32384">
                <a:moveTo>
                  <a:pt x="31750"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1" name="object 67">
            <a:extLst>
              <a:ext uri="{FF2B5EF4-FFF2-40B4-BE49-F238E27FC236}">
                <a16:creationId xmlns:a16="http://schemas.microsoft.com/office/drawing/2014/main" id="{CD51D2A9-4C68-44B1-8953-5A2979D0144D}"/>
              </a:ext>
            </a:extLst>
          </p:cNvPr>
          <p:cNvSpPr>
            <a:spLocks/>
          </p:cNvSpPr>
          <p:nvPr/>
        </p:nvSpPr>
        <p:spPr bwMode="auto">
          <a:xfrm>
            <a:off x="3021013" y="1319213"/>
            <a:ext cx="31750" cy="33337"/>
          </a:xfrm>
          <a:custGeom>
            <a:avLst/>
            <a:gdLst>
              <a:gd name="T0" fmla="*/ 30638 w 32385"/>
              <a:gd name="T1" fmla="*/ 33915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2" name="object 68">
            <a:extLst>
              <a:ext uri="{FF2B5EF4-FFF2-40B4-BE49-F238E27FC236}">
                <a16:creationId xmlns:a16="http://schemas.microsoft.com/office/drawing/2014/main" id="{8ECEA412-445D-45DF-9DEA-221C487AD8F6}"/>
              </a:ext>
            </a:extLst>
          </p:cNvPr>
          <p:cNvSpPr>
            <a:spLocks/>
          </p:cNvSpPr>
          <p:nvPr/>
        </p:nvSpPr>
        <p:spPr bwMode="auto">
          <a:xfrm>
            <a:off x="3359150" y="1319213"/>
            <a:ext cx="31750" cy="33337"/>
          </a:xfrm>
          <a:custGeom>
            <a:avLst/>
            <a:gdLst>
              <a:gd name="T0" fmla="*/ 31623 w 31750"/>
              <a:gd name="T1" fmla="*/ 33915 h 32384"/>
              <a:gd name="T2" fmla="*/ 0 w 31750"/>
              <a:gd name="T3" fmla="*/ 0 h 32384"/>
              <a:gd name="T4" fmla="*/ 0 60000 65536"/>
              <a:gd name="T5" fmla="*/ 0 60000 65536"/>
            </a:gdLst>
            <a:ahLst/>
            <a:cxnLst>
              <a:cxn ang="T4">
                <a:pos x="T0" y="T1"/>
              </a:cxn>
              <a:cxn ang="T5">
                <a:pos x="T2" y="T3"/>
              </a:cxn>
            </a:cxnLst>
            <a:rect l="0" t="0" r="r" b="b"/>
            <a:pathLst>
              <a:path w="31750" h="32384">
                <a:moveTo>
                  <a:pt x="31623"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3" name="object 69">
            <a:extLst>
              <a:ext uri="{FF2B5EF4-FFF2-40B4-BE49-F238E27FC236}">
                <a16:creationId xmlns:a16="http://schemas.microsoft.com/office/drawing/2014/main" id="{397A23DC-C4B0-4EB2-838E-AE5A4323FB99}"/>
              </a:ext>
            </a:extLst>
          </p:cNvPr>
          <p:cNvSpPr>
            <a:spLocks/>
          </p:cNvSpPr>
          <p:nvPr/>
        </p:nvSpPr>
        <p:spPr bwMode="auto">
          <a:xfrm>
            <a:off x="4090988"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4" name="object 70">
            <a:extLst>
              <a:ext uri="{FF2B5EF4-FFF2-40B4-BE49-F238E27FC236}">
                <a16:creationId xmlns:a16="http://schemas.microsoft.com/office/drawing/2014/main" id="{B794A3D7-1779-4270-8E7A-99963D744C51}"/>
              </a:ext>
            </a:extLst>
          </p:cNvPr>
          <p:cNvSpPr>
            <a:spLocks/>
          </p:cNvSpPr>
          <p:nvPr/>
        </p:nvSpPr>
        <p:spPr bwMode="auto">
          <a:xfrm>
            <a:off x="4090988"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5" name="object 71">
            <a:extLst>
              <a:ext uri="{FF2B5EF4-FFF2-40B4-BE49-F238E27FC236}">
                <a16:creationId xmlns:a16="http://schemas.microsoft.com/office/drawing/2014/main" id="{C276C612-A376-434D-8F9D-6B6571ABBFE5}"/>
              </a:ext>
            </a:extLst>
          </p:cNvPr>
          <p:cNvSpPr>
            <a:spLocks/>
          </p:cNvSpPr>
          <p:nvPr/>
        </p:nvSpPr>
        <p:spPr bwMode="auto">
          <a:xfrm>
            <a:off x="4260850"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6" name="object 72">
            <a:extLst>
              <a:ext uri="{FF2B5EF4-FFF2-40B4-BE49-F238E27FC236}">
                <a16:creationId xmlns:a16="http://schemas.microsoft.com/office/drawing/2014/main" id="{ABF5E865-CDA6-4AF3-BD3D-5FE25F041165}"/>
              </a:ext>
            </a:extLst>
          </p:cNvPr>
          <p:cNvSpPr>
            <a:spLocks/>
          </p:cNvSpPr>
          <p:nvPr/>
        </p:nvSpPr>
        <p:spPr bwMode="auto">
          <a:xfrm>
            <a:off x="4430713"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7" name="object 73">
            <a:extLst>
              <a:ext uri="{FF2B5EF4-FFF2-40B4-BE49-F238E27FC236}">
                <a16:creationId xmlns:a16="http://schemas.microsoft.com/office/drawing/2014/main" id="{F13AA603-D347-4081-BBEC-402B9E38B351}"/>
              </a:ext>
            </a:extLst>
          </p:cNvPr>
          <p:cNvSpPr>
            <a:spLocks/>
          </p:cNvSpPr>
          <p:nvPr/>
        </p:nvSpPr>
        <p:spPr bwMode="auto">
          <a:xfrm>
            <a:off x="4430713"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8" name="object 74">
            <a:extLst>
              <a:ext uri="{FF2B5EF4-FFF2-40B4-BE49-F238E27FC236}">
                <a16:creationId xmlns:a16="http://schemas.microsoft.com/office/drawing/2014/main" id="{C6C96173-9508-4328-ADED-05B440AE0181}"/>
              </a:ext>
            </a:extLst>
          </p:cNvPr>
          <p:cNvSpPr>
            <a:spLocks/>
          </p:cNvSpPr>
          <p:nvPr/>
        </p:nvSpPr>
        <p:spPr bwMode="auto">
          <a:xfrm>
            <a:off x="4600575"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499" name="object 75">
            <a:extLst>
              <a:ext uri="{FF2B5EF4-FFF2-40B4-BE49-F238E27FC236}">
                <a16:creationId xmlns:a16="http://schemas.microsoft.com/office/drawing/2014/main" id="{AA2015FE-AB9A-4769-AE41-7EBB6C850205}"/>
              </a:ext>
            </a:extLst>
          </p:cNvPr>
          <p:cNvSpPr>
            <a:spLocks/>
          </p:cNvSpPr>
          <p:nvPr/>
        </p:nvSpPr>
        <p:spPr bwMode="auto">
          <a:xfrm>
            <a:off x="4768850"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0" name="object 76">
            <a:extLst>
              <a:ext uri="{FF2B5EF4-FFF2-40B4-BE49-F238E27FC236}">
                <a16:creationId xmlns:a16="http://schemas.microsoft.com/office/drawing/2014/main" id="{81F63F5F-3BAC-4534-BE3F-4B526025B06A}"/>
              </a:ext>
            </a:extLst>
          </p:cNvPr>
          <p:cNvSpPr>
            <a:spLocks/>
          </p:cNvSpPr>
          <p:nvPr/>
        </p:nvSpPr>
        <p:spPr bwMode="auto">
          <a:xfrm>
            <a:off x="4768850"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1" name="object 77">
            <a:extLst>
              <a:ext uri="{FF2B5EF4-FFF2-40B4-BE49-F238E27FC236}">
                <a16:creationId xmlns:a16="http://schemas.microsoft.com/office/drawing/2014/main" id="{99645217-C533-4531-8E44-07154C16D079}"/>
              </a:ext>
            </a:extLst>
          </p:cNvPr>
          <p:cNvSpPr>
            <a:spLocks/>
          </p:cNvSpPr>
          <p:nvPr/>
        </p:nvSpPr>
        <p:spPr bwMode="auto">
          <a:xfrm>
            <a:off x="4938713"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2" name="object 78">
            <a:extLst>
              <a:ext uri="{FF2B5EF4-FFF2-40B4-BE49-F238E27FC236}">
                <a16:creationId xmlns:a16="http://schemas.microsoft.com/office/drawing/2014/main" id="{159552C2-3D37-4B76-8F9C-7498721A1D67}"/>
              </a:ext>
            </a:extLst>
          </p:cNvPr>
          <p:cNvSpPr>
            <a:spLocks/>
          </p:cNvSpPr>
          <p:nvPr/>
        </p:nvSpPr>
        <p:spPr bwMode="auto">
          <a:xfrm>
            <a:off x="5106988"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3" name="object 79">
            <a:extLst>
              <a:ext uri="{FF2B5EF4-FFF2-40B4-BE49-F238E27FC236}">
                <a16:creationId xmlns:a16="http://schemas.microsoft.com/office/drawing/2014/main" id="{C46824E3-8BE1-48A4-93DF-5D4F302AAB3B}"/>
              </a:ext>
            </a:extLst>
          </p:cNvPr>
          <p:cNvSpPr>
            <a:spLocks/>
          </p:cNvSpPr>
          <p:nvPr/>
        </p:nvSpPr>
        <p:spPr bwMode="auto">
          <a:xfrm>
            <a:off x="5106988"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4" name="object 80">
            <a:extLst>
              <a:ext uri="{FF2B5EF4-FFF2-40B4-BE49-F238E27FC236}">
                <a16:creationId xmlns:a16="http://schemas.microsoft.com/office/drawing/2014/main" id="{AAE6D39F-EBF8-439F-A906-5437399E0659}"/>
              </a:ext>
            </a:extLst>
          </p:cNvPr>
          <p:cNvSpPr>
            <a:spLocks/>
          </p:cNvSpPr>
          <p:nvPr/>
        </p:nvSpPr>
        <p:spPr bwMode="auto">
          <a:xfrm>
            <a:off x="5276850"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5" name="object 81">
            <a:extLst>
              <a:ext uri="{FF2B5EF4-FFF2-40B4-BE49-F238E27FC236}">
                <a16:creationId xmlns:a16="http://schemas.microsoft.com/office/drawing/2014/main" id="{49749B20-3109-424B-98DE-830246626116}"/>
              </a:ext>
            </a:extLst>
          </p:cNvPr>
          <p:cNvSpPr>
            <a:spLocks/>
          </p:cNvSpPr>
          <p:nvPr/>
        </p:nvSpPr>
        <p:spPr bwMode="auto">
          <a:xfrm>
            <a:off x="5446713" y="1647825"/>
            <a:ext cx="0" cy="46038"/>
          </a:xfrm>
          <a:custGeom>
            <a:avLst/>
            <a:gdLst>
              <a:gd name="T0" fmla="*/ 45845 h 45719"/>
              <a:gd name="T1" fmla="*/ 0 h 45719"/>
              <a:gd name="T2" fmla="*/ 0 60000 65536"/>
              <a:gd name="T3" fmla="*/ 0 60000 65536"/>
            </a:gdLst>
            <a:ahLst/>
            <a:cxnLst>
              <a:cxn ang="T2">
                <a:pos x="0" y="T0"/>
              </a:cxn>
              <a:cxn ang="T3">
                <a:pos x="0" y="T1"/>
              </a:cxn>
            </a:cxnLst>
            <a:rect l="0" t="0" r="r" b="b"/>
            <a:pathLst>
              <a:path h="45719">
                <a:moveTo>
                  <a:pt x="0" y="4521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6" name="object 82">
            <a:extLst>
              <a:ext uri="{FF2B5EF4-FFF2-40B4-BE49-F238E27FC236}">
                <a16:creationId xmlns:a16="http://schemas.microsoft.com/office/drawing/2014/main" id="{FD7DD382-31B7-48E0-8FE4-BDC52585EC66}"/>
              </a:ext>
            </a:extLst>
          </p:cNvPr>
          <p:cNvSpPr>
            <a:spLocks/>
          </p:cNvSpPr>
          <p:nvPr/>
        </p:nvSpPr>
        <p:spPr bwMode="auto">
          <a:xfrm>
            <a:off x="5446713" y="1306513"/>
            <a:ext cx="0" cy="46037"/>
          </a:xfrm>
          <a:custGeom>
            <a:avLst/>
            <a:gdLst>
              <a:gd name="T0" fmla="*/ 45971 h 45719"/>
              <a:gd name="T1" fmla="*/ 0 h 45719"/>
              <a:gd name="T2" fmla="*/ 0 60000 65536"/>
              <a:gd name="T3" fmla="*/ 0 60000 65536"/>
            </a:gdLst>
            <a:ahLst/>
            <a:cxnLst>
              <a:cxn ang="T2">
                <a:pos x="0" y="T0"/>
              </a:cxn>
              <a:cxn ang="T3">
                <a:pos x="0" y="T1"/>
              </a:cxn>
            </a:cxnLst>
            <a:rect l="0" t="0" r="r" b="b"/>
            <a:pathLst>
              <a:path h="45719">
                <a:moveTo>
                  <a:pt x="0" y="4533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7" name="object 83">
            <a:extLst>
              <a:ext uri="{FF2B5EF4-FFF2-40B4-BE49-F238E27FC236}">
                <a16:creationId xmlns:a16="http://schemas.microsoft.com/office/drawing/2014/main" id="{6F95E258-D092-4AEC-9461-CF562AC538D4}"/>
              </a:ext>
            </a:extLst>
          </p:cNvPr>
          <p:cNvSpPr>
            <a:spLocks/>
          </p:cNvSpPr>
          <p:nvPr/>
        </p:nvSpPr>
        <p:spPr bwMode="auto">
          <a:xfrm>
            <a:off x="5616575" y="1476375"/>
            <a:ext cx="0" cy="46038"/>
          </a:xfrm>
          <a:custGeom>
            <a:avLst/>
            <a:gdLst>
              <a:gd name="T0" fmla="*/ 46880 h 45084"/>
              <a:gd name="T1" fmla="*/ 0 h 45084"/>
              <a:gd name="T2" fmla="*/ 0 60000 65536"/>
              <a:gd name="T3" fmla="*/ 0 60000 65536"/>
            </a:gdLst>
            <a:ahLst/>
            <a:cxnLst>
              <a:cxn ang="T2">
                <a:pos x="0" y="T0"/>
              </a:cxn>
              <a:cxn ang="T3">
                <a:pos x="0" y="T1"/>
              </a:cxn>
            </a:cxnLst>
            <a:rect l="0" t="0" r="r" b="b"/>
            <a:pathLst>
              <a:path h="45084">
                <a:moveTo>
                  <a:pt x="0" y="4495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8" name="object 84">
            <a:extLst>
              <a:ext uri="{FF2B5EF4-FFF2-40B4-BE49-F238E27FC236}">
                <a16:creationId xmlns:a16="http://schemas.microsoft.com/office/drawing/2014/main" id="{A9AE03BD-9FC7-4D7B-81D8-CD2022B15AC0}"/>
              </a:ext>
            </a:extLst>
          </p:cNvPr>
          <p:cNvSpPr>
            <a:spLocks/>
          </p:cNvSpPr>
          <p:nvPr/>
        </p:nvSpPr>
        <p:spPr bwMode="auto">
          <a:xfrm>
            <a:off x="4060825" y="1660525"/>
            <a:ext cx="31750" cy="31750"/>
          </a:xfrm>
          <a:custGeom>
            <a:avLst/>
            <a:gdLst>
              <a:gd name="T0" fmla="*/ 31623 w 31750"/>
              <a:gd name="T1" fmla="*/ 30761 h 32385"/>
              <a:gd name="T2" fmla="*/ 0 w 31750"/>
              <a:gd name="T3" fmla="*/ 0 h 32385"/>
              <a:gd name="T4" fmla="*/ 0 60000 65536"/>
              <a:gd name="T5" fmla="*/ 0 60000 65536"/>
            </a:gdLst>
            <a:ahLst/>
            <a:cxnLst>
              <a:cxn ang="T4">
                <a:pos x="T0" y="T1"/>
              </a:cxn>
              <a:cxn ang="T5">
                <a:pos x="T2" y="T3"/>
              </a:cxn>
            </a:cxnLst>
            <a:rect l="0" t="0" r="r" b="b"/>
            <a:pathLst>
              <a:path w="31750" h="32385">
                <a:moveTo>
                  <a:pt x="31623"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09" name="object 85">
            <a:extLst>
              <a:ext uri="{FF2B5EF4-FFF2-40B4-BE49-F238E27FC236}">
                <a16:creationId xmlns:a16="http://schemas.microsoft.com/office/drawing/2014/main" id="{29CDB99D-5002-40F5-9B11-608DEDD25968}"/>
              </a:ext>
            </a:extLst>
          </p:cNvPr>
          <p:cNvSpPr>
            <a:spLocks/>
          </p:cNvSpPr>
          <p:nvPr/>
        </p:nvSpPr>
        <p:spPr bwMode="auto">
          <a:xfrm>
            <a:off x="4398963" y="1660525"/>
            <a:ext cx="31750" cy="31750"/>
          </a:xfrm>
          <a:custGeom>
            <a:avLst/>
            <a:gdLst>
              <a:gd name="T0" fmla="*/ 31750 w 31750"/>
              <a:gd name="T1" fmla="*/ 30761 h 32385"/>
              <a:gd name="T2" fmla="*/ 0 w 31750"/>
              <a:gd name="T3" fmla="*/ 0 h 32385"/>
              <a:gd name="T4" fmla="*/ 0 60000 65536"/>
              <a:gd name="T5" fmla="*/ 0 60000 65536"/>
            </a:gdLst>
            <a:ahLst/>
            <a:cxnLst>
              <a:cxn ang="T4">
                <a:pos x="T0" y="T1"/>
              </a:cxn>
              <a:cxn ang="T5">
                <a:pos x="T2" y="T3"/>
              </a:cxn>
            </a:cxnLst>
            <a:rect l="0" t="0" r="r" b="b"/>
            <a:pathLst>
              <a:path w="31750" h="32385">
                <a:moveTo>
                  <a:pt x="31750"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0" name="object 86">
            <a:extLst>
              <a:ext uri="{FF2B5EF4-FFF2-40B4-BE49-F238E27FC236}">
                <a16:creationId xmlns:a16="http://schemas.microsoft.com/office/drawing/2014/main" id="{F6C1995F-40BA-46BA-BE47-165EB047696A}"/>
              </a:ext>
            </a:extLst>
          </p:cNvPr>
          <p:cNvSpPr>
            <a:spLocks/>
          </p:cNvSpPr>
          <p:nvPr/>
        </p:nvSpPr>
        <p:spPr bwMode="auto">
          <a:xfrm>
            <a:off x="4229100" y="1490663"/>
            <a:ext cx="31750" cy="31750"/>
          </a:xfrm>
          <a:custGeom>
            <a:avLst/>
            <a:gdLst>
              <a:gd name="T0" fmla="*/ 31623 w 31750"/>
              <a:gd name="T1" fmla="*/ 30763 h 32384"/>
              <a:gd name="T2" fmla="*/ 0 w 31750"/>
              <a:gd name="T3" fmla="*/ 0 h 32384"/>
              <a:gd name="T4" fmla="*/ 0 60000 65536"/>
              <a:gd name="T5" fmla="*/ 0 60000 65536"/>
            </a:gdLst>
            <a:ahLst/>
            <a:cxnLst>
              <a:cxn ang="T4">
                <a:pos x="T0" y="T1"/>
              </a:cxn>
              <a:cxn ang="T5">
                <a:pos x="T2" y="T3"/>
              </a:cxn>
            </a:cxnLst>
            <a:rect l="0" t="0" r="r" b="b"/>
            <a:pathLst>
              <a:path w="31750" h="32384">
                <a:moveTo>
                  <a:pt x="31623"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1" name="object 87">
            <a:extLst>
              <a:ext uri="{FF2B5EF4-FFF2-40B4-BE49-F238E27FC236}">
                <a16:creationId xmlns:a16="http://schemas.microsoft.com/office/drawing/2014/main" id="{A04EFFB1-360B-4E31-8961-C75CBF83E3C7}"/>
              </a:ext>
            </a:extLst>
          </p:cNvPr>
          <p:cNvSpPr>
            <a:spLocks/>
          </p:cNvSpPr>
          <p:nvPr/>
        </p:nvSpPr>
        <p:spPr bwMode="auto">
          <a:xfrm>
            <a:off x="4060825" y="1319213"/>
            <a:ext cx="31750" cy="33337"/>
          </a:xfrm>
          <a:custGeom>
            <a:avLst/>
            <a:gdLst>
              <a:gd name="T0" fmla="*/ 31623 w 31750"/>
              <a:gd name="T1" fmla="*/ 33915 h 32384"/>
              <a:gd name="T2" fmla="*/ 0 w 31750"/>
              <a:gd name="T3" fmla="*/ 0 h 32384"/>
              <a:gd name="T4" fmla="*/ 0 60000 65536"/>
              <a:gd name="T5" fmla="*/ 0 60000 65536"/>
            </a:gdLst>
            <a:ahLst/>
            <a:cxnLst>
              <a:cxn ang="T4">
                <a:pos x="T0" y="T1"/>
              </a:cxn>
              <a:cxn ang="T5">
                <a:pos x="T2" y="T3"/>
              </a:cxn>
            </a:cxnLst>
            <a:rect l="0" t="0" r="r" b="b"/>
            <a:pathLst>
              <a:path w="31750" h="32384">
                <a:moveTo>
                  <a:pt x="31623"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2" name="object 88">
            <a:extLst>
              <a:ext uri="{FF2B5EF4-FFF2-40B4-BE49-F238E27FC236}">
                <a16:creationId xmlns:a16="http://schemas.microsoft.com/office/drawing/2014/main" id="{0DB6316F-C570-41CA-A6BB-1BDB2F774492}"/>
              </a:ext>
            </a:extLst>
          </p:cNvPr>
          <p:cNvSpPr>
            <a:spLocks/>
          </p:cNvSpPr>
          <p:nvPr/>
        </p:nvSpPr>
        <p:spPr bwMode="auto">
          <a:xfrm>
            <a:off x="4737100" y="1660525"/>
            <a:ext cx="33338" cy="31750"/>
          </a:xfrm>
          <a:custGeom>
            <a:avLst/>
            <a:gdLst>
              <a:gd name="T0" fmla="*/ 33780 w 32385"/>
              <a:gd name="T1" fmla="*/ 30761 h 32385"/>
              <a:gd name="T2" fmla="*/ 0 w 32385"/>
              <a:gd name="T3" fmla="*/ 0 h 32385"/>
              <a:gd name="T4" fmla="*/ 0 60000 65536"/>
              <a:gd name="T5" fmla="*/ 0 60000 65536"/>
            </a:gdLst>
            <a:ahLst/>
            <a:cxnLst>
              <a:cxn ang="T4">
                <a:pos x="T0" y="T1"/>
              </a:cxn>
              <a:cxn ang="T5">
                <a:pos x="T2" y="T3"/>
              </a:cxn>
            </a:cxnLst>
            <a:rect l="0" t="0" r="r" b="b"/>
            <a:pathLst>
              <a:path w="32385" h="32385">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3" name="object 89">
            <a:extLst>
              <a:ext uri="{FF2B5EF4-FFF2-40B4-BE49-F238E27FC236}">
                <a16:creationId xmlns:a16="http://schemas.microsoft.com/office/drawing/2014/main" id="{7CAEB68B-0FAA-45A6-8BF7-FF4ADFF16C83}"/>
              </a:ext>
            </a:extLst>
          </p:cNvPr>
          <p:cNvSpPr>
            <a:spLocks/>
          </p:cNvSpPr>
          <p:nvPr/>
        </p:nvSpPr>
        <p:spPr bwMode="auto">
          <a:xfrm>
            <a:off x="4567238" y="1490663"/>
            <a:ext cx="33337" cy="31750"/>
          </a:xfrm>
          <a:custGeom>
            <a:avLst/>
            <a:gdLst>
              <a:gd name="T0" fmla="*/ 33778 w 32385"/>
              <a:gd name="T1" fmla="*/ 30763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4" name="object 90">
            <a:extLst>
              <a:ext uri="{FF2B5EF4-FFF2-40B4-BE49-F238E27FC236}">
                <a16:creationId xmlns:a16="http://schemas.microsoft.com/office/drawing/2014/main" id="{80CEBA93-7E66-4283-AF0F-C056DF64E5FE}"/>
              </a:ext>
            </a:extLst>
          </p:cNvPr>
          <p:cNvSpPr>
            <a:spLocks/>
          </p:cNvSpPr>
          <p:nvPr/>
        </p:nvSpPr>
        <p:spPr bwMode="auto">
          <a:xfrm>
            <a:off x="4398963" y="1319213"/>
            <a:ext cx="31750" cy="33337"/>
          </a:xfrm>
          <a:custGeom>
            <a:avLst/>
            <a:gdLst>
              <a:gd name="T0" fmla="*/ 31750 w 31750"/>
              <a:gd name="T1" fmla="*/ 33915 h 32384"/>
              <a:gd name="T2" fmla="*/ 0 w 31750"/>
              <a:gd name="T3" fmla="*/ 0 h 32384"/>
              <a:gd name="T4" fmla="*/ 0 60000 65536"/>
              <a:gd name="T5" fmla="*/ 0 60000 65536"/>
            </a:gdLst>
            <a:ahLst/>
            <a:cxnLst>
              <a:cxn ang="T4">
                <a:pos x="T0" y="T1"/>
              </a:cxn>
              <a:cxn ang="T5">
                <a:pos x="T2" y="T3"/>
              </a:cxn>
            </a:cxnLst>
            <a:rect l="0" t="0" r="r" b="b"/>
            <a:pathLst>
              <a:path w="31750" h="32384">
                <a:moveTo>
                  <a:pt x="31750"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5" name="object 91">
            <a:extLst>
              <a:ext uri="{FF2B5EF4-FFF2-40B4-BE49-F238E27FC236}">
                <a16:creationId xmlns:a16="http://schemas.microsoft.com/office/drawing/2014/main" id="{F5917346-3F6E-47A9-B827-66FEA8F55FC5}"/>
              </a:ext>
            </a:extLst>
          </p:cNvPr>
          <p:cNvSpPr>
            <a:spLocks/>
          </p:cNvSpPr>
          <p:nvPr/>
        </p:nvSpPr>
        <p:spPr bwMode="auto">
          <a:xfrm>
            <a:off x="5076825" y="1660525"/>
            <a:ext cx="31750" cy="31750"/>
          </a:xfrm>
          <a:custGeom>
            <a:avLst/>
            <a:gdLst>
              <a:gd name="T0" fmla="*/ 31496 w 31750"/>
              <a:gd name="T1" fmla="*/ 30761 h 32385"/>
              <a:gd name="T2" fmla="*/ 0 w 31750"/>
              <a:gd name="T3" fmla="*/ 0 h 32385"/>
              <a:gd name="T4" fmla="*/ 0 60000 65536"/>
              <a:gd name="T5" fmla="*/ 0 60000 65536"/>
            </a:gdLst>
            <a:ahLst/>
            <a:cxnLst>
              <a:cxn ang="T4">
                <a:pos x="T0" y="T1"/>
              </a:cxn>
              <a:cxn ang="T5">
                <a:pos x="T2" y="T3"/>
              </a:cxn>
            </a:cxnLst>
            <a:rect l="0" t="0" r="r" b="b"/>
            <a:pathLst>
              <a:path w="31750" h="32385">
                <a:moveTo>
                  <a:pt x="3149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6" name="object 92">
            <a:extLst>
              <a:ext uri="{FF2B5EF4-FFF2-40B4-BE49-F238E27FC236}">
                <a16:creationId xmlns:a16="http://schemas.microsoft.com/office/drawing/2014/main" id="{916699B4-6856-444C-88BB-8467F3BF7EF0}"/>
              </a:ext>
            </a:extLst>
          </p:cNvPr>
          <p:cNvSpPr>
            <a:spLocks/>
          </p:cNvSpPr>
          <p:nvPr/>
        </p:nvSpPr>
        <p:spPr bwMode="auto">
          <a:xfrm>
            <a:off x="4906963" y="1490663"/>
            <a:ext cx="31750" cy="31750"/>
          </a:xfrm>
          <a:custGeom>
            <a:avLst/>
            <a:gdLst>
              <a:gd name="T0" fmla="*/ 30638 w 32385"/>
              <a:gd name="T1" fmla="*/ 30763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7" name="object 93">
            <a:extLst>
              <a:ext uri="{FF2B5EF4-FFF2-40B4-BE49-F238E27FC236}">
                <a16:creationId xmlns:a16="http://schemas.microsoft.com/office/drawing/2014/main" id="{2CC582FE-3486-4F4A-9A79-DC1AAC2F867F}"/>
              </a:ext>
            </a:extLst>
          </p:cNvPr>
          <p:cNvSpPr>
            <a:spLocks/>
          </p:cNvSpPr>
          <p:nvPr/>
        </p:nvSpPr>
        <p:spPr bwMode="auto">
          <a:xfrm>
            <a:off x="4737100" y="1319213"/>
            <a:ext cx="33338" cy="33337"/>
          </a:xfrm>
          <a:custGeom>
            <a:avLst/>
            <a:gdLst>
              <a:gd name="T0" fmla="*/ 33780 w 32385"/>
              <a:gd name="T1" fmla="*/ 33915 h 32384"/>
              <a:gd name="T2" fmla="*/ 0 w 32385"/>
              <a:gd name="T3" fmla="*/ 0 h 32384"/>
              <a:gd name="T4" fmla="*/ 0 60000 65536"/>
              <a:gd name="T5" fmla="*/ 0 60000 65536"/>
            </a:gdLst>
            <a:ahLst/>
            <a:cxnLst>
              <a:cxn ang="T4">
                <a:pos x="T0" y="T1"/>
              </a:cxn>
              <a:cxn ang="T5">
                <a:pos x="T2" y="T3"/>
              </a:cxn>
            </a:cxnLst>
            <a:rect l="0" t="0" r="r" b="b"/>
            <a:pathLst>
              <a:path w="32385" h="32384">
                <a:moveTo>
                  <a:pt x="31876"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8" name="object 94">
            <a:extLst>
              <a:ext uri="{FF2B5EF4-FFF2-40B4-BE49-F238E27FC236}">
                <a16:creationId xmlns:a16="http://schemas.microsoft.com/office/drawing/2014/main" id="{F31616EA-9016-40C3-8B9E-EC67A4F78EE9}"/>
              </a:ext>
            </a:extLst>
          </p:cNvPr>
          <p:cNvSpPr>
            <a:spLocks/>
          </p:cNvSpPr>
          <p:nvPr/>
        </p:nvSpPr>
        <p:spPr bwMode="auto">
          <a:xfrm>
            <a:off x="5414963" y="1660525"/>
            <a:ext cx="31750" cy="31750"/>
          </a:xfrm>
          <a:custGeom>
            <a:avLst/>
            <a:gdLst>
              <a:gd name="T0" fmla="*/ 31750 w 31750"/>
              <a:gd name="T1" fmla="*/ 30761 h 32385"/>
              <a:gd name="T2" fmla="*/ 0 w 31750"/>
              <a:gd name="T3" fmla="*/ 0 h 32385"/>
              <a:gd name="T4" fmla="*/ 0 60000 65536"/>
              <a:gd name="T5" fmla="*/ 0 60000 65536"/>
            </a:gdLst>
            <a:ahLst/>
            <a:cxnLst>
              <a:cxn ang="T4">
                <a:pos x="T0" y="T1"/>
              </a:cxn>
              <a:cxn ang="T5">
                <a:pos x="T2" y="T3"/>
              </a:cxn>
            </a:cxnLst>
            <a:rect l="0" t="0" r="r" b="b"/>
            <a:pathLst>
              <a:path w="31750" h="32385">
                <a:moveTo>
                  <a:pt x="31750"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19" name="object 95">
            <a:extLst>
              <a:ext uri="{FF2B5EF4-FFF2-40B4-BE49-F238E27FC236}">
                <a16:creationId xmlns:a16="http://schemas.microsoft.com/office/drawing/2014/main" id="{9F2146D1-BED8-4725-B08B-66243AD878F8}"/>
              </a:ext>
            </a:extLst>
          </p:cNvPr>
          <p:cNvSpPr>
            <a:spLocks/>
          </p:cNvSpPr>
          <p:nvPr/>
        </p:nvSpPr>
        <p:spPr bwMode="auto">
          <a:xfrm>
            <a:off x="5245100" y="1490663"/>
            <a:ext cx="31750" cy="31750"/>
          </a:xfrm>
          <a:custGeom>
            <a:avLst/>
            <a:gdLst>
              <a:gd name="T0" fmla="*/ 31623 w 31750"/>
              <a:gd name="T1" fmla="*/ 30763 h 32384"/>
              <a:gd name="T2" fmla="*/ 0 w 31750"/>
              <a:gd name="T3" fmla="*/ 0 h 32384"/>
              <a:gd name="T4" fmla="*/ 0 60000 65536"/>
              <a:gd name="T5" fmla="*/ 0 60000 65536"/>
            </a:gdLst>
            <a:ahLst/>
            <a:cxnLst>
              <a:cxn ang="T4">
                <a:pos x="T0" y="T1"/>
              </a:cxn>
              <a:cxn ang="T5">
                <a:pos x="T2" y="T3"/>
              </a:cxn>
            </a:cxnLst>
            <a:rect l="0" t="0" r="r" b="b"/>
            <a:pathLst>
              <a:path w="31750" h="32384">
                <a:moveTo>
                  <a:pt x="31623"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0" name="object 96">
            <a:extLst>
              <a:ext uri="{FF2B5EF4-FFF2-40B4-BE49-F238E27FC236}">
                <a16:creationId xmlns:a16="http://schemas.microsoft.com/office/drawing/2014/main" id="{BAC48916-09E4-4643-B0F6-2F90838772B3}"/>
              </a:ext>
            </a:extLst>
          </p:cNvPr>
          <p:cNvSpPr>
            <a:spLocks/>
          </p:cNvSpPr>
          <p:nvPr/>
        </p:nvSpPr>
        <p:spPr bwMode="auto">
          <a:xfrm>
            <a:off x="5076825" y="1319213"/>
            <a:ext cx="31750" cy="33337"/>
          </a:xfrm>
          <a:custGeom>
            <a:avLst/>
            <a:gdLst>
              <a:gd name="T0" fmla="*/ 31496 w 31750"/>
              <a:gd name="T1" fmla="*/ 33915 h 32384"/>
              <a:gd name="T2" fmla="*/ 0 w 31750"/>
              <a:gd name="T3" fmla="*/ 0 h 32384"/>
              <a:gd name="T4" fmla="*/ 0 60000 65536"/>
              <a:gd name="T5" fmla="*/ 0 60000 65536"/>
            </a:gdLst>
            <a:ahLst/>
            <a:cxnLst>
              <a:cxn ang="T4">
                <a:pos x="T0" y="T1"/>
              </a:cxn>
              <a:cxn ang="T5">
                <a:pos x="T2" y="T3"/>
              </a:cxn>
            </a:cxnLst>
            <a:rect l="0" t="0" r="r" b="b"/>
            <a:pathLst>
              <a:path w="31750" h="32384">
                <a:moveTo>
                  <a:pt x="31496"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1" name="object 97">
            <a:extLst>
              <a:ext uri="{FF2B5EF4-FFF2-40B4-BE49-F238E27FC236}">
                <a16:creationId xmlns:a16="http://schemas.microsoft.com/office/drawing/2014/main" id="{8CC3954A-ED9B-4C69-ADBC-08384C68A738}"/>
              </a:ext>
            </a:extLst>
          </p:cNvPr>
          <p:cNvSpPr>
            <a:spLocks/>
          </p:cNvSpPr>
          <p:nvPr/>
        </p:nvSpPr>
        <p:spPr bwMode="auto">
          <a:xfrm>
            <a:off x="5584825" y="1490663"/>
            <a:ext cx="31750" cy="31750"/>
          </a:xfrm>
          <a:custGeom>
            <a:avLst/>
            <a:gdLst>
              <a:gd name="T0" fmla="*/ 30761 w 32385"/>
              <a:gd name="T1" fmla="*/ 30763 h 32384"/>
              <a:gd name="T2" fmla="*/ 0 w 32385"/>
              <a:gd name="T3" fmla="*/ 0 h 32384"/>
              <a:gd name="T4" fmla="*/ 0 60000 65536"/>
              <a:gd name="T5" fmla="*/ 0 60000 65536"/>
            </a:gdLst>
            <a:ahLst/>
            <a:cxnLst>
              <a:cxn ang="T4">
                <a:pos x="T0" y="T1"/>
              </a:cxn>
              <a:cxn ang="T5">
                <a:pos x="T2" y="T3"/>
              </a:cxn>
            </a:cxnLst>
            <a:rect l="0" t="0" r="r" b="b"/>
            <a:pathLst>
              <a:path w="32385" h="32384">
                <a:moveTo>
                  <a:pt x="32004" y="32004"/>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2" name="object 98">
            <a:extLst>
              <a:ext uri="{FF2B5EF4-FFF2-40B4-BE49-F238E27FC236}">
                <a16:creationId xmlns:a16="http://schemas.microsoft.com/office/drawing/2014/main" id="{4C9D3C20-5368-45EA-8FA8-6C49B9714D6C}"/>
              </a:ext>
            </a:extLst>
          </p:cNvPr>
          <p:cNvSpPr>
            <a:spLocks/>
          </p:cNvSpPr>
          <p:nvPr/>
        </p:nvSpPr>
        <p:spPr bwMode="auto">
          <a:xfrm>
            <a:off x="5414963" y="1319213"/>
            <a:ext cx="31750" cy="33337"/>
          </a:xfrm>
          <a:custGeom>
            <a:avLst/>
            <a:gdLst>
              <a:gd name="T0" fmla="*/ 31750 w 31750"/>
              <a:gd name="T1" fmla="*/ 33915 h 32384"/>
              <a:gd name="T2" fmla="*/ 0 w 31750"/>
              <a:gd name="T3" fmla="*/ 0 h 32384"/>
              <a:gd name="T4" fmla="*/ 0 60000 65536"/>
              <a:gd name="T5" fmla="*/ 0 60000 65536"/>
            </a:gdLst>
            <a:ahLst/>
            <a:cxnLst>
              <a:cxn ang="T4">
                <a:pos x="T0" y="T1"/>
              </a:cxn>
              <a:cxn ang="T5">
                <a:pos x="T2" y="T3"/>
              </a:cxn>
            </a:cxnLst>
            <a:rect l="0" t="0" r="r" b="b"/>
            <a:pathLst>
              <a:path w="31750" h="32384">
                <a:moveTo>
                  <a:pt x="31750" y="32003"/>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3" name="object 99">
            <a:extLst>
              <a:ext uri="{FF2B5EF4-FFF2-40B4-BE49-F238E27FC236}">
                <a16:creationId xmlns:a16="http://schemas.microsoft.com/office/drawing/2014/main" id="{E5512CF9-9412-4432-A2F4-F1AFDA81B31A}"/>
              </a:ext>
            </a:extLst>
          </p:cNvPr>
          <p:cNvSpPr>
            <a:spLocks/>
          </p:cNvSpPr>
          <p:nvPr/>
        </p:nvSpPr>
        <p:spPr bwMode="auto">
          <a:xfrm>
            <a:off x="4090988" y="1319213"/>
            <a:ext cx="33337" cy="33337"/>
          </a:xfrm>
          <a:custGeom>
            <a:avLst/>
            <a:gdLst>
              <a:gd name="T0" fmla="*/ 0 w 32385"/>
              <a:gd name="T1" fmla="*/ 33915 h 32384"/>
              <a:gd name="T2" fmla="*/ 33778 w 32385"/>
              <a:gd name="T3" fmla="*/ 0 h 32384"/>
              <a:gd name="T4" fmla="*/ 0 60000 65536"/>
              <a:gd name="T5" fmla="*/ 0 60000 65536"/>
            </a:gdLst>
            <a:ahLst/>
            <a:cxnLst>
              <a:cxn ang="T4">
                <a:pos x="T0" y="T1"/>
              </a:cxn>
              <a:cxn ang="T5">
                <a:pos x="T2" y="T3"/>
              </a:cxn>
            </a:cxnLst>
            <a:rect l="0" t="0" r="r" b="b"/>
            <a:pathLst>
              <a:path w="32385" h="32384">
                <a:moveTo>
                  <a:pt x="0" y="32003"/>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4" name="object 100">
            <a:extLst>
              <a:ext uri="{FF2B5EF4-FFF2-40B4-BE49-F238E27FC236}">
                <a16:creationId xmlns:a16="http://schemas.microsoft.com/office/drawing/2014/main" id="{2C4CB814-B649-4D10-89F3-AB0154BCC96B}"/>
              </a:ext>
            </a:extLst>
          </p:cNvPr>
          <p:cNvSpPr>
            <a:spLocks/>
          </p:cNvSpPr>
          <p:nvPr/>
        </p:nvSpPr>
        <p:spPr bwMode="auto">
          <a:xfrm>
            <a:off x="4090988" y="1660525"/>
            <a:ext cx="33337" cy="31750"/>
          </a:xfrm>
          <a:custGeom>
            <a:avLst/>
            <a:gdLst>
              <a:gd name="T0" fmla="*/ 0 w 32385"/>
              <a:gd name="T1" fmla="*/ 30761 h 32385"/>
              <a:gd name="T2" fmla="*/ 33778 w 32385"/>
              <a:gd name="T3" fmla="*/ 0 h 32385"/>
              <a:gd name="T4" fmla="*/ 0 60000 65536"/>
              <a:gd name="T5" fmla="*/ 0 60000 65536"/>
            </a:gdLst>
            <a:ahLst/>
            <a:cxnLst>
              <a:cxn ang="T4">
                <a:pos x="T0" y="T1"/>
              </a:cxn>
              <a:cxn ang="T5">
                <a:pos x="T2" y="T3"/>
              </a:cxn>
            </a:cxnLst>
            <a:rect l="0" t="0" r="r" b="b"/>
            <a:pathLst>
              <a:path w="32385" h="32385">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5" name="object 101">
            <a:extLst>
              <a:ext uri="{FF2B5EF4-FFF2-40B4-BE49-F238E27FC236}">
                <a16:creationId xmlns:a16="http://schemas.microsoft.com/office/drawing/2014/main" id="{4C3F7678-56CC-46DB-B228-3A4E8088963C}"/>
              </a:ext>
            </a:extLst>
          </p:cNvPr>
          <p:cNvSpPr>
            <a:spLocks/>
          </p:cNvSpPr>
          <p:nvPr/>
        </p:nvSpPr>
        <p:spPr bwMode="auto">
          <a:xfrm>
            <a:off x="4260850" y="1490663"/>
            <a:ext cx="31750" cy="31750"/>
          </a:xfrm>
          <a:custGeom>
            <a:avLst/>
            <a:gdLst>
              <a:gd name="T0" fmla="*/ 0 w 32385"/>
              <a:gd name="T1" fmla="*/ 30763 h 32384"/>
              <a:gd name="T2" fmla="*/ 30638 w 32385"/>
              <a:gd name="T3" fmla="*/ 0 h 32384"/>
              <a:gd name="T4" fmla="*/ 0 60000 65536"/>
              <a:gd name="T5" fmla="*/ 0 60000 65536"/>
            </a:gdLst>
            <a:ahLst/>
            <a:cxnLst>
              <a:cxn ang="T4">
                <a:pos x="T0" y="T1"/>
              </a:cxn>
              <a:cxn ang="T5">
                <a:pos x="T2" y="T3"/>
              </a:cxn>
            </a:cxnLst>
            <a:rect l="0" t="0" r="r" b="b"/>
            <a:pathLst>
              <a:path w="32385" h="32384">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6" name="object 102">
            <a:extLst>
              <a:ext uri="{FF2B5EF4-FFF2-40B4-BE49-F238E27FC236}">
                <a16:creationId xmlns:a16="http://schemas.microsoft.com/office/drawing/2014/main" id="{FE3960DD-90D4-4460-B27C-3E8701B6ADAE}"/>
              </a:ext>
            </a:extLst>
          </p:cNvPr>
          <p:cNvSpPr>
            <a:spLocks/>
          </p:cNvSpPr>
          <p:nvPr/>
        </p:nvSpPr>
        <p:spPr bwMode="auto">
          <a:xfrm>
            <a:off x="4430713" y="1319213"/>
            <a:ext cx="31750" cy="33337"/>
          </a:xfrm>
          <a:custGeom>
            <a:avLst/>
            <a:gdLst>
              <a:gd name="T0" fmla="*/ 0 w 31750"/>
              <a:gd name="T1" fmla="*/ 33915 h 32384"/>
              <a:gd name="T2" fmla="*/ 31622 w 31750"/>
              <a:gd name="T3" fmla="*/ 0 h 32384"/>
              <a:gd name="T4" fmla="*/ 0 60000 65536"/>
              <a:gd name="T5" fmla="*/ 0 60000 65536"/>
            </a:gdLst>
            <a:ahLst/>
            <a:cxnLst>
              <a:cxn ang="T4">
                <a:pos x="T0" y="T1"/>
              </a:cxn>
              <a:cxn ang="T5">
                <a:pos x="T2" y="T3"/>
              </a:cxn>
            </a:cxnLst>
            <a:rect l="0" t="0" r="r" b="b"/>
            <a:pathLst>
              <a:path w="31750" h="32384">
                <a:moveTo>
                  <a:pt x="0" y="32003"/>
                </a:moveTo>
                <a:lnTo>
                  <a:pt x="3162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7" name="object 103">
            <a:extLst>
              <a:ext uri="{FF2B5EF4-FFF2-40B4-BE49-F238E27FC236}">
                <a16:creationId xmlns:a16="http://schemas.microsoft.com/office/drawing/2014/main" id="{DDD4D9E9-4F4F-422A-9B29-057F04D96516}"/>
              </a:ext>
            </a:extLst>
          </p:cNvPr>
          <p:cNvSpPr>
            <a:spLocks/>
          </p:cNvSpPr>
          <p:nvPr/>
        </p:nvSpPr>
        <p:spPr bwMode="auto">
          <a:xfrm>
            <a:off x="4430713" y="1660525"/>
            <a:ext cx="31750" cy="31750"/>
          </a:xfrm>
          <a:custGeom>
            <a:avLst/>
            <a:gdLst>
              <a:gd name="T0" fmla="*/ 0 w 31750"/>
              <a:gd name="T1" fmla="*/ 30761 h 32385"/>
              <a:gd name="T2" fmla="*/ 31622 w 31750"/>
              <a:gd name="T3" fmla="*/ 0 h 32385"/>
              <a:gd name="T4" fmla="*/ 0 60000 65536"/>
              <a:gd name="T5" fmla="*/ 0 60000 65536"/>
            </a:gdLst>
            <a:ahLst/>
            <a:cxnLst>
              <a:cxn ang="T4">
                <a:pos x="T0" y="T1"/>
              </a:cxn>
              <a:cxn ang="T5">
                <a:pos x="T2" y="T3"/>
              </a:cxn>
            </a:cxnLst>
            <a:rect l="0" t="0" r="r" b="b"/>
            <a:pathLst>
              <a:path w="31750" h="32385">
                <a:moveTo>
                  <a:pt x="0" y="32004"/>
                </a:moveTo>
                <a:lnTo>
                  <a:pt x="3162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8" name="object 104">
            <a:extLst>
              <a:ext uri="{FF2B5EF4-FFF2-40B4-BE49-F238E27FC236}">
                <a16:creationId xmlns:a16="http://schemas.microsoft.com/office/drawing/2014/main" id="{47645C0C-093B-470B-B529-5BC559B4371B}"/>
              </a:ext>
            </a:extLst>
          </p:cNvPr>
          <p:cNvSpPr>
            <a:spLocks/>
          </p:cNvSpPr>
          <p:nvPr/>
        </p:nvSpPr>
        <p:spPr bwMode="auto">
          <a:xfrm>
            <a:off x="4600575" y="1490663"/>
            <a:ext cx="31750" cy="31750"/>
          </a:xfrm>
          <a:custGeom>
            <a:avLst/>
            <a:gdLst>
              <a:gd name="T0" fmla="*/ 0 w 31750"/>
              <a:gd name="T1" fmla="*/ 30763 h 32384"/>
              <a:gd name="T2" fmla="*/ 31623 w 31750"/>
              <a:gd name="T3" fmla="*/ 0 h 32384"/>
              <a:gd name="T4" fmla="*/ 0 60000 65536"/>
              <a:gd name="T5" fmla="*/ 0 60000 65536"/>
            </a:gdLst>
            <a:ahLst/>
            <a:cxnLst>
              <a:cxn ang="T4">
                <a:pos x="T0" y="T1"/>
              </a:cxn>
              <a:cxn ang="T5">
                <a:pos x="T2" y="T3"/>
              </a:cxn>
            </a:cxnLst>
            <a:rect l="0" t="0" r="r" b="b"/>
            <a:pathLst>
              <a:path w="31750" h="32384">
                <a:moveTo>
                  <a:pt x="0" y="32004"/>
                </a:moveTo>
                <a:lnTo>
                  <a:pt x="3162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29" name="object 105">
            <a:extLst>
              <a:ext uri="{FF2B5EF4-FFF2-40B4-BE49-F238E27FC236}">
                <a16:creationId xmlns:a16="http://schemas.microsoft.com/office/drawing/2014/main" id="{2EA7E534-F1BE-4F1F-A738-DE6C89599932}"/>
              </a:ext>
            </a:extLst>
          </p:cNvPr>
          <p:cNvSpPr>
            <a:spLocks/>
          </p:cNvSpPr>
          <p:nvPr/>
        </p:nvSpPr>
        <p:spPr bwMode="auto">
          <a:xfrm>
            <a:off x="4768850" y="1319213"/>
            <a:ext cx="33338" cy="33337"/>
          </a:xfrm>
          <a:custGeom>
            <a:avLst/>
            <a:gdLst>
              <a:gd name="T0" fmla="*/ 0 w 32385"/>
              <a:gd name="T1" fmla="*/ 33915 h 32384"/>
              <a:gd name="T2" fmla="*/ 33781 w 32385"/>
              <a:gd name="T3" fmla="*/ 0 h 32384"/>
              <a:gd name="T4" fmla="*/ 0 60000 65536"/>
              <a:gd name="T5" fmla="*/ 0 60000 65536"/>
            </a:gdLst>
            <a:ahLst/>
            <a:cxnLst>
              <a:cxn ang="T4">
                <a:pos x="T0" y="T1"/>
              </a:cxn>
              <a:cxn ang="T5">
                <a:pos x="T2" y="T3"/>
              </a:cxn>
            </a:cxnLst>
            <a:rect l="0" t="0" r="r" b="b"/>
            <a:pathLst>
              <a:path w="32385" h="32384">
                <a:moveTo>
                  <a:pt x="0" y="32003"/>
                </a:moveTo>
                <a:lnTo>
                  <a:pt x="3187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0" name="object 106">
            <a:extLst>
              <a:ext uri="{FF2B5EF4-FFF2-40B4-BE49-F238E27FC236}">
                <a16:creationId xmlns:a16="http://schemas.microsoft.com/office/drawing/2014/main" id="{87ECB38F-BD3E-48D7-A3A1-937A33139354}"/>
              </a:ext>
            </a:extLst>
          </p:cNvPr>
          <p:cNvSpPr>
            <a:spLocks/>
          </p:cNvSpPr>
          <p:nvPr/>
        </p:nvSpPr>
        <p:spPr bwMode="auto">
          <a:xfrm>
            <a:off x="4768850" y="1660525"/>
            <a:ext cx="33338" cy="31750"/>
          </a:xfrm>
          <a:custGeom>
            <a:avLst/>
            <a:gdLst>
              <a:gd name="T0" fmla="*/ 0 w 32385"/>
              <a:gd name="T1" fmla="*/ 30761 h 32385"/>
              <a:gd name="T2" fmla="*/ 33781 w 32385"/>
              <a:gd name="T3" fmla="*/ 0 h 32385"/>
              <a:gd name="T4" fmla="*/ 0 60000 65536"/>
              <a:gd name="T5" fmla="*/ 0 60000 65536"/>
            </a:gdLst>
            <a:ahLst/>
            <a:cxnLst>
              <a:cxn ang="T4">
                <a:pos x="T0" y="T1"/>
              </a:cxn>
              <a:cxn ang="T5">
                <a:pos x="T2" y="T3"/>
              </a:cxn>
            </a:cxnLst>
            <a:rect l="0" t="0" r="r" b="b"/>
            <a:pathLst>
              <a:path w="32385" h="32385">
                <a:moveTo>
                  <a:pt x="0" y="32004"/>
                </a:moveTo>
                <a:lnTo>
                  <a:pt x="3187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1" name="object 107">
            <a:extLst>
              <a:ext uri="{FF2B5EF4-FFF2-40B4-BE49-F238E27FC236}">
                <a16:creationId xmlns:a16="http://schemas.microsoft.com/office/drawing/2014/main" id="{6DB6E195-EEA0-49E1-B77F-2F88C8CA76D6}"/>
              </a:ext>
            </a:extLst>
          </p:cNvPr>
          <p:cNvSpPr>
            <a:spLocks/>
          </p:cNvSpPr>
          <p:nvPr/>
        </p:nvSpPr>
        <p:spPr bwMode="auto">
          <a:xfrm>
            <a:off x="4938713" y="1490663"/>
            <a:ext cx="31750" cy="31750"/>
          </a:xfrm>
          <a:custGeom>
            <a:avLst/>
            <a:gdLst>
              <a:gd name="T0" fmla="*/ 0 w 31750"/>
              <a:gd name="T1" fmla="*/ 30763 h 32384"/>
              <a:gd name="T2" fmla="*/ 31750 w 31750"/>
              <a:gd name="T3" fmla="*/ 0 h 32384"/>
              <a:gd name="T4" fmla="*/ 0 60000 65536"/>
              <a:gd name="T5" fmla="*/ 0 60000 65536"/>
            </a:gdLst>
            <a:ahLst/>
            <a:cxnLst>
              <a:cxn ang="T4">
                <a:pos x="T0" y="T1"/>
              </a:cxn>
              <a:cxn ang="T5">
                <a:pos x="T2" y="T3"/>
              </a:cxn>
            </a:cxnLst>
            <a:rect l="0" t="0" r="r" b="b"/>
            <a:pathLst>
              <a:path w="31750" h="32384">
                <a:moveTo>
                  <a:pt x="0" y="32004"/>
                </a:moveTo>
                <a:lnTo>
                  <a:pt x="3175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2" name="object 108">
            <a:extLst>
              <a:ext uri="{FF2B5EF4-FFF2-40B4-BE49-F238E27FC236}">
                <a16:creationId xmlns:a16="http://schemas.microsoft.com/office/drawing/2014/main" id="{5D6F3E27-FA1B-4642-8513-A74774A2B358}"/>
              </a:ext>
            </a:extLst>
          </p:cNvPr>
          <p:cNvSpPr>
            <a:spLocks/>
          </p:cNvSpPr>
          <p:nvPr/>
        </p:nvSpPr>
        <p:spPr bwMode="auto">
          <a:xfrm>
            <a:off x="5106988" y="1319213"/>
            <a:ext cx="33337" cy="33337"/>
          </a:xfrm>
          <a:custGeom>
            <a:avLst/>
            <a:gdLst>
              <a:gd name="T0" fmla="*/ 0 w 32385"/>
              <a:gd name="T1" fmla="*/ 33915 h 32384"/>
              <a:gd name="T2" fmla="*/ 33778 w 32385"/>
              <a:gd name="T3" fmla="*/ 0 h 32384"/>
              <a:gd name="T4" fmla="*/ 0 60000 65536"/>
              <a:gd name="T5" fmla="*/ 0 60000 65536"/>
            </a:gdLst>
            <a:ahLst/>
            <a:cxnLst>
              <a:cxn ang="T4">
                <a:pos x="T0" y="T1"/>
              </a:cxn>
              <a:cxn ang="T5">
                <a:pos x="T2" y="T3"/>
              </a:cxn>
            </a:cxnLst>
            <a:rect l="0" t="0" r="r" b="b"/>
            <a:pathLst>
              <a:path w="32385" h="32384">
                <a:moveTo>
                  <a:pt x="0" y="32003"/>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3" name="object 109">
            <a:extLst>
              <a:ext uri="{FF2B5EF4-FFF2-40B4-BE49-F238E27FC236}">
                <a16:creationId xmlns:a16="http://schemas.microsoft.com/office/drawing/2014/main" id="{48FE1B5D-9C21-48BA-BAA1-9971C5C9D5AA}"/>
              </a:ext>
            </a:extLst>
          </p:cNvPr>
          <p:cNvSpPr>
            <a:spLocks/>
          </p:cNvSpPr>
          <p:nvPr/>
        </p:nvSpPr>
        <p:spPr bwMode="auto">
          <a:xfrm>
            <a:off x="5106988" y="1660525"/>
            <a:ext cx="33337" cy="31750"/>
          </a:xfrm>
          <a:custGeom>
            <a:avLst/>
            <a:gdLst>
              <a:gd name="T0" fmla="*/ 0 w 32385"/>
              <a:gd name="T1" fmla="*/ 30761 h 32385"/>
              <a:gd name="T2" fmla="*/ 33778 w 32385"/>
              <a:gd name="T3" fmla="*/ 0 h 32385"/>
              <a:gd name="T4" fmla="*/ 0 60000 65536"/>
              <a:gd name="T5" fmla="*/ 0 60000 65536"/>
            </a:gdLst>
            <a:ahLst/>
            <a:cxnLst>
              <a:cxn ang="T4">
                <a:pos x="T0" y="T1"/>
              </a:cxn>
              <a:cxn ang="T5">
                <a:pos x="T2" y="T3"/>
              </a:cxn>
            </a:cxnLst>
            <a:rect l="0" t="0" r="r" b="b"/>
            <a:pathLst>
              <a:path w="32385" h="32385">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4" name="object 110">
            <a:extLst>
              <a:ext uri="{FF2B5EF4-FFF2-40B4-BE49-F238E27FC236}">
                <a16:creationId xmlns:a16="http://schemas.microsoft.com/office/drawing/2014/main" id="{2D0E3751-3FEA-4664-A597-53DFDCDF80A8}"/>
              </a:ext>
            </a:extLst>
          </p:cNvPr>
          <p:cNvSpPr>
            <a:spLocks/>
          </p:cNvSpPr>
          <p:nvPr/>
        </p:nvSpPr>
        <p:spPr bwMode="auto">
          <a:xfrm>
            <a:off x="5276850" y="1490663"/>
            <a:ext cx="33338" cy="31750"/>
          </a:xfrm>
          <a:custGeom>
            <a:avLst/>
            <a:gdLst>
              <a:gd name="T0" fmla="*/ 0 w 32385"/>
              <a:gd name="T1" fmla="*/ 30763 h 32384"/>
              <a:gd name="T2" fmla="*/ 33780 w 32385"/>
              <a:gd name="T3" fmla="*/ 0 h 32384"/>
              <a:gd name="T4" fmla="*/ 0 60000 65536"/>
              <a:gd name="T5" fmla="*/ 0 60000 65536"/>
            </a:gdLst>
            <a:ahLst/>
            <a:cxnLst>
              <a:cxn ang="T4">
                <a:pos x="T0" y="T1"/>
              </a:cxn>
              <a:cxn ang="T5">
                <a:pos x="T2" y="T3"/>
              </a:cxn>
            </a:cxnLst>
            <a:rect l="0" t="0" r="r" b="b"/>
            <a:pathLst>
              <a:path w="32385" h="32384">
                <a:moveTo>
                  <a:pt x="0" y="32004"/>
                </a:moveTo>
                <a:lnTo>
                  <a:pt x="31876"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5" name="object 111">
            <a:extLst>
              <a:ext uri="{FF2B5EF4-FFF2-40B4-BE49-F238E27FC236}">
                <a16:creationId xmlns:a16="http://schemas.microsoft.com/office/drawing/2014/main" id="{C8EAC504-2DDC-44CB-9DB3-F9A8FA2652A8}"/>
              </a:ext>
            </a:extLst>
          </p:cNvPr>
          <p:cNvSpPr>
            <a:spLocks/>
          </p:cNvSpPr>
          <p:nvPr/>
        </p:nvSpPr>
        <p:spPr bwMode="auto">
          <a:xfrm>
            <a:off x="5446713" y="1319213"/>
            <a:ext cx="31750" cy="33337"/>
          </a:xfrm>
          <a:custGeom>
            <a:avLst/>
            <a:gdLst>
              <a:gd name="T0" fmla="*/ 0 w 31750"/>
              <a:gd name="T1" fmla="*/ 33915 h 32384"/>
              <a:gd name="T2" fmla="*/ 31623 w 31750"/>
              <a:gd name="T3" fmla="*/ 0 h 32384"/>
              <a:gd name="T4" fmla="*/ 0 60000 65536"/>
              <a:gd name="T5" fmla="*/ 0 60000 65536"/>
            </a:gdLst>
            <a:ahLst/>
            <a:cxnLst>
              <a:cxn ang="T4">
                <a:pos x="T0" y="T1"/>
              </a:cxn>
              <a:cxn ang="T5">
                <a:pos x="T2" y="T3"/>
              </a:cxn>
            </a:cxnLst>
            <a:rect l="0" t="0" r="r" b="b"/>
            <a:pathLst>
              <a:path w="31750" h="32384">
                <a:moveTo>
                  <a:pt x="0" y="32003"/>
                </a:moveTo>
                <a:lnTo>
                  <a:pt x="3162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6" name="object 112">
            <a:extLst>
              <a:ext uri="{FF2B5EF4-FFF2-40B4-BE49-F238E27FC236}">
                <a16:creationId xmlns:a16="http://schemas.microsoft.com/office/drawing/2014/main" id="{6257D5ED-4F0B-401C-87B7-EEAC539DCF5A}"/>
              </a:ext>
            </a:extLst>
          </p:cNvPr>
          <p:cNvSpPr>
            <a:spLocks/>
          </p:cNvSpPr>
          <p:nvPr/>
        </p:nvSpPr>
        <p:spPr bwMode="auto">
          <a:xfrm>
            <a:off x="5446713" y="1660525"/>
            <a:ext cx="31750" cy="31750"/>
          </a:xfrm>
          <a:custGeom>
            <a:avLst/>
            <a:gdLst>
              <a:gd name="T0" fmla="*/ 0 w 31750"/>
              <a:gd name="T1" fmla="*/ 30761 h 32385"/>
              <a:gd name="T2" fmla="*/ 31623 w 31750"/>
              <a:gd name="T3" fmla="*/ 0 h 32385"/>
              <a:gd name="T4" fmla="*/ 0 60000 65536"/>
              <a:gd name="T5" fmla="*/ 0 60000 65536"/>
            </a:gdLst>
            <a:ahLst/>
            <a:cxnLst>
              <a:cxn ang="T4">
                <a:pos x="T0" y="T1"/>
              </a:cxn>
              <a:cxn ang="T5">
                <a:pos x="T2" y="T3"/>
              </a:cxn>
            </a:cxnLst>
            <a:rect l="0" t="0" r="r" b="b"/>
            <a:pathLst>
              <a:path w="31750" h="32385">
                <a:moveTo>
                  <a:pt x="0" y="32004"/>
                </a:moveTo>
                <a:lnTo>
                  <a:pt x="31623"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7" name="object 113">
            <a:extLst>
              <a:ext uri="{FF2B5EF4-FFF2-40B4-BE49-F238E27FC236}">
                <a16:creationId xmlns:a16="http://schemas.microsoft.com/office/drawing/2014/main" id="{AD506E13-FA8D-4159-A0B4-7BD57BEF83A4}"/>
              </a:ext>
            </a:extLst>
          </p:cNvPr>
          <p:cNvSpPr>
            <a:spLocks/>
          </p:cNvSpPr>
          <p:nvPr/>
        </p:nvSpPr>
        <p:spPr bwMode="auto">
          <a:xfrm>
            <a:off x="5616575" y="1490663"/>
            <a:ext cx="31750" cy="31750"/>
          </a:xfrm>
          <a:custGeom>
            <a:avLst/>
            <a:gdLst>
              <a:gd name="T0" fmla="*/ 0 w 31750"/>
              <a:gd name="T1" fmla="*/ 30763 h 32384"/>
              <a:gd name="T2" fmla="*/ 31495 w 31750"/>
              <a:gd name="T3" fmla="*/ 0 h 32384"/>
              <a:gd name="T4" fmla="*/ 0 60000 65536"/>
              <a:gd name="T5" fmla="*/ 0 60000 65536"/>
            </a:gdLst>
            <a:ahLst/>
            <a:cxnLst>
              <a:cxn ang="T4">
                <a:pos x="T0" y="T1"/>
              </a:cxn>
              <a:cxn ang="T5">
                <a:pos x="T2" y="T3"/>
              </a:cxn>
            </a:cxnLst>
            <a:rect l="0" t="0" r="r" b="b"/>
            <a:pathLst>
              <a:path w="31750" h="32384">
                <a:moveTo>
                  <a:pt x="0" y="32004"/>
                </a:moveTo>
                <a:lnTo>
                  <a:pt x="3149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8" name="object 114">
            <a:extLst>
              <a:ext uri="{FF2B5EF4-FFF2-40B4-BE49-F238E27FC236}">
                <a16:creationId xmlns:a16="http://schemas.microsoft.com/office/drawing/2014/main" id="{CBBCDC06-0D24-47AE-BBD5-2D279E9CD4DB}"/>
              </a:ext>
            </a:extLst>
          </p:cNvPr>
          <p:cNvSpPr>
            <a:spLocks/>
          </p:cNvSpPr>
          <p:nvPr/>
        </p:nvSpPr>
        <p:spPr bwMode="auto">
          <a:xfrm>
            <a:off x="3502025" y="1246188"/>
            <a:ext cx="479425" cy="1357312"/>
          </a:xfrm>
          <a:custGeom>
            <a:avLst/>
            <a:gdLst>
              <a:gd name="T0" fmla="*/ 0 w 479425"/>
              <a:gd name="T1" fmla="*/ 334743 h 1357630"/>
              <a:gd name="T2" fmla="*/ 332866 w 479425"/>
              <a:gd name="T3" fmla="*/ 0 h 1357630"/>
              <a:gd name="T4" fmla="*/ 0 w 479425"/>
              <a:gd name="T5" fmla="*/ 675578 h 1357630"/>
              <a:gd name="T6" fmla="*/ 479044 w 479425"/>
              <a:gd name="T7" fmla="*/ 193585 h 1357630"/>
              <a:gd name="T8" fmla="*/ 0 w 479425"/>
              <a:gd name="T9" fmla="*/ 1016032 h 1357630"/>
              <a:gd name="T10" fmla="*/ 479044 w 479425"/>
              <a:gd name="T11" fmla="*/ 534293 h 1357630"/>
              <a:gd name="T12" fmla="*/ 0 w 479425"/>
              <a:gd name="T13" fmla="*/ 1356740 h 1357630"/>
              <a:gd name="T14" fmla="*/ 479044 w 479425"/>
              <a:gd name="T15" fmla="*/ 875128 h 13576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9425" h="1357630">
                <a:moveTo>
                  <a:pt x="0" y="334899"/>
                </a:moveTo>
                <a:lnTo>
                  <a:pt x="332866" y="0"/>
                </a:lnTo>
              </a:path>
              <a:path w="479425" h="1357630">
                <a:moveTo>
                  <a:pt x="0" y="675894"/>
                </a:moveTo>
                <a:lnTo>
                  <a:pt x="479044" y="193675"/>
                </a:lnTo>
              </a:path>
              <a:path w="479425" h="1357630">
                <a:moveTo>
                  <a:pt x="0" y="1016508"/>
                </a:moveTo>
                <a:lnTo>
                  <a:pt x="479044" y="534543"/>
                </a:lnTo>
              </a:path>
              <a:path w="479425" h="1357630">
                <a:moveTo>
                  <a:pt x="0" y="1357376"/>
                </a:moveTo>
                <a:lnTo>
                  <a:pt x="479044" y="87553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39" name="object 115">
            <a:extLst>
              <a:ext uri="{FF2B5EF4-FFF2-40B4-BE49-F238E27FC236}">
                <a16:creationId xmlns:a16="http://schemas.microsoft.com/office/drawing/2014/main" id="{2CB68B87-D2B7-4762-9BEB-A337BE8E64F1}"/>
              </a:ext>
            </a:extLst>
          </p:cNvPr>
          <p:cNvSpPr>
            <a:spLocks/>
          </p:cNvSpPr>
          <p:nvPr/>
        </p:nvSpPr>
        <p:spPr bwMode="auto">
          <a:xfrm>
            <a:off x="3382963" y="2462213"/>
            <a:ext cx="598487" cy="603250"/>
          </a:xfrm>
          <a:custGeom>
            <a:avLst/>
            <a:gdLst>
              <a:gd name="T0" fmla="*/ 0 w 598804"/>
              <a:gd name="T1" fmla="*/ 603888 h 602614"/>
              <a:gd name="T2" fmla="*/ 83097 w 598804"/>
              <a:gd name="T3" fmla="*/ 520400 h 602614"/>
              <a:gd name="T4" fmla="*/ 119508 w 598804"/>
              <a:gd name="T5" fmla="*/ 482983 h 602614"/>
              <a:gd name="T6" fmla="*/ 598044 w 598804"/>
              <a:gd name="T7" fmla="*/ 0 h 6026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8804" h="602614">
                <a:moveTo>
                  <a:pt x="0" y="602615"/>
                </a:moveTo>
                <a:lnTo>
                  <a:pt x="83185" y="519303"/>
                </a:lnTo>
              </a:path>
              <a:path w="598804" h="602614">
                <a:moveTo>
                  <a:pt x="119634" y="481965"/>
                </a:moveTo>
                <a:lnTo>
                  <a:pt x="59867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0" name="object 116">
            <a:extLst>
              <a:ext uri="{FF2B5EF4-FFF2-40B4-BE49-F238E27FC236}">
                <a16:creationId xmlns:a16="http://schemas.microsoft.com/office/drawing/2014/main" id="{8DEDF340-CE65-42F8-9848-4CE5DA49EE91}"/>
              </a:ext>
            </a:extLst>
          </p:cNvPr>
          <p:cNvSpPr>
            <a:spLocks/>
          </p:cNvSpPr>
          <p:nvPr/>
        </p:nvSpPr>
        <p:spPr bwMode="auto">
          <a:xfrm>
            <a:off x="3022600" y="2803525"/>
            <a:ext cx="1438275" cy="1335088"/>
          </a:xfrm>
          <a:custGeom>
            <a:avLst/>
            <a:gdLst>
              <a:gd name="T0" fmla="*/ 119718 w 1437004"/>
              <a:gd name="T1" fmla="*/ 843134 h 1335404"/>
              <a:gd name="T2" fmla="*/ 206358 w 1437004"/>
              <a:gd name="T3" fmla="*/ 756307 h 1335404"/>
              <a:gd name="T4" fmla="*/ 239691 w 1437004"/>
              <a:gd name="T5" fmla="*/ 722669 h 1335404"/>
              <a:gd name="T6" fmla="*/ 959529 w 1437004"/>
              <a:gd name="T7" fmla="*/ 0 h 1335404"/>
              <a:gd name="T8" fmla="*/ 0 w 1437004"/>
              <a:gd name="T9" fmla="*/ 1304180 h 1335404"/>
              <a:gd name="T10" fmla="*/ 1079756 w 1437004"/>
              <a:gd name="T11" fmla="*/ 220113 h 1335404"/>
              <a:gd name="T12" fmla="*/ 309156 w 1437004"/>
              <a:gd name="T13" fmla="*/ 1334645 h 1335404"/>
              <a:gd name="T14" fmla="*/ 1172885 w 1437004"/>
              <a:gd name="T15" fmla="*/ 467265 h 1335404"/>
              <a:gd name="T16" fmla="*/ 648336 w 1437004"/>
              <a:gd name="T17" fmla="*/ 1334645 h 1335404"/>
              <a:gd name="T18" fmla="*/ 1224411 w 1437004"/>
              <a:gd name="T19" fmla="*/ 756307 h 1335404"/>
              <a:gd name="T20" fmla="*/ 987899 w 1437004"/>
              <a:gd name="T21" fmla="*/ 1334645 h 1335404"/>
              <a:gd name="T22" fmla="*/ 1319574 w 1437004"/>
              <a:gd name="T23" fmla="*/ 1001555 h 1335404"/>
              <a:gd name="T24" fmla="*/ 1327209 w 1437004"/>
              <a:gd name="T25" fmla="*/ 1334645 h 1335404"/>
              <a:gd name="T26" fmla="*/ 1439547 w 1437004"/>
              <a:gd name="T27" fmla="*/ 1221415 h 1335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37004" h="1335404">
                <a:moveTo>
                  <a:pt x="119506" y="843534"/>
                </a:moveTo>
                <a:lnTo>
                  <a:pt x="205994" y="756665"/>
                </a:lnTo>
              </a:path>
              <a:path w="1437004" h="1335404">
                <a:moveTo>
                  <a:pt x="239267" y="723011"/>
                </a:moveTo>
                <a:lnTo>
                  <a:pt x="957834" y="0"/>
                </a:lnTo>
              </a:path>
              <a:path w="1437004" h="1335404">
                <a:moveTo>
                  <a:pt x="0" y="1304798"/>
                </a:moveTo>
                <a:lnTo>
                  <a:pt x="1077849" y="220217"/>
                </a:lnTo>
              </a:path>
              <a:path w="1437004" h="1335404">
                <a:moveTo>
                  <a:pt x="308610" y="1335277"/>
                </a:moveTo>
                <a:lnTo>
                  <a:pt x="1170813" y="467487"/>
                </a:lnTo>
              </a:path>
              <a:path w="1437004" h="1335404">
                <a:moveTo>
                  <a:pt x="647191" y="1335277"/>
                </a:moveTo>
                <a:lnTo>
                  <a:pt x="1222248" y="756665"/>
                </a:lnTo>
              </a:path>
              <a:path w="1437004" h="1335404">
                <a:moveTo>
                  <a:pt x="986154" y="1335277"/>
                </a:moveTo>
                <a:lnTo>
                  <a:pt x="1317243" y="1002029"/>
                </a:lnTo>
              </a:path>
              <a:path w="1437004" h="1335404">
                <a:moveTo>
                  <a:pt x="1324864" y="1335277"/>
                </a:moveTo>
                <a:lnTo>
                  <a:pt x="1437004" y="122199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1" name="object 117">
            <a:extLst>
              <a:ext uri="{FF2B5EF4-FFF2-40B4-BE49-F238E27FC236}">
                <a16:creationId xmlns:a16="http://schemas.microsoft.com/office/drawing/2014/main" id="{F4673E82-694E-4068-A656-53C64C5C922E}"/>
              </a:ext>
            </a:extLst>
          </p:cNvPr>
          <p:cNvSpPr>
            <a:spLocks/>
          </p:cNvSpPr>
          <p:nvPr/>
        </p:nvSpPr>
        <p:spPr bwMode="auto">
          <a:xfrm>
            <a:off x="4860925" y="2244725"/>
            <a:ext cx="0" cy="736600"/>
          </a:xfrm>
          <a:custGeom>
            <a:avLst/>
            <a:gdLst>
              <a:gd name="T0" fmla="*/ 736600 h 736600"/>
              <a:gd name="T1" fmla="*/ 0 h 736600"/>
              <a:gd name="T2" fmla="*/ 0 60000 65536"/>
              <a:gd name="T3" fmla="*/ 0 60000 65536"/>
            </a:gdLst>
            <a:ahLst/>
            <a:cxnLst>
              <a:cxn ang="T2">
                <a:pos x="0" y="T0"/>
              </a:cxn>
              <a:cxn ang="T3">
                <a:pos x="0" y="T1"/>
              </a:cxn>
            </a:cxnLst>
            <a:rect l="0" t="0" r="r" b="b"/>
            <a:pathLst>
              <a:path h="736600">
                <a:moveTo>
                  <a:pt x="0" y="736600"/>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2" name="object 118">
            <a:extLst>
              <a:ext uri="{FF2B5EF4-FFF2-40B4-BE49-F238E27FC236}">
                <a16:creationId xmlns:a16="http://schemas.microsoft.com/office/drawing/2014/main" id="{6E18657B-A101-4A05-A238-A9E4FCC2080C}"/>
              </a:ext>
            </a:extLst>
          </p:cNvPr>
          <p:cNvSpPr>
            <a:spLocks/>
          </p:cNvSpPr>
          <p:nvPr/>
        </p:nvSpPr>
        <p:spPr bwMode="auto">
          <a:xfrm>
            <a:off x="4860925" y="1246188"/>
            <a:ext cx="0" cy="736600"/>
          </a:xfrm>
          <a:custGeom>
            <a:avLst/>
            <a:gdLst>
              <a:gd name="T0" fmla="*/ 0 h 736600"/>
              <a:gd name="T1" fmla="*/ 736219 h 736600"/>
              <a:gd name="T2" fmla="*/ 0 60000 65536"/>
              <a:gd name="T3" fmla="*/ 0 60000 65536"/>
            </a:gdLst>
            <a:ahLst/>
            <a:cxnLst>
              <a:cxn ang="T2">
                <a:pos x="0" y="T0"/>
              </a:cxn>
              <a:cxn ang="T3">
                <a:pos x="0" y="T1"/>
              </a:cxn>
            </a:cxnLst>
            <a:rect l="0" t="0" r="r" b="b"/>
            <a:pathLst>
              <a:path h="736600">
                <a:moveTo>
                  <a:pt x="0" y="0"/>
                </a:moveTo>
                <a:lnTo>
                  <a:pt x="0" y="73621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3" name="object 119">
            <a:extLst>
              <a:ext uri="{FF2B5EF4-FFF2-40B4-BE49-F238E27FC236}">
                <a16:creationId xmlns:a16="http://schemas.microsoft.com/office/drawing/2014/main" id="{2D700E8C-A3DC-4C47-819A-3E1665E75962}"/>
              </a:ext>
            </a:extLst>
          </p:cNvPr>
          <p:cNvSpPr>
            <a:spLocks/>
          </p:cNvSpPr>
          <p:nvPr/>
        </p:nvSpPr>
        <p:spPr bwMode="auto">
          <a:xfrm>
            <a:off x="4795838" y="2916238"/>
            <a:ext cx="130175" cy="130175"/>
          </a:xfrm>
          <a:custGeom>
            <a:avLst/>
            <a:gdLst>
              <a:gd name="T0" fmla="*/ 0 w 129539"/>
              <a:gd name="T1" fmla="*/ 0 h 130175"/>
              <a:gd name="T2" fmla="*/ 130814 w 129539"/>
              <a:gd name="T3" fmla="*/ 130047 h 130175"/>
              <a:gd name="T4" fmla="*/ 0 60000 65536"/>
              <a:gd name="T5" fmla="*/ 0 60000 65536"/>
            </a:gdLst>
            <a:ahLst/>
            <a:cxnLst>
              <a:cxn ang="T4">
                <a:pos x="T0" y="T1"/>
              </a:cxn>
              <a:cxn ang="T5">
                <a:pos x="T2" y="T3"/>
              </a:cxn>
            </a:cxnLst>
            <a:rect l="0" t="0" r="r" b="b"/>
            <a:pathLst>
              <a:path w="129539" h="130175">
                <a:moveTo>
                  <a:pt x="0" y="0"/>
                </a:moveTo>
                <a:lnTo>
                  <a:pt x="129539" y="13004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4" name="object 120">
            <a:extLst>
              <a:ext uri="{FF2B5EF4-FFF2-40B4-BE49-F238E27FC236}">
                <a16:creationId xmlns:a16="http://schemas.microsoft.com/office/drawing/2014/main" id="{86085C11-979A-4692-935F-C99078A37801}"/>
              </a:ext>
            </a:extLst>
          </p:cNvPr>
          <p:cNvSpPr>
            <a:spLocks/>
          </p:cNvSpPr>
          <p:nvPr/>
        </p:nvSpPr>
        <p:spPr bwMode="auto">
          <a:xfrm>
            <a:off x="4795838" y="1181100"/>
            <a:ext cx="130175" cy="131763"/>
          </a:xfrm>
          <a:custGeom>
            <a:avLst/>
            <a:gdLst>
              <a:gd name="T0" fmla="*/ 130814 w 129539"/>
              <a:gd name="T1" fmla="*/ 132337 h 130809"/>
              <a:gd name="T2" fmla="*/ 0 w 129539"/>
              <a:gd name="T3" fmla="*/ 0 h 130809"/>
              <a:gd name="T4" fmla="*/ 0 60000 65536"/>
              <a:gd name="T5" fmla="*/ 0 60000 65536"/>
            </a:gdLst>
            <a:ahLst/>
            <a:cxnLst>
              <a:cxn ang="T4">
                <a:pos x="T0" y="T1"/>
              </a:cxn>
              <a:cxn ang="T5">
                <a:pos x="T2" y="T3"/>
              </a:cxn>
            </a:cxnLst>
            <a:rect l="0" t="0" r="r" b="b"/>
            <a:pathLst>
              <a:path w="129539" h="130809">
                <a:moveTo>
                  <a:pt x="129539" y="130428"/>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5" name="object 121">
            <a:extLst>
              <a:ext uri="{FF2B5EF4-FFF2-40B4-BE49-F238E27FC236}">
                <a16:creationId xmlns:a16="http://schemas.microsoft.com/office/drawing/2014/main" id="{642C403D-EE62-4C7F-8FC2-02E87B5F7B02}"/>
              </a:ext>
            </a:extLst>
          </p:cNvPr>
          <p:cNvSpPr>
            <a:spLocks/>
          </p:cNvSpPr>
          <p:nvPr/>
        </p:nvSpPr>
        <p:spPr bwMode="auto">
          <a:xfrm>
            <a:off x="2632075" y="4078288"/>
            <a:ext cx="195263" cy="339725"/>
          </a:xfrm>
          <a:custGeom>
            <a:avLst/>
            <a:gdLst>
              <a:gd name="T0" fmla="*/ 130428 w 194310"/>
              <a:gd name="T1" fmla="*/ 65277 h 339725"/>
              <a:gd name="T2" fmla="*/ 130428 w 194310"/>
              <a:gd name="T3" fmla="*/ 209550 h 339725"/>
              <a:gd name="T4" fmla="*/ 130428 w 194310"/>
              <a:gd name="T5" fmla="*/ 339725 h 339725"/>
              <a:gd name="T6" fmla="*/ 0 w 194310"/>
              <a:gd name="T7" fmla="*/ 339725 h 339725"/>
              <a:gd name="T8" fmla="*/ 195707 w 194310"/>
              <a:gd name="T9" fmla="*/ 130048 h 339725"/>
              <a:gd name="T10" fmla="*/ 65279 w 194310"/>
              <a:gd name="T11" fmla="*/ 0 h 339725"/>
              <a:gd name="T12" fmla="*/ 65279 w 194310"/>
              <a:gd name="T13" fmla="*/ 144525 h 339725"/>
              <a:gd name="T14" fmla="*/ 195707 w 194310"/>
              <a:gd name="T15" fmla="*/ 274955 h 3397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310" h="339725">
                <a:moveTo>
                  <a:pt x="129158" y="65277"/>
                </a:moveTo>
                <a:lnTo>
                  <a:pt x="129158" y="209550"/>
                </a:lnTo>
                <a:lnTo>
                  <a:pt x="129158" y="339725"/>
                </a:lnTo>
                <a:lnTo>
                  <a:pt x="0" y="339725"/>
                </a:lnTo>
              </a:path>
              <a:path w="194310" h="339725">
                <a:moveTo>
                  <a:pt x="193801" y="130048"/>
                </a:moveTo>
                <a:lnTo>
                  <a:pt x="64643" y="0"/>
                </a:lnTo>
              </a:path>
              <a:path w="194310" h="339725">
                <a:moveTo>
                  <a:pt x="64643" y="144525"/>
                </a:moveTo>
                <a:lnTo>
                  <a:pt x="193801" y="27495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6" name="object 122">
            <a:extLst>
              <a:ext uri="{FF2B5EF4-FFF2-40B4-BE49-F238E27FC236}">
                <a16:creationId xmlns:a16="http://schemas.microsoft.com/office/drawing/2014/main" id="{1DEE9ACF-A693-4459-A925-5F936DB5A3B0}"/>
              </a:ext>
            </a:extLst>
          </p:cNvPr>
          <p:cNvSpPr>
            <a:spLocks/>
          </p:cNvSpPr>
          <p:nvPr/>
        </p:nvSpPr>
        <p:spPr bwMode="auto">
          <a:xfrm>
            <a:off x="4802188" y="3190875"/>
            <a:ext cx="130175" cy="195263"/>
          </a:xfrm>
          <a:custGeom>
            <a:avLst/>
            <a:gdLst>
              <a:gd name="T0" fmla="*/ 65278 w 129539"/>
              <a:gd name="T1" fmla="*/ 129628 h 195579"/>
              <a:gd name="T2" fmla="*/ 65278 w 129539"/>
              <a:gd name="T3" fmla="*/ 0 h 195579"/>
              <a:gd name="T4" fmla="*/ 0 w 129539"/>
              <a:gd name="T5" fmla="*/ 64814 h 195579"/>
              <a:gd name="T6" fmla="*/ 130559 w 129539"/>
              <a:gd name="T7" fmla="*/ 194569 h 195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539" h="195579">
                <a:moveTo>
                  <a:pt x="64642" y="130048"/>
                </a:moveTo>
                <a:lnTo>
                  <a:pt x="64642" y="0"/>
                </a:lnTo>
              </a:path>
              <a:path w="129539" h="195579">
                <a:moveTo>
                  <a:pt x="0" y="65024"/>
                </a:moveTo>
                <a:lnTo>
                  <a:pt x="129286" y="19519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7" name="object 123">
            <a:extLst>
              <a:ext uri="{FF2B5EF4-FFF2-40B4-BE49-F238E27FC236}">
                <a16:creationId xmlns:a16="http://schemas.microsoft.com/office/drawing/2014/main" id="{3D2A75D5-7C6A-4FFE-8FEF-601D819709B6}"/>
              </a:ext>
            </a:extLst>
          </p:cNvPr>
          <p:cNvSpPr>
            <a:spLocks/>
          </p:cNvSpPr>
          <p:nvPr/>
        </p:nvSpPr>
        <p:spPr bwMode="auto">
          <a:xfrm>
            <a:off x="2957513" y="4383088"/>
            <a:ext cx="595312" cy="130175"/>
          </a:xfrm>
          <a:custGeom>
            <a:avLst/>
            <a:gdLst>
              <a:gd name="T0" fmla="*/ 65105 w 594360"/>
              <a:gd name="T1" fmla="*/ 65023 h 130175"/>
              <a:gd name="T2" fmla="*/ 65615 w 594360"/>
              <a:gd name="T3" fmla="*/ 65023 h 130175"/>
              <a:gd name="T4" fmla="*/ 65105 w 594360"/>
              <a:gd name="T5" fmla="*/ 65023 h 130175"/>
              <a:gd name="T6" fmla="*/ 596266 w 594360"/>
              <a:gd name="T7" fmla="*/ 65023 h 130175"/>
              <a:gd name="T8" fmla="*/ 130083 w 594360"/>
              <a:gd name="T9" fmla="*/ 0 h 130175"/>
              <a:gd name="T10" fmla="*/ 0 w 594360"/>
              <a:gd name="T11" fmla="*/ 130174 h 1301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4360" h="130175">
                <a:moveTo>
                  <a:pt x="64897" y="65023"/>
                </a:moveTo>
                <a:lnTo>
                  <a:pt x="65405" y="65023"/>
                </a:lnTo>
              </a:path>
              <a:path w="594360" h="130175">
                <a:moveTo>
                  <a:pt x="64897" y="65023"/>
                </a:moveTo>
                <a:lnTo>
                  <a:pt x="594360" y="65023"/>
                </a:lnTo>
              </a:path>
              <a:path w="594360" h="130175">
                <a:moveTo>
                  <a:pt x="129667" y="0"/>
                </a:moveTo>
                <a:lnTo>
                  <a:pt x="0" y="13017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3548" name="object 124">
            <a:extLst>
              <a:ext uri="{FF2B5EF4-FFF2-40B4-BE49-F238E27FC236}">
                <a16:creationId xmlns:a16="http://schemas.microsoft.com/office/drawing/2014/main" id="{BA889CF7-2A3E-45C2-8336-C3D8F7B48814}"/>
              </a:ext>
            </a:extLst>
          </p:cNvPr>
          <p:cNvSpPr>
            <a:spLocks/>
          </p:cNvSpPr>
          <p:nvPr/>
        </p:nvSpPr>
        <p:spPr bwMode="auto">
          <a:xfrm>
            <a:off x="3930650" y="4427538"/>
            <a:ext cx="593725" cy="130175"/>
          </a:xfrm>
          <a:custGeom>
            <a:avLst/>
            <a:gdLst>
              <a:gd name="T0" fmla="*/ 528585 w 594360"/>
              <a:gd name="T1" fmla="*/ 65024 h 130175"/>
              <a:gd name="T2" fmla="*/ 529345 w 594360"/>
              <a:gd name="T3" fmla="*/ 65024 h 130175"/>
              <a:gd name="T4" fmla="*/ 528585 w 594360"/>
              <a:gd name="T5" fmla="*/ 65024 h 130175"/>
              <a:gd name="T6" fmla="*/ 0 w 594360"/>
              <a:gd name="T7" fmla="*/ 65024 h 130175"/>
              <a:gd name="T8" fmla="*/ 464081 w 594360"/>
              <a:gd name="T9" fmla="*/ 130048 h 130175"/>
              <a:gd name="T10" fmla="*/ 593091 w 594360"/>
              <a:gd name="T11" fmla="*/ 0 h 1301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4360" h="130175">
                <a:moveTo>
                  <a:pt x="529716" y="65024"/>
                </a:moveTo>
                <a:lnTo>
                  <a:pt x="530478" y="65024"/>
                </a:lnTo>
              </a:path>
              <a:path w="594360" h="130175">
                <a:moveTo>
                  <a:pt x="529716" y="65024"/>
                </a:moveTo>
                <a:lnTo>
                  <a:pt x="0" y="65024"/>
                </a:lnTo>
              </a:path>
              <a:path w="594360" h="130175">
                <a:moveTo>
                  <a:pt x="465074" y="130048"/>
                </a:moveTo>
                <a:lnTo>
                  <a:pt x="59436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 name="object 125">
            <a:extLst>
              <a:ext uri="{FF2B5EF4-FFF2-40B4-BE49-F238E27FC236}">
                <a16:creationId xmlns:a16="http://schemas.microsoft.com/office/drawing/2014/main" id="{34A51701-58C7-4D6A-AF8C-CE57D29020E3}"/>
              </a:ext>
            </a:extLst>
          </p:cNvPr>
          <p:cNvSpPr txBox="1"/>
          <p:nvPr/>
        </p:nvSpPr>
        <p:spPr>
          <a:xfrm>
            <a:off x="650875" y="612775"/>
            <a:ext cx="720725" cy="584200"/>
          </a:xfrm>
          <a:prstGeom prst="rect">
            <a:avLst/>
          </a:prstGeom>
        </p:spPr>
        <p:txBody>
          <a:bodyPr lIns="0" tIns="78105" rIns="0" bIns="0">
            <a:spAutoFit/>
          </a:bodyPr>
          <a:lstStyle/>
          <a:p>
            <a:pPr marL="12700" eaLnBrk="1" fontAlgn="auto" hangingPunct="1">
              <a:spcBef>
                <a:spcPts val="615"/>
              </a:spcBef>
              <a:spcAft>
                <a:spcPts val="0"/>
              </a:spcAft>
              <a:defRPr/>
            </a:pPr>
            <a:r>
              <a:rPr sz="1400" kern="0" spc="-25" dirty="0">
                <a:solidFill>
                  <a:sysClr val="windowText" lastClr="000000"/>
                </a:solidFill>
                <a:latin typeface="Times New Roman"/>
                <a:cs typeface="Times New Roman"/>
              </a:rPr>
              <a:t>13.</a:t>
            </a:r>
            <a:endParaRPr sz="1400" kern="0">
              <a:solidFill>
                <a:sysClr val="windowText" lastClr="000000"/>
              </a:solidFill>
              <a:latin typeface="Times New Roman"/>
              <a:cs typeface="Times New Roman"/>
            </a:endParaRPr>
          </a:p>
          <a:p>
            <a:pPr marL="462280" eaLnBrk="1" fontAlgn="auto" hangingPunct="1">
              <a:spcBef>
                <a:spcPts val="515"/>
              </a:spcBef>
              <a:spcAft>
                <a:spcPts val="0"/>
              </a:spcAft>
              <a:defRPr/>
            </a:pPr>
            <a:r>
              <a:rPr sz="1400" kern="0" spc="-25" dirty="0">
                <a:solidFill>
                  <a:sysClr val="windowText" lastClr="000000"/>
                </a:solidFill>
                <a:latin typeface="Times New Roman"/>
                <a:cs typeface="Times New Roman"/>
              </a:rPr>
              <a:t>10"</a:t>
            </a:r>
            <a:endParaRPr sz="1400" kern="0">
              <a:solidFill>
                <a:sysClr val="windowText" lastClr="000000"/>
              </a:solidFill>
              <a:latin typeface="Times New Roman"/>
              <a:cs typeface="Times New Roman"/>
            </a:endParaRPr>
          </a:p>
        </p:txBody>
      </p:sp>
      <p:sp>
        <p:nvSpPr>
          <p:cNvPr id="126" name="object 126">
            <a:extLst>
              <a:ext uri="{FF2B5EF4-FFF2-40B4-BE49-F238E27FC236}">
                <a16:creationId xmlns:a16="http://schemas.microsoft.com/office/drawing/2014/main" id="{D9550ECF-72ED-4013-910B-D067350D88F1}"/>
              </a:ext>
            </a:extLst>
          </p:cNvPr>
          <p:cNvSpPr txBox="1"/>
          <p:nvPr/>
        </p:nvSpPr>
        <p:spPr>
          <a:xfrm>
            <a:off x="3349625" y="2001838"/>
            <a:ext cx="142875"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127" name="object 127">
            <a:extLst>
              <a:ext uri="{FF2B5EF4-FFF2-40B4-BE49-F238E27FC236}">
                <a16:creationId xmlns:a16="http://schemas.microsoft.com/office/drawing/2014/main" id="{0AC21A0A-85BF-41F7-9F03-22C9F0944606}"/>
              </a:ext>
            </a:extLst>
          </p:cNvPr>
          <p:cNvSpPr txBox="1"/>
          <p:nvPr/>
        </p:nvSpPr>
        <p:spPr>
          <a:xfrm>
            <a:off x="1119188" y="2493963"/>
            <a:ext cx="314325"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0" dirty="0">
                <a:solidFill>
                  <a:sysClr val="windowText" lastClr="000000"/>
                </a:solidFill>
                <a:latin typeface="Times New Roman"/>
                <a:cs typeface="Times New Roman"/>
              </a:rPr>
              <a:t>2.5"</a:t>
            </a:r>
            <a:endParaRPr sz="1400" kern="0">
              <a:solidFill>
                <a:sysClr val="windowText" lastClr="000000"/>
              </a:solidFill>
              <a:latin typeface="Times New Roman"/>
              <a:cs typeface="Times New Roman"/>
            </a:endParaRPr>
          </a:p>
        </p:txBody>
      </p:sp>
      <p:sp>
        <p:nvSpPr>
          <p:cNvPr id="128" name="object 128">
            <a:extLst>
              <a:ext uri="{FF2B5EF4-FFF2-40B4-BE49-F238E27FC236}">
                <a16:creationId xmlns:a16="http://schemas.microsoft.com/office/drawing/2014/main" id="{C5224A60-071A-4D76-84FB-7AF1DFFC3273}"/>
              </a:ext>
            </a:extLst>
          </p:cNvPr>
          <p:cNvSpPr txBox="1"/>
          <p:nvPr/>
        </p:nvSpPr>
        <p:spPr>
          <a:xfrm>
            <a:off x="2784475" y="2493963"/>
            <a:ext cx="312738"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0" dirty="0">
                <a:solidFill>
                  <a:sysClr val="windowText" lastClr="000000"/>
                </a:solidFill>
                <a:latin typeface="Times New Roman"/>
                <a:cs typeface="Times New Roman"/>
              </a:rPr>
              <a:t>2.5"</a:t>
            </a:r>
            <a:endParaRPr sz="1400" kern="0">
              <a:solidFill>
                <a:sysClr val="windowText" lastClr="000000"/>
              </a:solidFill>
              <a:latin typeface="Times New Roman"/>
              <a:cs typeface="Times New Roman"/>
            </a:endParaRPr>
          </a:p>
        </p:txBody>
      </p:sp>
      <p:sp>
        <p:nvSpPr>
          <p:cNvPr id="129" name="object 129">
            <a:extLst>
              <a:ext uri="{FF2B5EF4-FFF2-40B4-BE49-F238E27FC236}">
                <a16:creationId xmlns:a16="http://schemas.microsoft.com/office/drawing/2014/main" id="{551E91C7-170F-4489-B12F-FD2EB30DA822}"/>
              </a:ext>
            </a:extLst>
          </p:cNvPr>
          <p:cNvSpPr txBox="1"/>
          <p:nvPr/>
        </p:nvSpPr>
        <p:spPr>
          <a:xfrm>
            <a:off x="617538" y="3109913"/>
            <a:ext cx="18415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130" name="object 130">
            <a:extLst>
              <a:ext uri="{FF2B5EF4-FFF2-40B4-BE49-F238E27FC236}">
                <a16:creationId xmlns:a16="http://schemas.microsoft.com/office/drawing/2014/main" id="{23F6F9C4-7E6A-448E-ABE1-7802C54F933F}"/>
              </a:ext>
            </a:extLst>
          </p:cNvPr>
          <p:cNvSpPr txBox="1"/>
          <p:nvPr/>
        </p:nvSpPr>
        <p:spPr>
          <a:xfrm>
            <a:off x="3365500" y="3322638"/>
            <a:ext cx="182563"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131" name="object 131">
            <a:extLst>
              <a:ext uri="{FF2B5EF4-FFF2-40B4-BE49-F238E27FC236}">
                <a16:creationId xmlns:a16="http://schemas.microsoft.com/office/drawing/2014/main" id="{FEB5974F-D86A-4CEF-87B0-EF484FCBEA61}"/>
              </a:ext>
            </a:extLst>
          </p:cNvPr>
          <p:cNvSpPr txBox="1"/>
          <p:nvPr/>
        </p:nvSpPr>
        <p:spPr>
          <a:xfrm>
            <a:off x="617538" y="3597275"/>
            <a:ext cx="184150" cy="239713"/>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132" name="object 132">
            <a:extLst>
              <a:ext uri="{FF2B5EF4-FFF2-40B4-BE49-F238E27FC236}">
                <a16:creationId xmlns:a16="http://schemas.microsoft.com/office/drawing/2014/main" id="{DE2D999C-0F9E-4E38-A39F-22433FD2374C}"/>
              </a:ext>
            </a:extLst>
          </p:cNvPr>
          <p:cNvSpPr txBox="1"/>
          <p:nvPr/>
        </p:nvSpPr>
        <p:spPr>
          <a:xfrm>
            <a:off x="3365500" y="3871913"/>
            <a:ext cx="182563"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6"</a:t>
            </a:r>
            <a:endParaRPr sz="1400" kern="0">
              <a:solidFill>
                <a:sysClr val="windowText" lastClr="000000"/>
              </a:solidFill>
              <a:latin typeface="Times New Roman"/>
              <a:cs typeface="Times New Roman"/>
            </a:endParaRPr>
          </a:p>
        </p:txBody>
      </p:sp>
      <p:sp>
        <p:nvSpPr>
          <p:cNvPr id="133" name="object 133">
            <a:extLst>
              <a:ext uri="{FF2B5EF4-FFF2-40B4-BE49-F238E27FC236}">
                <a16:creationId xmlns:a16="http://schemas.microsoft.com/office/drawing/2014/main" id="{B232B236-E6F5-447F-BDB4-0EF9F6791907}"/>
              </a:ext>
            </a:extLst>
          </p:cNvPr>
          <p:cNvSpPr txBox="1"/>
          <p:nvPr/>
        </p:nvSpPr>
        <p:spPr>
          <a:xfrm>
            <a:off x="2390775" y="4278313"/>
            <a:ext cx="182563"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3"</a:t>
            </a:r>
            <a:endParaRPr sz="1400" kern="0">
              <a:solidFill>
                <a:sysClr val="windowText" lastClr="000000"/>
              </a:solidFill>
              <a:latin typeface="Times New Roman"/>
              <a:cs typeface="Times New Roman"/>
            </a:endParaRPr>
          </a:p>
        </p:txBody>
      </p:sp>
      <p:sp>
        <p:nvSpPr>
          <p:cNvPr id="134" name="object 134">
            <a:extLst>
              <a:ext uri="{FF2B5EF4-FFF2-40B4-BE49-F238E27FC236}">
                <a16:creationId xmlns:a16="http://schemas.microsoft.com/office/drawing/2014/main" id="{667EAEC3-C0D1-4F01-ADCD-A59547D8C25E}"/>
              </a:ext>
            </a:extLst>
          </p:cNvPr>
          <p:cNvSpPr txBox="1"/>
          <p:nvPr/>
        </p:nvSpPr>
        <p:spPr>
          <a:xfrm>
            <a:off x="3594100" y="4335463"/>
            <a:ext cx="269875" cy="239712"/>
          </a:xfrm>
          <a:prstGeom prst="rect">
            <a:avLst/>
          </a:prstGeom>
        </p:spPr>
        <p:txBody>
          <a:bodyPr lIns="0" tIns="12700" rIns="0" bIns="0">
            <a:spAutoFit/>
          </a:bodyPr>
          <a:lstStyle/>
          <a:p>
            <a:pPr marL="12700" eaLnBrk="1" fontAlgn="auto" hangingPunct="1">
              <a:spcBef>
                <a:spcPts val="100"/>
              </a:spcBef>
              <a:spcAft>
                <a:spcPts val="0"/>
              </a:spcAft>
              <a:defRPr/>
            </a:pPr>
            <a:r>
              <a:rPr sz="1400" kern="0" spc="-25" dirty="0">
                <a:solidFill>
                  <a:sysClr val="windowText" lastClr="000000"/>
                </a:solidFill>
                <a:latin typeface="Times New Roman"/>
                <a:cs typeface="Times New Roman"/>
              </a:rPr>
              <a:t>30"</a:t>
            </a:r>
            <a:endParaRPr sz="1400" kern="0">
              <a:solidFill>
                <a:sysClr val="windowText" lastClr="000000"/>
              </a:solidFill>
              <a:latin typeface="Times New Roman"/>
              <a:cs typeface="Times New Roman"/>
            </a:endParaRPr>
          </a:p>
        </p:txBody>
      </p:sp>
      <p:sp>
        <p:nvSpPr>
          <p:cNvPr id="135" name="object 135">
            <a:extLst>
              <a:ext uri="{FF2B5EF4-FFF2-40B4-BE49-F238E27FC236}">
                <a16:creationId xmlns:a16="http://schemas.microsoft.com/office/drawing/2014/main" id="{407085B6-E783-45C1-B7F0-7E8D1C31BD66}"/>
              </a:ext>
            </a:extLst>
          </p:cNvPr>
          <p:cNvSpPr txBox="1"/>
          <p:nvPr/>
        </p:nvSpPr>
        <p:spPr>
          <a:xfrm>
            <a:off x="650875" y="4692650"/>
            <a:ext cx="2911475" cy="606425"/>
          </a:xfrm>
          <a:prstGeom prst="rect">
            <a:avLst/>
          </a:prstGeom>
        </p:spPr>
        <p:txBody>
          <a:bodyPr lIns="0" tIns="88900" rIns="0" bIns="0">
            <a:spAutoFit/>
          </a:bodyPr>
          <a:lstStyle/>
          <a:p>
            <a:pPr marL="524510" eaLnBrk="1" fontAlgn="auto" hangingPunct="1">
              <a:spcBef>
                <a:spcPts val="700"/>
              </a:spcBef>
              <a:spcAft>
                <a:spcPts val="0"/>
              </a:spcAft>
              <a:defRPr/>
            </a:pPr>
            <a:r>
              <a:rPr sz="1400" b="1" kern="0" dirty="0">
                <a:solidFill>
                  <a:sysClr val="windowText" lastClr="000000"/>
                </a:solidFill>
                <a:latin typeface="Times New Roman"/>
                <a:cs typeface="Times New Roman"/>
              </a:rPr>
              <a:t>Use</a:t>
            </a:r>
            <a:r>
              <a:rPr sz="1400" b="1" kern="0" spc="-3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Offset,</a:t>
            </a:r>
            <a:r>
              <a:rPr sz="1400" b="1" kern="0" spc="-40"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Trim,</a:t>
            </a:r>
            <a:r>
              <a:rPr sz="1400" b="1" kern="0" spc="-45" dirty="0">
                <a:solidFill>
                  <a:sysClr val="windowText" lastClr="000000"/>
                </a:solidFill>
                <a:latin typeface="Times New Roman"/>
                <a:cs typeface="Times New Roman"/>
              </a:rPr>
              <a:t> </a:t>
            </a:r>
            <a:r>
              <a:rPr sz="1400" b="1" kern="0" dirty="0">
                <a:solidFill>
                  <a:sysClr val="windowText" lastClr="000000"/>
                </a:solidFill>
                <a:latin typeface="Times New Roman"/>
                <a:cs typeface="Times New Roman"/>
              </a:rPr>
              <a:t>Hatch</a:t>
            </a:r>
            <a:r>
              <a:rPr sz="1400" b="1" kern="0" spc="-25" dirty="0">
                <a:solidFill>
                  <a:sysClr val="windowText" lastClr="000000"/>
                </a:solidFill>
                <a:latin typeface="Times New Roman"/>
                <a:cs typeface="Times New Roman"/>
              </a:rPr>
              <a:t> </a:t>
            </a:r>
            <a:r>
              <a:rPr sz="1400" b="1" kern="0" spc="-10" dirty="0">
                <a:solidFill>
                  <a:sysClr val="windowText" lastClr="000000"/>
                </a:solidFill>
                <a:latin typeface="Times New Roman"/>
                <a:cs typeface="Times New Roman"/>
              </a:rPr>
              <a:t>(brick)</a:t>
            </a:r>
            <a:endParaRPr sz="1400" kern="0">
              <a:solidFill>
                <a:sysClr val="windowText" lastClr="000000"/>
              </a:solidFill>
              <a:latin typeface="Times New Roman"/>
              <a:cs typeface="Times New Roman"/>
            </a:endParaRPr>
          </a:p>
          <a:p>
            <a:pPr marL="12700" eaLnBrk="1" fontAlgn="auto" hangingPunct="1">
              <a:spcBef>
                <a:spcPts val="605"/>
              </a:spcBef>
              <a:spcAft>
                <a:spcPts val="0"/>
              </a:spcAft>
              <a:defRPr/>
            </a:pPr>
            <a:r>
              <a:rPr sz="1400" kern="0" spc="-25" dirty="0">
                <a:solidFill>
                  <a:sysClr val="windowText" lastClr="000000"/>
                </a:solidFill>
                <a:latin typeface="Times New Roman"/>
                <a:cs typeface="Times New Roman"/>
              </a:rPr>
              <a:t>14.</a:t>
            </a:r>
            <a:endParaRPr sz="1400" kern="0">
              <a:solidFill>
                <a:sysClr val="windowText" lastClr="000000"/>
              </a:solidFill>
              <a:latin typeface="Times New Roman"/>
              <a:cs typeface="Times New Roman"/>
            </a:endParaRPr>
          </a:p>
        </p:txBody>
      </p:sp>
      <p:sp>
        <p:nvSpPr>
          <p:cNvPr id="103560" name="object 136">
            <a:extLst>
              <a:ext uri="{FF2B5EF4-FFF2-40B4-BE49-F238E27FC236}">
                <a16:creationId xmlns:a16="http://schemas.microsoft.com/office/drawing/2014/main" id="{C8AA7C87-3AF2-41E2-9E55-A949ECB287C9}"/>
              </a:ext>
            </a:extLst>
          </p:cNvPr>
          <p:cNvSpPr>
            <a:spLocks/>
          </p:cNvSpPr>
          <p:nvPr/>
        </p:nvSpPr>
        <p:spPr bwMode="auto">
          <a:xfrm>
            <a:off x="2706688" y="2933700"/>
            <a:ext cx="128587" cy="196850"/>
          </a:xfrm>
          <a:custGeom>
            <a:avLst/>
            <a:gdLst>
              <a:gd name="T0" fmla="*/ 63571 w 129539"/>
              <a:gd name="T1" fmla="*/ 131742 h 195580"/>
              <a:gd name="T2" fmla="*/ 63571 w 129539"/>
              <a:gd name="T3" fmla="*/ 0 h 195580"/>
              <a:gd name="T4" fmla="*/ 0 w 129539"/>
              <a:gd name="T5" fmla="*/ 65742 h 195580"/>
              <a:gd name="T6" fmla="*/ 127268 w 129539"/>
              <a:gd name="T7" fmla="*/ 197614 h 1955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539" h="195580">
                <a:moveTo>
                  <a:pt x="64516" y="130048"/>
                </a:moveTo>
                <a:lnTo>
                  <a:pt x="64516" y="0"/>
                </a:lnTo>
              </a:path>
              <a:path w="129539" h="195580">
                <a:moveTo>
                  <a:pt x="0" y="64897"/>
                </a:moveTo>
                <a:lnTo>
                  <a:pt x="129159" y="1950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4450" name="object 2">
            <a:extLst>
              <a:ext uri="{FF2B5EF4-FFF2-40B4-BE49-F238E27FC236}">
                <a16:creationId xmlns:a16="http://schemas.microsoft.com/office/drawing/2014/main" id="{28E1CCBF-9792-4C7E-846F-811101832B02}"/>
              </a:ext>
            </a:extLst>
          </p:cNvPr>
          <p:cNvGrpSpPr>
            <a:grpSpLocks/>
          </p:cNvGrpSpPr>
          <p:nvPr/>
        </p:nvGrpSpPr>
        <p:grpSpPr bwMode="auto">
          <a:xfrm>
            <a:off x="3590925" y="874713"/>
            <a:ext cx="3644900" cy="5222875"/>
            <a:chOff x="3590493" y="874039"/>
            <a:chExt cx="3645535" cy="5223510"/>
          </a:xfrm>
        </p:grpSpPr>
        <p:pic>
          <p:nvPicPr>
            <p:cNvPr id="104470" name="object 3">
              <a:extLst>
                <a:ext uri="{FF2B5EF4-FFF2-40B4-BE49-F238E27FC236}">
                  <a16:creationId xmlns:a16="http://schemas.microsoft.com/office/drawing/2014/main" id="{CBEF4A01-36C8-4381-9280-DA25423A1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493" y="874039"/>
              <a:ext cx="3645255" cy="522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1" name="object 4">
              <a:extLst>
                <a:ext uri="{FF2B5EF4-FFF2-40B4-BE49-F238E27FC236}">
                  <a16:creationId xmlns:a16="http://schemas.microsoft.com/office/drawing/2014/main" id="{A84054FA-076F-4D78-A153-0EDAD1805CDC}"/>
                </a:ext>
              </a:extLst>
            </p:cNvPr>
            <p:cNvSpPr>
              <a:spLocks/>
            </p:cNvSpPr>
            <p:nvPr/>
          </p:nvSpPr>
          <p:spPr bwMode="auto">
            <a:xfrm>
              <a:off x="5551170" y="1774952"/>
              <a:ext cx="223520" cy="446405"/>
            </a:xfrm>
            <a:custGeom>
              <a:avLst/>
              <a:gdLst>
                <a:gd name="T0" fmla="*/ 0 w 223520"/>
                <a:gd name="T1" fmla="*/ 0 h 446405"/>
                <a:gd name="T2" fmla="*/ 253 w 223520"/>
                <a:gd name="T3" fmla="*/ 0 h 446405"/>
                <a:gd name="T4" fmla="*/ 223265 w 223520"/>
                <a:gd name="T5" fmla="*/ 446405 h 446405"/>
                <a:gd name="T6" fmla="*/ 223392 w 223520"/>
                <a:gd name="T7" fmla="*/ 446405 h 4464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3520" h="446405">
                  <a:moveTo>
                    <a:pt x="0" y="0"/>
                  </a:moveTo>
                  <a:lnTo>
                    <a:pt x="253" y="0"/>
                  </a:lnTo>
                </a:path>
                <a:path w="223520" h="446405">
                  <a:moveTo>
                    <a:pt x="223265" y="446405"/>
                  </a:moveTo>
                  <a:lnTo>
                    <a:pt x="223392" y="44640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04451" name="object 5">
            <a:extLst>
              <a:ext uri="{FF2B5EF4-FFF2-40B4-BE49-F238E27FC236}">
                <a16:creationId xmlns:a16="http://schemas.microsoft.com/office/drawing/2014/main" id="{3CD98D3E-ACC1-47FB-93CF-3722F675F309}"/>
              </a:ext>
            </a:extLst>
          </p:cNvPr>
          <p:cNvGrpSpPr>
            <a:grpSpLocks/>
          </p:cNvGrpSpPr>
          <p:nvPr/>
        </p:nvGrpSpPr>
        <p:grpSpPr bwMode="auto">
          <a:xfrm>
            <a:off x="1755775" y="760413"/>
            <a:ext cx="4079875" cy="1462087"/>
            <a:chOff x="1756029" y="760729"/>
            <a:chExt cx="4079875" cy="1461770"/>
          </a:xfrm>
        </p:grpSpPr>
        <p:sp>
          <p:nvSpPr>
            <p:cNvPr id="104465" name="object 6">
              <a:extLst>
                <a:ext uri="{FF2B5EF4-FFF2-40B4-BE49-F238E27FC236}">
                  <a16:creationId xmlns:a16="http://schemas.microsoft.com/office/drawing/2014/main" id="{7BCA9F2F-9D3C-4AD5-A83E-9F332864B17C}"/>
                </a:ext>
              </a:extLst>
            </p:cNvPr>
            <p:cNvSpPr>
              <a:spLocks/>
            </p:cNvSpPr>
            <p:nvPr/>
          </p:nvSpPr>
          <p:spPr bwMode="auto">
            <a:xfrm>
              <a:off x="1756918" y="761618"/>
              <a:ext cx="4077970" cy="1459865"/>
            </a:xfrm>
            <a:custGeom>
              <a:avLst/>
              <a:gdLst>
                <a:gd name="T0" fmla="*/ 0 w 4077970"/>
                <a:gd name="T1" fmla="*/ 120523 h 1459864"/>
                <a:gd name="T2" fmla="*/ 4017518 w 4077970"/>
                <a:gd name="T3" fmla="*/ 1459740 h 1459864"/>
                <a:gd name="T4" fmla="*/ 1116202 w 4077970"/>
                <a:gd name="T5" fmla="*/ 120523 h 1459864"/>
                <a:gd name="T6" fmla="*/ 4017518 w 4077970"/>
                <a:gd name="T7" fmla="*/ 789942 h 1459864"/>
                <a:gd name="T8" fmla="*/ 1116202 w 4077970"/>
                <a:gd name="T9" fmla="*/ 343662 h 1459864"/>
                <a:gd name="T10" fmla="*/ 3794252 w 4077970"/>
                <a:gd name="T11" fmla="*/ 789942 h 1459864"/>
                <a:gd name="T12" fmla="*/ 3794252 w 4077970"/>
                <a:gd name="T13" fmla="*/ 1013335 h 1459864"/>
                <a:gd name="T14" fmla="*/ 1116202 w 4077970"/>
                <a:gd name="T15" fmla="*/ 343662 h 1459864"/>
                <a:gd name="T16" fmla="*/ 4017645 w 4077970"/>
                <a:gd name="T17" fmla="*/ 593344 h 1459864"/>
                <a:gd name="T18" fmla="*/ 3794505 w 4077970"/>
                <a:gd name="T19" fmla="*/ 593344 h 1459864"/>
                <a:gd name="T20" fmla="*/ 3794505 w 4077970"/>
                <a:gd name="T21" fmla="*/ 576834 h 1459864"/>
                <a:gd name="T22" fmla="*/ 1781047 w 4077970"/>
                <a:gd name="T23" fmla="*/ 343662 h 1459864"/>
                <a:gd name="T24" fmla="*/ 1781047 w 4077970"/>
                <a:gd name="T25" fmla="*/ 120523 h 1459864"/>
                <a:gd name="T26" fmla="*/ 3794252 w 4077970"/>
                <a:gd name="T27" fmla="*/ 576834 h 1459864"/>
                <a:gd name="T28" fmla="*/ 3957193 w 4077970"/>
                <a:gd name="T29" fmla="*/ 637159 h 1459864"/>
                <a:gd name="T30" fmla="*/ 3854450 w 4077970"/>
                <a:gd name="T31" fmla="*/ 516636 h 1459864"/>
                <a:gd name="T32" fmla="*/ 1780794 w 4077970"/>
                <a:gd name="T33" fmla="*/ 343662 h 1459864"/>
                <a:gd name="T34" fmla="*/ 1780794 w 4077970"/>
                <a:gd name="T35" fmla="*/ 0 h 1459864"/>
                <a:gd name="T36" fmla="*/ 1720722 w 4077970"/>
                <a:gd name="T37" fmla="*/ 283337 h 1459864"/>
                <a:gd name="T38" fmla="*/ 1841245 w 4077970"/>
                <a:gd name="T39" fmla="*/ 180721 h 1459864"/>
                <a:gd name="T40" fmla="*/ 9651 w 4077970"/>
                <a:gd name="T41" fmla="*/ 251714 h 1459864"/>
                <a:gd name="T42" fmla="*/ 473329 w 4077970"/>
                <a:gd name="T43" fmla="*/ 184785 h 1459864"/>
                <a:gd name="T44" fmla="*/ 462533 w 4077970"/>
                <a:gd name="T45" fmla="*/ 481965 h 1459864"/>
                <a:gd name="T46" fmla="*/ 931799 w 4077970"/>
                <a:gd name="T47" fmla="*/ 121920 h 1459864"/>
                <a:gd name="T48" fmla="*/ 451612 w 4077970"/>
                <a:gd name="T49" fmla="*/ 779147 h 1459864"/>
                <a:gd name="T50" fmla="*/ 920876 w 4077970"/>
                <a:gd name="T51" fmla="*/ 419100 h 1459864"/>
                <a:gd name="T52" fmla="*/ 440817 w 4077970"/>
                <a:gd name="T53" fmla="*/ 1076581 h 1459864"/>
                <a:gd name="T54" fmla="*/ 910082 w 4077970"/>
                <a:gd name="T55" fmla="*/ 716534 h 1459864"/>
                <a:gd name="T56" fmla="*/ 429894 w 4077970"/>
                <a:gd name="T57" fmla="*/ 1373761 h 1459864"/>
                <a:gd name="T58" fmla="*/ 899159 w 4077970"/>
                <a:gd name="T59" fmla="*/ 1013716 h 1459864"/>
                <a:gd name="T60" fmla="*/ 1361058 w 4077970"/>
                <a:gd name="T61" fmla="*/ 659257 h 1459864"/>
                <a:gd name="T62" fmla="*/ 888364 w 4077970"/>
                <a:gd name="T63" fmla="*/ 1310896 h 14598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77970" h="1459864">
                  <a:moveTo>
                    <a:pt x="0" y="1459738"/>
                  </a:moveTo>
                  <a:lnTo>
                    <a:pt x="0" y="120523"/>
                  </a:lnTo>
                </a:path>
                <a:path w="4077970" h="1459864">
                  <a:moveTo>
                    <a:pt x="0" y="1459738"/>
                  </a:moveTo>
                  <a:lnTo>
                    <a:pt x="4017518" y="1459738"/>
                  </a:lnTo>
                </a:path>
                <a:path w="4077970" h="1459864">
                  <a:moveTo>
                    <a:pt x="0" y="120523"/>
                  </a:moveTo>
                  <a:lnTo>
                    <a:pt x="1116202" y="120523"/>
                  </a:lnTo>
                </a:path>
                <a:path w="4077970" h="1459864">
                  <a:moveTo>
                    <a:pt x="4017518" y="1459738"/>
                  </a:moveTo>
                  <a:lnTo>
                    <a:pt x="4017518" y="789940"/>
                  </a:lnTo>
                </a:path>
                <a:path w="4077970" h="1459864">
                  <a:moveTo>
                    <a:pt x="1116202" y="120523"/>
                  </a:moveTo>
                  <a:lnTo>
                    <a:pt x="1116202" y="343662"/>
                  </a:lnTo>
                </a:path>
                <a:path w="4077970" h="1459864">
                  <a:moveTo>
                    <a:pt x="4017518" y="789940"/>
                  </a:moveTo>
                  <a:lnTo>
                    <a:pt x="3794252" y="789940"/>
                  </a:lnTo>
                </a:path>
                <a:path w="4077970" h="1459864">
                  <a:moveTo>
                    <a:pt x="3794252" y="789940"/>
                  </a:moveTo>
                  <a:lnTo>
                    <a:pt x="3794252" y="1013333"/>
                  </a:lnTo>
                </a:path>
                <a:path w="4077970" h="1459864">
                  <a:moveTo>
                    <a:pt x="3794252" y="1013333"/>
                  </a:moveTo>
                  <a:lnTo>
                    <a:pt x="1116202" y="343662"/>
                  </a:lnTo>
                </a:path>
                <a:path w="4077970" h="1459864">
                  <a:moveTo>
                    <a:pt x="4017518" y="593344"/>
                  </a:moveTo>
                  <a:lnTo>
                    <a:pt x="4017645" y="593344"/>
                  </a:lnTo>
                </a:path>
                <a:path w="4077970" h="1459864">
                  <a:moveTo>
                    <a:pt x="3794252" y="593344"/>
                  </a:moveTo>
                  <a:lnTo>
                    <a:pt x="3794505" y="593344"/>
                  </a:lnTo>
                </a:path>
                <a:path w="4077970" h="1459864">
                  <a:moveTo>
                    <a:pt x="3794252" y="576834"/>
                  </a:moveTo>
                  <a:lnTo>
                    <a:pt x="3794505" y="576834"/>
                  </a:lnTo>
                </a:path>
                <a:path w="4077970" h="1459864">
                  <a:moveTo>
                    <a:pt x="1780794" y="343662"/>
                  </a:moveTo>
                  <a:lnTo>
                    <a:pt x="1781047" y="343662"/>
                  </a:lnTo>
                </a:path>
                <a:path w="4077970" h="1459864">
                  <a:moveTo>
                    <a:pt x="1780794" y="120523"/>
                  </a:moveTo>
                  <a:lnTo>
                    <a:pt x="1781047" y="120523"/>
                  </a:lnTo>
                </a:path>
                <a:path w="4077970" h="1459864">
                  <a:moveTo>
                    <a:pt x="4017518" y="576834"/>
                  </a:moveTo>
                  <a:lnTo>
                    <a:pt x="3794252" y="576834"/>
                  </a:lnTo>
                  <a:lnTo>
                    <a:pt x="3673729" y="576834"/>
                  </a:lnTo>
                </a:path>
                <a:path w="4077970" h="1459864">
                  <a:moveTo>
                    <a:pt x="3957193" y="637159"/>
                  </a:moveTo>
                  <a:lnTo>
                    <a:pt x="4077843" y="516636"/>
                  </a:lnTo>
                </a:path>
                <a:path w="4077970" h="1459864">
                  <a:moveTo>
                    <a:pt x="3854450" y="516636"/>
                  </a:moveTo>
                  <a:lnTo>
                    <a:pt x="3734054" y="637159"/>
                  </a:lnTo>
                </a:path>
                <a:path w="4077970" h="1459864">
                  <a:moveTo>
                    <a:pt x="1780794" y="343662"/>
                  </a:moveTo>
                  <a:lnTo>
                    <a:pt x="1780794" y="120523"/>
                  </a:lnTo>
                  <a:lnTo>
                    <a:pt x="1780794" y="0"/>
                  </a:lnTo>
                  <a:lnTo>
                    <a:pt x="1901444" y="0"/>
                  </a:lnTo>
                </a:path>
                <a:path w="4077970" h="1459864">
                  <a:moveTo>
                    <a:pt x="1720722" y="283337"/>
                  </a:moveTo>
                  <a:lnTo>
                    <a:pt x="1841245" y="403860"/>
                  </a:lnTo>
                </a:path>
                <a:path w="4077970" h="1459864">
                  <a:moveTo>
                    <a:pt x="1841245" y="180721"/>
                  </a:moveTo>
                  <a:lnTo>
                    <a:pt x="1720722" y="60198"/>
                  </a:lnTo>
                </a:path>
                <a:path w="4077970" h="1459864">
                  <a:moveTo>
                    <a:pt x="9651" y="251714"/>
                  </a:moveTo>
                  <a:lnTo>
                    <a:pt x="9906" y="251714"/>
                  </a:lnTo>
                </a:path>
                <a:path w="4077970" h="1459864">
                  <a:moveTo>
                    <a:pt x="473329" y="184785"/>
                  </a:moveTo>
                  <a:lnTo>
                    <a:pt x="473582" y="184785"/>
                  </a:lnTo>
                </a:path>
                <a:path w="4077970" h="1459864">
                  <a:moveTo>
                    <a:pt x="462533" y="481965"/>
                  </a:moveTo>
                  <a:lnTo>
                    <a:pt x="462788" y="481965"/>
                  </a:lnTo>
                </a:path>
                <a:path w="4077970" h="1459864">
                  <a:moveTo>
                    <a:pt x="931799" y="121920"/>
                  </a:moveTo>
                  <a:lnTo>
                    <a:pt x="931926" y="121920"/>
                  </a:lnTo>
                </a:path>
                <a:path w="4077970" h="1459864">
                  <a:moveTo>
                    <a:pt x="451612" y="779145"/>
                  </a:moveTo>
                  <a:lnTo>
                    <a:pt x="451865" y="779145"/>
                  </a:lnTo>
                </a:path>
                <a:path w="4077970" h="1459864">
                  <a:moveTo>
                    <a:pt x="920876" y="419100"/>
                  </a:moveTo>
                  <a:lnTo>
                    <a:pt x="921131" y="419100"/>
                  </a:lnTo>
                </a:path>
                <a:path w="4077970" h="1459864">
                  <a:moveTo>
                    <a:pt x="440817" y="1076579"/>
                  </a:moveTo>
                  <a:lnTo>
                    <a:pt x="440944" y="1076579"/>
                  </a:lnTo>
                </a:path>
                <a:path w="4077970" h="1459864">
                  <a:moveTo>
                    <a:pt x="910082" y="716534"/>
                  </a:moveTo>
                  <a:lnTo>
                    <a:pt x="910208" y="716534"/>
                  </a:lnTo>
                </a:path>
                <a:path w="4077970" h="1459864">
                  <a:moveTo>
                    <a:pt x="429894" y="1373759"/>
                  </a:moveTo>
                  <a:lnTo>
                    <a:pt x="430149" y="1373759"/>
                  </a:lnTo>
                </a:path>
                <a:path w="4077970" h="1459864">
                  <a:moveTo>
                    <a:pt x="899159" y="1013714"/>
                  </a:moveTo>
                  <a:lnTo>
                    <a:pt x="899413" y="1013714"/>
                  </a:lnTo>
                </a:path>
                <a:path w="4077970" h="1459864">
                  <a:moveTo>
                    <a:pt x="1361058" y="659257"/>
                  </a:moveTo>
                  <a:lnTo>
                    <a:pt x="1361313" y="659257"/>
                  </a:lnTo>
                </a:path>
                <a:path w="4077970" h="1459864">
                  <a:moveTo>
                    <a:pt x="888364" y="1310894"/>
                  </a:moveTo>
                  <a:lnTo>
                    <a:pt x="888619" y="131089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66" name="object 7">
              <a:extLst>
                <a:ext uri="{FF2B5EF4-FFF2-40B4-BE49-F238E27FC236}">
                  <a16:creationId xmlns:a16="http://schemas.microsoft.com/office/drawing/2014/main" id="{4E21B642-3A39-494B-AD22-DE98A82F72D0}"/>
                </a:ext>
              </a:extLst>
            </p:cNvPr>
            <p:cNvSpPr>
              <a:spLocks/>
            </p:cNvSpPr>
            <p:nvPr/>
          </p:nvSpPr>
          <p:spPr bwMode="auto">
            <a:xfrm>
              <a:off x="3106547" y="1717674"/>
              <a:ext cx="1270" cy="1270"/>
            </a:xfrm>
            <a:custGeom>
              <a:avLst/>
              <a:gdLst>
                <a:gd name="T0" fmla="*/ 634 w 1269"/>
                <a:gd name="T1" fmla="*/ 0 h 1269"/>
                <a:gd name="T2" fmla="*/ 126 w 1269"/>
                <a:gd name="T3" fmla="*/ 253 h 1269"/>
                <a:gd name="T4" fmla="*/ 0 w 1269"/>
                <a:gd name="T5" fmla="*/ 637 h 1269"/>
                <a:gd name="T6" fmla="*/ 126 w 1269"/>
                <a:gd name="T7" fmla="*/ 1017 h 1269"/>
                <a:gd name="T8" fmla="*/ 634 w 1269"/>
                <a:gd name="T9" fmla="*/ 1144 h 1269"/>
                <a:gd name="T10" fmla="*/ 1017 w 1269"/>
                <a:gd name="T11" fmla="*/ 1017 h 1269"/>
                <a:gd name="T12" fmla="*/ 1144 w 1269"/>
                <a:gd name="T13" fmla="*/ 637 h 1269"/>
                <a:gd name="T14" fmla="*/ 1017 w 1269"/>
                <a:gd name="T15" fmla="*/ 253 h 1269"/>
                <a:gd name="T16" fmla="*/ 634 w 1269"/>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9" h="1269">
                  <a:moveTo>
                    <a:pt x="634" y="0"/>
                  </a:moveTo>
                  <a:lnTo>
                    <a:pt x="126" y="253"/>
                  </a:lnTo>
                  <a:lnTo>
                    <a:pt x="0" y="635"/>
                  </a:lnTo>
                  <a:lnTo>
                    <a:pt x="126" y="1015"/>
                  </a:lnTo>
                  <a:lnTo>
                    <a:pt x="634" y="1142"/>
                  </a:lnTo>
                  <a:lnTo>
                    <a:pt x="1015" y="1015"/>
                  </a:lnTo>
                  <a:lnTo>
                    <a:pt x="1142" y="635"/>
                  </a:lnTo>
                  <a:lnTo>
                    <a:pt x="1015" y="253"/>
                  </a:lnTo>
                  <a:lnTo>
                    <a:pt x="6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4467" name="object 8">
              <a:extLst>
                <a:ext uri="{FF2B5EF4-FFF2-40B4-BE49-F238E27FC236}">
                  <a16:creationId xmlns:a16="http://schemas.microsoft.com/office/drawing/2014/main" id="{188BA959-F989-499E-A048-B3C0EA9605ED}"/>
                </a:ext>
              </a:extLst>
            </p:cNvPr>
            <p:cNvSpPr>
              <a:spLocks/>
            </p:cNvSpPr>
            <p:nvPr/>
          </p:nvSpPr>
          <p:spPr bwMode="auto">
            <a:xfrm>
              <a:off x="1972945" y="1064513"/>
              <a:ext cx="3458845" cy="1156970"/>
            </a:xfrm>
            <a:custGeom>
              <a:avLst/>
              <a:gdLst>
                <a:gd name="T0" fmla="*/ 1608835 w 3458845"/>
                <a:gd name="T1" fmla="*/ 289433 h 1156970"/>
                <a:gd name="T2" fmla="*/ 1123569 w 3458845"/>
                <a:gd name="T3" fmla="*/ 950976 h 1156970"/>
                <a:gd name="T4" fmla="*/ 1598041 w 3458845"/>
                <a:gd name="T5" fmla="*/ 586613 h 1156970"/>
                <a:gd name="T6" fmla="*/ 1587119 w 3458845"/>
                <a:gd name="T7" fmla="*/ 883793 h 1156970"/>
                <a:gd name="T8" fmla="*/ 2056257 w 3458845"/>
                <a:gd name="T9" fmla="*/ 523748 h 1156970"/>
                <a:gd name="T10" fmla="*/ 2045589 w 3458845"/>
                <a:gd name="T11" fmla="*/ 820927 h 1156970"/>
                <a:gd name="T12" fmla="*/ 2507488 w 3458845"/>
                <a:gd name="T13" fmla="*/ 466471 h 1156970"/>
                <a:gd name="T14" fmla="*/ 2034794 w 3458845"/>
                <a:gd name="T15" fmla="*/ 1118108 h 1156970"/>
                <a:gd name="T16" fmla="*/ 2496312 w 3458845"/>
                <a:gd name="T17" fmla="*/ 763905 h 1156970"/>
                <a:gd name="T18" fmla="*/ 2485517 w 3458845"/>
                <a:gd name="T19" fmla="*/ 1061085 h 1156970"/>
                <a:gd name="T20" fmla="*/ 2959989 w 3458845"/>
                <a:gd name="T21" fmla="*/ 696976 h 1156970"/>
                <a:gd name="T22" fmla="*/ 2949321 w 3458845"/>
                <a:gd name="T23" fmla="*/ 994156 h 1156970"/>
                <a:gd name="T24" fmla="*/ 3407664 w 3458845"/>
                <a:gd name="T25" fmla="*/ 931290 h 1156970"/>
                <a:gd name="T26" fmla="*/ 246506 w 3458845"/>
                <a:gd name="T27" fmla="*/ 74040 h 1156970"/>
                <a:gd name="T28" fmla="*/ 469900 w 3458845"/>
                <a:gd name="T29" fmla="*/ 44576 h 1156970"/>
                <a:gd name="T30" fmla="*/ 808101 w 3458845"/>
                <a:gd name="T31" fmla="*/ 0 h 1156970"/>
                <a:gd name="T32" fmla="*/ 11684 w 3458845"/>
                <a:gd name="T33" fmla="*/ 425958 h 1156970"/>
                <a:gd name="T34" fmla="*/ 235204 w 3458845"/>
                <a:gd name="T35" fmla="*/ 396748 h 1156970"/>
                <a:gd name="T36" fmla="*/ 573405 w 3458845"/>
                <a:gd name="T37" fmla="*/ 352171 h 1156970"/>
                <a:gd name="T38" fmla="*/ 1136904 w 3458845"/>
                <a:gd name="T39" fmla="*/ 277749 h 1156970"/>
                <a:gd name="T40" fmla="*/ 1360551 w 3458845"/>
                <a:gd name="T41" fmla="*/ 248412 h 1156970"/>
                <a:gd name="T42" fmla="*/ 127 w 3458845"/>
                <a:gd name="T43" fmla="*/ 748919 h 1156970"/>
                <a:gd name="T44" fmla="*/ 338328 w 3458845"/>
                <a:gd name="T45" fmla="*/ 704214 h 1156970"/>
                <a:gd name="T46" fmla="*/ 902335 w 3458845"/>
                <a:gd name="T47" fmla="*/ 629920 h 1156970"/>
                <a:gd name="T48" fmla="*/ 1125728 w 3458845"/>
                <a:gd name="T49" fmla="*/ 600710 h 1156970"/>
                <a:gd name="T50" fmla="*/ 1463675 w 3458845"/>
                <a:gd name="T51" fmla="*/ 556006 h 1156970"/>
                <a:gd name="T52" fmla="*/ 2027682 w 3458845"/>
                <a:gd name="T53" fmla="*/ 481838 h 1156970"/>
                <a:gd name="T54" fmla="*/ 2251075 w 3458845"/>
                <a:gd name="T55" fmla="*/ 452247 h 1156970"/>
                <a:gd name="T56" fmla="*/ 103631 w 3458845"/>
                <a:gd name="T57" fmla="*/ 1056513 h 1156970"/>
                <a:gd name="T58" fmla="*/ 667385 w 3458845"/>
                <a:gd name="T59" fmla="*/ 982218 h 1156970"/>
                <a:gd name="T60" fmla="*/ 890905 w 3458845"/>
                <a:gd name="T61" fmla="*/ 952753 h 1156970"/>
                <a:gd name="T62" fmla="*/ 1229106 w 3458845"/>
                <a:gd name="T63" fmla="*/ 908303 h 1156970"/>
                <a:gd name="T64" fmla="*/ 1792858 w 3458845"/>
                <a:gd name="T65" fmla="*/ 834009 h 1156970"/>
                <a:gd name="T66" fmla="*/ 2016506 w 3458845"/>
                <a:gd name="T67" fmla="*/ 804545 h 1156970"/>
                <a:gd name="T68" fmla="*/ 2354453 w 3458845"/>
                <a:gd name="T69" fmla="*/ 760095 h 1156970"/>
                <a:gd name="T70" fmla="*/ 2918206 w 3458845"/>
                <a:gd name="T71" fmla="*/ 685800 h 1156970"/>
                <a:gd name="T72" fmla="*/ 3141853 w 3458845"/>
                <a:gd name="T73" fmla="*/ 656336 h 1156970"/>
                <a:gd name="T74" fmla="*/ 1781429 w 3458845"/>
                <a:gd name="T75" fmla="*/ 1156843 h 1156970"/>
                <a:gd name="T76" fmla="*/ 2119630 w 3458845"/>
                <a:gd name="T77" fmla="*/ 1112393 h 1156970"/>
                <a:gd name="T78" fmla="*/ 2683256 w 3458845"/>
                <a:gd name="T79" fmla="*/ 1038098 h 1156970"/>
                <a:gd name="T80" fmla="*/ 2906649 w 3458845"/>
                <a:gd name="T81" fmla="*/ 1008634 h 1156970"/>
                <a:gd name="T82" fmla="*/ 3244977 w 3458845"/>
                <a:gd name="T83" fmla="*/ 963930 h 1156970"/>
                <a:gd name="T84" fmla="*/ 2871470 w 3458845"/>
                <a:gd name="T85" fmla="*/ 541909 h 1156970"/>
                <a:gd name="T86" fmla="*/ 3458845 w 3458845"/>
                <a:gd name="T87" fmla="*/ 916051 h 1156970"/>
                <a:gd name="T88" fmla="*/ 2206625 w 3458845"/>
                <a:gd name="T89" fmla="*/ 401827 h 1156970"/>
                <a:gd name="T90" fmla="*/ 2394966 w 3458845"/>
                <a:gd name="T91" fmla="*/ 521715 h 11569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58845" h="1156970">
                  <a:moveTo>
                    <a:pt x="1608708" y="289433"/>
                  </a:moveTo>
                  <a:lnTo>
                    <a:pt x="1608835" y="289433"/>
                  </a:lnTo>
                </a:path>
                <a:path w="3458845" h="1156970">
                  <a:moveTo>
                    <a:pt x="1123315" y="950976"/>
                  </a:moveTo>
                  <a:lnTo>
                    <a:pt x="1123569" y="950976"/>
                  </a:lnTo>
                </a:path>
                <a:path w="3458845" h="1156970">
                  <a:moveTo>
                    <a:pt x="1597787" y="586613"/>
                  </a:moveTo>
                  <a:lnTo>
                    <a:pt x="1598041" y="586613"/>
                  </a:lnTo>
                </a:path>
                <a:path w="3458845" h="1156970">
                  <a:moveTo>
                    <a:pt x="1586992" y="883793"/>
                  </a:moveTo>
                  <a:lnTo>
                    <a:pt x="1587119" y="883793"/>
                  </a:lnTo>
                </a:path>
                <a:path w="3458845" h="1156970">
                  <a:moveTo>
                    <a:pt x="2056003" y="523748"/>
                  </a:moveTo>
                  <a:lnTo>
                    <a:pt x="2056257" y="523748"/>
                  </a:lnTo>
                </a:path>
                <a:path w="3458845" h="1156970">
                  <a:moveTo>
                    <a:pt x="2045334" y="820927"/>
                  </a:moveTo>
                  <a:lnTo>
                    <a:pt x="2045589" y="820927"/>
                  </a:lnTo>
                </a:path>
                <a:path w="3458845" h="1156970">
                  <a:moveTo>
                    <a:pt x="2507234" y="466471"/>
                  </a:moveTo>
                  <a:lnTo>
                    <a:pt x="2507488" y="466471"/>
                  </a:lnTo>
                </a:path>
                <a:path w="3458845" h="1156970">
                  <a:moveTo>
                    <a:pt x="2034540" y="1118108"/>
                  </a:moveTo>
                  <a:lnTo>
                    <a:pt x="2034794" y="1118108"/>
                  </a:lnTo>
                </a:path>
                <a:path w="3458845" h="1156970">
                  <a:moveTo>
                    <a:pt x="2496185" y="763905"/>
                  </a:moveTo>
                  <a:lnTo>
                    <a:pt x="2496312" y="763905"/>
                  </a:lnTo>
                </a:path>
                <a:path w="3458845" h="1156970">
                  <a:moveTo>
                    <a:pt x="2485263" y="1061085"/>
                  </a:moveTo>
                  <a:lnTo>
                    <a:pt x="2485517" y="1061085"/>
                  </a:lnTo>
                </a:path>
                <a:path w="3458845" h="1156970">
                  <a:moveTo>
                    <a:pt x="2959862" y="696976"/>
                  </a:moveTo>
                  <a:lnTo>
                    <a:pt x="2959989" y="696976"/>
                  </a:lnTo>
                </a:path>
                <a:path w="3458845" h="1156970">
                  <a:moveTo>
                    <a:pt x="2949067" y="994156"/>
                  </a:moveTo>
                  <a:lnTo>
                    <a:pt x="2949321" y="994156"/>
                  </a:lnTo>
                </a:path>
                <a:path w="3458845" h="1156970">
                  <a:moveTo>
                    <a:pt x="3407409" y="931290"/>
                  </a:moveTo>
                  <a:lnTo>
                    <a:pt x="3407664" y="931290"/>
                  </a:lnTo>
                </a:path>
                <a:path w="3458845" h="1156970">
                  <a:moveTo>
                    <a:pt x="246253" y="74040"/>
                  </a:moveTo>
                  <a:lnTo>
                    <a:pt x="246506" y="74040"/>
                  </a:lnTo>
                </a:path>
                <a:path w="3458845" h="1156970">
                  <a:moveTo>
                    <a:pt x="469646" y="44576"/>
                  </a:moveTo>
                  <a:lnTo>
                    <a:pt x="469900" y="44576"/>
                  </a:lnTo>
                </a:path>
                <a:path w="3458845" h="1156970">
                  <a:moveTo>
                    <a:pt x="807847" y="0"/>
                  </a:moveTo>
                  <a:lnTo>
                    <a:pt x="808101" y="0"/>
                  </a:lnTo>
                </a:path>
                <a:path w="3458845" h="1156970">
                  <a:moveTo>
                    <a:pt x="11430" y="425958"/>
                  </a:moveTo>
                  <a:lnTo>
                    <a:pt x="11684" y="425958"/>
                  </a:lnTo>
                </a:path>
                <a:path w="3458845" h="1156970">
                  <a:moveTo>
                    <a:pt x="234950" y="396748"/>
                  </a:moveTo>
                  <a:lnTo>
                    <a:pt x="235204" y="396748"/>
                  </a:lnTo>
                </a:path>
                <a:path w="3458845" h="1156970">
                  <a:moveTo>
                    <a:pt x="573278" y="352171"/>
                  </a:moveTo>
                  <a:lnTo>
                    <a:pt x="573405" y="352171"/>
                  </a:lnTo>
                </a:path>
                <a:path w="3458845" h="1156970">
                  <a:moveTo>
                    <a:pt x="1136777" y="277749"/>
                  </a:moveTo>
                  <a:lnTo>
                    <a:pt x="1136904" y="277749"/>
                  </a:lnTo>
                </a:path>
                <a:path w="3458845" h="1156970">
                  <a:moveTo>
                    <a:pt x="1360296" y="248412"/>
                  </a:moveTo>
                  <a:lnTo>
                    <a:pt x="1360551" y="248412"/>
                  </a:lnTo>
                </a:path>
                <a:path w="3458845" h="1156970">
                  <a:moveTo>
                    <a:pt x="0" y="748919"/>
                  </a:moveTo>
                  <a:lnTo>
                    <a:pt x="127" y="748919"/>
                  </a:lnTo>
                </a:path>
                <a:path w="3458845" h="1156970">
                  <a:moveTo>
                    <a:pt x="338074" y="704214"/>
                  </a:moveTo>
                  <a:lnTo>
                    <a:pt x="338328" y="704214"/>
                  </a:lnTo>
                </a:path>
                <a:path w="3458845" h="1156970">
                  <a:moveTo>
                    <a:pt x="902081" y="629920"/>
                  </a:moveTo>
                  <a:lnTo>
                    <a:pt x="902335" y="629920"/>
                  </a:lnTo>
                </a:path>
                <a:path w="3458845" h="1156970">
                  <a:moveTo>
                    <a:pt x="1125474" y="600710"/>
                  </a:moveTo>
                  <a:lnTo>
                    <a:pt x="1125728" y="600710"/>
                  </a:lnTo>
                </a:path>
                <a:path w="3458845" h="1156970">
                  <a:moveTo>
                    <a:pt x="1463420" y="556006"/>
                  </a:moveTo>
                  <a:lnTo>
                    <a:pt x="1463675" y="556006"/>
                  </a:lnTo>
                </a:path>
                <a:path w="3458845" h="1156970">
                  <a:moveTo>
                    <a:pt x="2027555" y="481838"/>
                  </a:moveTo>
                  <a:lnTo>
                    <a:pt x="2027682" y="481838"/>
                  </a:lnTo>
                </a:path>
                <a:path w="3458845" h="1156970">
                  <a:moveTo>
                    <a:pt x="2250821" y="452247"/>
                  </a:moveTo>
                  <a:lnTo>
                    <a:pt x="2251075" y="452247"/>
                  </a:lnTo>
                </a:path>
                <a:path w="3458845" h="1156970">
                  <a:moveTo>
                    <a:pt x="103505" y="1056513"/>
                  </a:moveTo>
                  <a:lnTo>
                    <a:pt x="103631" y="1056513"/>
                  </a:lnTo>
                </a:path>
                <a:path w="3458845" h="1156970">
                  <a:moveTo>
                    <a:pt x="667131" y="982218"/>
                  </a:moveTo>
                  <a:lnTo>
                    <a:pt x="667385" y="982218"/>
                  </a:lnTo>
                </a:path>
                <a:path w="3458845" h="1156970">
                  <a:moveTo>
                    <a:pt x="890651" y="952753"/>
                  </a:moveTo>
                  <a:lnTo>
                    <a:pt x="890905" y="952753"/>
                  </a:lnTo>
                </a:path>
                <a:path w="3458845" h="1156970">
                  <a:moveTo>
                    <a:pt x="1228852" y="908303"/>
                  </a:moveTo>
                  <a:lnTo>
                    <a:pt x="1229106" y="908303"/>
                  </a:lnTo>
                </a:path>
                <a:path w="3458845" h="1156970">
                  <a:moveTo>
                    <a:pt x="1792605" y="834009"/>
                  </a:moveTo>
                  <a:lnTo>
                    <a:pt x="1792858" y="834009"/>
                  </a:lnTo>
                </a:path>
                <a:path w="3458845" h="1156970">
                  <a:moveTo>
                    <a:pt x="2016252" y="804545"/>
                  </a:moveTo>
                  <a:lnTo>
                    <a:pt x="2016506" y="804545"/>
                  </a:lnTo>
                </a:path>
                <a:path w="3458845" h="1156970">
                  <a:moveTo>
                    <a:pt x="2354199" y="760095"/>
                  </a:moveTo>
                  <a:lnTo>
                    <a:pt x="2354453" y="760095"/>
                  </a:lnTo>
                </a:path>
                <a:path w="3458845" h="1156970">
                  <a:moveTo>
                    <a:pt x="2917952" y="685800"/>
                  </a:moveTo>
                  <a:lnTo>
                    <a:pt x="2918206" y="685800"/>
                  </a:lnTo>
                </a:path>
                <a:path w="3458845" h="1156970">
                  <a:moveTo>
                    <a:pt x="3141599" y="656336"/>
                  </a:moveTo>
                  <a:lnTo>
                    <a:pt x="3141853" y="656336"/>
                  </a:lnTo>
                </a:path>
                <a:path w="3458845" h="1156970">
                  <a:moveTo>
                    <a:pt x="1781175" y="1156843"/>
                  </a:moveTo>
                  <a:lnTo>
                    <a:pt x="1781429" y="1156843"/>
                  </a:lnTo>
                </a:path>
                <a:path w="3458845" h="1156970">
                  <a:moveTo>
                    <a:pt x="2119376" y="1112393"/>
                  </a:moveTo>
                  <a:lnTo>
                    <a:pt x="2119630" y="1112393"/>
                  </a:lnTo>
                </a:path>
                <a:path w="3458845" h="1156970">
                  <a:moveTo>
                    <a:pt x="2683129" y="1038098"/>
                  </a:moveTo>
                  <a:lnTo>
                    <a:pt x="2683256" y="1038098"/>
                  </a:lnTo>
                </a:path>
                <a:path w="3458845" h="1156970">
                  <a:moveTo>
                    <a:pt x="2906522" y="1008634"/>
                  </a:moveTo>
                  <a:lnTo>
                    <a:pt x="2906649" y="1008634"/>
                  </a:lnTo>
                </a:path>
                <a:path w="3458845" h="1156970">
                  <a:moveTo>
                    <a:pt x="3244722" y="963930"/>
                  </a:moveTo>
                  <a:lnTo>
                    <a:pt x="3244977" y="963930"/>
                  </a:lnTo>
                </a:path>
                <a:path w="3458845" h="1156970">
                  <a:moveTo>
                    <a:pt x="2871343" y="541909"/>
                  </a:moveTo>
                  <a:lnTo>
                    <a:pt x="2871470" y="541909"/>
                  </a:lnTo>
                </a:path>
                <a:path w="3458845" h="1156970">
                  <a:moveTo>
                    <a:pt x="3458591" y="916051"/>
                  </a:moveTo>
                  <a:lnTo>
                    <a:pt x="3458845" y="916051"/>
                  </a:lnTo>
                </a:path>
                <a:path w="3458845" h="1156970">
                  <a:moveTo>
                    <a:pt x="2206497" y="401827"/>
                  </a:moveTo>
                  <a:lnTo>
                    <a:pt x="2206625" y="401827"/>
                  </a:lnTo>
                </a:path>
                <a:path w="3458845" h="1156970">
                  <a:moveTo>
                    <a:pt x="2394839" y="521715"/>
                  </a:moveTo>
                  <a:lnTo>
                    <a:pt x="2394966" y="52171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68" name="object 9">
              <a:extLst>
                <a:ext uri="{FF2B5EF4-FFF2-40B4-BE49-F238E27FC236}">
                  <a16:creationId xmlns:a16="http://schemas.microsoft.com/office/drawing/2014/main" id="{DF0E5414-AB97-48C9-B0D5-D9DC7A3075D7}"/>
                </a:ext>
              </a:extLst>
            </p:cNvPr>
            <p:cNvSpPr>
              <a:spLocks/>
            </p:cNvSpPr>
            <p:nvPr/>
          </p:nvSpPr>
          <p:spPr bwMode="auto">
            <a:xfrm>
              <a:off x="4954524" y="1959990"/>
              <a:ext cx="1270" cy="1270"/>
            </a:xfrm>
            <a:custGeom>
              <a:avLst/>
              <a:gdLst>
                <a:gd name="T0" fmla="*/ 508 w 1270"/>
                <a:gd name="T1" fmla="*/ 0 h 1269"/>
                <a:gd name="T2" fmla="*/ 126 w 1270"/>
                <a:gd name="T3" fmla="*/ 126 h 1269"/>
                <a:gd name="T4" fmla="*/ 0 w 1270"/>
                <a:gd name="T5" fmla="*/ 637 h 1269"/>
                <a:gd name="T6" fmla="*/ 126 w 1270"/>
                <a:gd name="T7" fmla="*/ 1018 h 1269"/>
                <a:gd name="T8" fmla="*/ 508 w 1270"/>
                <a:gd name="T9" fmla="*/ 1145 h 1269"/>
                <a:gd name="T10" fmla="*/ 888 w 1270"/>
                <a:gd name="T11" fmla="*/ 1018 h 1269"/>
                <a:gd name="T12" fmla="*/ 1142 w 1270"/>
                <a:gd name="T13" fmla="*/ 637 h 1269"/>
                <a:gd name="T14" fmla="*/ 888 w 1270"/>
                <a:gd name="T15" fmla="*/ 126 h 1269"/>
                <a:gd name="T16" fmla="*/ 508 w 1270"/>
                <a:gd name="T17" fmla="*/ 0 h 1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0" h="1269">
                  <a:moveTo>
                    <a:pt x="508" y="0"/>
                  </a:moveTo>
                  <a:lnTo>
                    <a:pt x="126" y="126"/>
                  </a:lnTo>
                  <a:lnTo>
                    <a:pt x="0" y="635"/>
                  </a:lnTo>
                  <a:lnTo>
                    <a:pt x="126" y="1016"/>
                  </a:lnTo>
                  <a:lnTo>
                    <a:pt x="508" y="1143"/>
                  </a:lnTo>
                  <a:lnTo>
                    <a:pt x="888" y="1016"/>
                  </a:lnTo>
                  <a:lnTo>
                    <a:pt x="1142" y="635"/>
                  </a:lnTo>
                  <a:lnTo>
                    <a:pt x="888" y="126"/>
                  </a:lnTo>
                  <a:lnTo>
                    <a:pt x="5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04469" name="object 10">
              <a:extLst>
                <a:ext uri="{FF2B5EF4-FFF2-40B4-BE49-F238E27FC236}">
                  <a16:creationId xmlns:a16="http://schemas.microsoft.com/office/drawing/2014/main" id="{E9C22D13-C975-482D-863D-8082C9D19302}"/>
                </a:ext>
              </a:extLst>
            </p:cNvPr>
            <p:cNvSpPr>
              <a:spLocks/>
            </p:cNvSpPr>
            <p:nvPr/>
          </p:nvSpPr>
          <p:spPr bwMode="auto">
            <a:xfrm>
              <a:off x="1761998" y="882141"/>
              <a:ext cx="3912235" cy="1339215"/>
            </a:xfrm>
            <a:custGeom>
              <a:avLst/>
              <a:gdLst>
                <a:gd name="T0" fmla="*/ 2129536 w 3912235"/>
                <a:gd name="T1" fmla="*/ 684151 h 1339214"/>
                <a:gd name="T2" fmla="*/ 685164 w 3912235"/>
                <a:gd name="T3" fmla="*/ 47371 h 1339214"/>
                <a:gd name="T4" fmla="*/ 1652904 w 3912235"/>
                <a:gd name="T5" fmla="*/ 663829 h 1339214"/>
                <a:gd name="T6" fmla="*/ 208660 w 3912235"/>
                <a:gd name="T7" fmla="*/ 27177 h 1339214"/>
                <a:gd name="T8" fmla="*/ 1176146 w 3912235"/>
                <a:gd name="T9" fmla="*/ 643763 h 1339214"/>
                <a:gd name="T10" fmla="*/ 511556 w 3912235"/>
                <a:gd name="T11" fmla="*/ 503682 h 1339214"/>
                <a:gd name="T12" fmla="*/ 1287018 w 3912235"/>
                <a:gd name="T13" fmla="*/ 997714 h 1339214"/>
                <a:gd name="T14" fmla="*/ 223138 w 3912235"/>
                <a:gd name="T15" fmla="*/ 603377 h 1339214"/>
                <a:gd name="T16" fmla="*/ 333756 w 3912235"/>
                <a:gd name="T17" fmla="*/ 957455 h 1339214"/>
                <a:gd name="T18" fmla="*/ 3046729 w 3912235"/>
                <a:gd name="T19" fmla="*/ 923673 h 1339214"/>
                <a:gd name="T20" fmla="*/ 2042160 w 3912235"/>
                <a:gd name="T21" fmla="*/ 569595 h 1339214"/>
                <a:gd name="T22" fmla="*/ 2739898 w 3912235"/>
                <a:gd name="T23" fmla="*/ 1209042 h 1339214"/>
                <a:gd name="T24" fmla="*/ 1180719 w 3912235"/>
                <a:gd name="T25" fmla="*/ 346456 h 1339214"/>
                <a:gd name="T26" fmla="*/ 2005202 w 3912235"/>
                <a:gd name="T27" fmla="*/ 1102489 h 1339214"/>
                <a:gd name="T28" fmla="*/ 446150 w 3912235"/>
                <a:gd name="T29" fmla="*/ 239903 h 1339214"/>
                <a:gd name="T30" fmla="*/ 1000887 w 3912235"/>
                <a:gd name="T31" fmla="*/ 748413 h 1339214"/>
                <a:gd name="T32" fmla="*/ 139319 w 3912235"/>
                <a:gd name="T33" fmla="*/ 525272 h 1339214"/>
                <a:gd name="T34" fmla="*/ 964057 w 3912235"/>
                <a:gd name="T35" fmla="*/ 1281051 h 1339214"/>
                <a:gd name="T36" fmla="*/ 224408 w 3912235"/>
                <a:gd name="T37" fmla="*/ 711329 h 1339214"/>
                <a:gd name="T38" fmla="*/ 864743 w 3912235"/>
                <a:gd name="T39" fmla="*/ 767336 h 1339214"/>
                <a:gd name="T40" fmla="*/ 2145538 w 3912235"/>
                <a:gd name="T41" fmla="*/ 879604 h 1339214"/>
                <a:gd name="T42" fmla="*/ 3426079 w 3912235"/>
                <a:gd name="T43" fmla="*/ 991745 h 1339214"/>
                <a:gd name="T44" fmla="*/ 751204 w 3912235"/>
                <a:gd name="T45" fmla="*/ 151765 h 1339214"/>
                <a:gd name="T46" fmla="*/ 875029 w 3912235"/>
                <a:gd name="T47" fmla="*/ 823470 h 1339214"/>
                <a:gd name="T48" fmla="*/ 2155571 w 3912235"/>
                <a:gd name="T49" fmla="*/ 935484 h 1339214"/>
                <a:gd name="T50" fmla="*/ 3436366 w 3912235"/>
                <a:gd name="T51" fmla="*/ 1047625 h 1339214"/>
                <a:gd name="T52" fmla="*/ 100583 w 3912235"/>
                <a:gd name="T53" fmla="*/ 39877 h 1339214"/>
                <a:gd name="T54" fmla="*/ 740663 w 3912235"/>
                <a:gd name="T55" fmla="*/ 96139 h 1339214"/>
                <a:gd name="T56" fmla="*/ 2145284 w 3912235"/>
                <a:gd name="T57" fmla="*/ 879604 h 1339214"/>
                <a:gd name="T58" fmla="*/ 3426079 w 3912235"/>
                <a:gd name="T59" fmla="*/ 991745 h 1339214"/>
                <a:gd name="T60" fmla="*/ 928751 w 3912235"/>
                <a:gd name="T61" fmla="*/ 0 h 1339214"/>
                <a:gd name="T62" fmla="*/ 2026919 w 3912235"/>
                <a:gd name="T63" fmla="*/ 1136652 h 1339214"/>
                <a:gd name="T64" fmla="*/ 121412 w 3912235"/>
                <a:gd name="T65" fmla="*/ 841377 h 1339214"/>
                <a:gd name="T66" fmla="*/ 959103 w 3912235"/>
                <a:gd name="T67" fmla="*/ 0 h 1339214"/>
                <a:gd name="T68" fmla="*/ 2979801 w 3912235"/>
                <a:gd name="T69" fmla="*/ 1284734 h 1339214"/>
                <a:gd name="T70" fmla="*/ 131318 w 3912235"/>
                <a:gd name="T71" fmla="*/ 926086 h 1339214"/>
                <a:gd name="T72" fmla="*/ 2036952 w 3912235"/>
                <a:gd name="T73" fmla="*/ 1221615 h 1339214"/>
                <a:gd name="T74" fmla="*/ 1030096 w 3912235"/>
                <a:gd name="T75" fmla="*/ 178562 h 1339214"/>
                <a:gd name="T76" fmla="*/ 812672 w 3912235"/>
                <a:gd name="T77" fmla="*/ 826391 h 1339214"/>
                <a:gd name="T78" fmla="*/ 1345564 w 3912235"/>
                <a:gd name="T79" fmla="*/ 1185801 h 1339214"/>
                <a:gd name="T80" fmla="*/ 2628518 w 3912235"/>
                <a:gd name="T81" fmla="*/ 1257302 h 1339214"/>
                <a:gd name="T82" fmla="*/ 3911727 w 3912235"/>
                <a:gd name="T83" fmla="*/ 1328803 h 1339214"/>
                <a:gd name="T84" fmla="*/ 3360547 w 3912235"/>
                <a:gd name="T85" fmla="*/ 1023368 h 1339214"/>
                <a:gd name="T86" fmla="*/ 1544827 w 3912235"/>
                <a:gd name="T87" fmla="*/ 592201 h 1339214"/>
                <a:gd name="T88" fmla="*/ 2610612 w 3912235"/>
                <a:gd name="T89" fmla="*/ 1311404 h 1339214"/>
                <a:gd name="T90" fmla="*/ 794638 w 3912235"/>
                <a:gd name="T91" fmla="*/ 880112 h 1339214"/>
                <a:gd name="T92" fmla="*/ 44576 w 3912235"/>
                <a:gd name="T93" fmla="*/ 1168148 h 1339214"/>
                <a:gd name="T94" fmla="*/ 279907 w 3912235"/>
                <a:gd name="T95" fmla="*/ 466852 h 1339214"/>
                <a:gd name="T96" fmla="*/ 1030096 w 3912235"/>
                <a:gd name="T97" fmla="*/ 178816 h 1339214"/>
                <a:gd name="T98" fmla="*/ 1562862 w 3912235"/>
                <a:gd name="T99" fmla="*/ 538353 h 1339214"/>
                <a:gd name="T100" fmla="*/ 2628518 w 3912235"/>
                <a:gd name="T101" fmla="*/ 1257302 h 1339214"/>
                <a:gd name="T102" fmla="*/ 3378707 w 3912235"/>
                <a:gd name="T103" fmla="*/ 969266 h 13392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12235" h="1339214">
                  <a:moveTo>
                    <a:pt x="1940814" y="564134"/>
                  </a:moveTo>
                  <a:lnTo>
                    <a:pt x="1941067" y="564134"/>
                  </a:lnTo>
                </a:path>
                <a:path w="3912235" h="1339214">
                  <a:moveTo>
                    <a:pt x="2129281" y="684149"/>
                  </a:moveTo>
                  <a:lnTo>
                    <a:pt x="2129536" y="684149"/>
                  </a:lnTo>
                </a:path>
                <a:path w="3912235" h="1339214">
                  <a:moveTo>
                    <a:pt x="2716403" y="1058164"/>
                  </a:moveTo>
                  <a:lnTo>
                    <a:pt x="2716529" y="1058164"/>
                  </a:lnTo>
                </a:path>
                <a:path w="3912235" h="1339214">
                  <a:moveTo>
                    <a:pt x="685038" y="47371"/>
                  </a:moveTo>
                  <a:lnTo>
                    <a:pt x="685164" y="47371"/>
                  </a:lnTo>
                </a:path>
                <a:path w="3912235" h="1339214">
                  <a:moveTo>
                    <a:pt x="1464309" y="543941"/>
                  </a:moveTo>
                  <a:lnTo>
                    <a:pt x="1464564" y="543941"/>
                  </a:lnTo>
                </a:path>
                <a:path w="3912235" h="1339214">
                  <a:moveTo>
                    <a:pt x="1652777" y="663829"/>
                  </a:moveTo>
                  <a:lnTo>
                    <a:pt x="1652904" y="663829"/>
                  </a:lnTo>
                </a:path>
                <a:path w="3912235" h="1339214">
                  <a:moveTo>
                    <a:pt x="2239899" y="1037971"/>
                  </a:moveTo>
                  <a:lnTo>
                    <a:pt x="2240026" y="1037971"/>
                  </a:lnTo>
                </a:path>
                <a:path w="3912235" h="1339214">
                  <a:moveTo>
                    <a:pt x="208533" y="27177"/>
                  </a:moveTo>
                  <a:lnTo>
                    <a:pt x="208660" y="27177"/>
                  </a:lnTo>
                </a:path>
                <a:path w="3912235" h="1339214">
                  <a:moveTo>
                    <a:pt x="987806" y="523875"/>
                  </a:moveTo>
                  <a:lnTo>
                    <a:pt x="987932" y="523875"/>
                  </a:lnTo>
                </a:path>
                <a:path w="3912235" h="1339214">
                  <a:moveTo>
                    <a:pt x="1176020" y="643763"/>
                  </a:moveTo>
                  <a:lnTo>
                    <a:pt x="1176146" y="643763"/>
                  </a:lnTo>
                </a:path>
                <a:path w="3912235" h="1339214">
                  <a:moveTo>
                    <a:pt x="1763267" y="1017905"/>
                  </a:moveTo>
                  <a:lnTo>
                    <a:pt x="1763522" y="1017905"/>
                  </a:lnTo>
                </a:path>
                <a:path w="3912235" h="1339214">
                  <a:moveTo>
                    <a:pt x="511301" y="503682"/>
                  </a:moveTo>
                  <a:lnTo>
                    <a:pt x="511556" y="503682"/>
                  </a:lnTo>
                </a:path>
                <a:path w="3912235" h="1339214">
                  <a:moveTo>
                    <a:pt x="699515" y="623570"/>
                  </a:moveTo>
                  <a:lnTo>
                    <a:pt x="699643" y="623570"/>
                  </a:lnTo>
                </a:path>
                <a:path w="3912235" h="1339214">
                  <a:moveTo>
                    <a:pt x="1286764" y="997712"/>
                  </a:moveTo>
                  <a:lnTo>
                    <a:pt x="1287018" y="997712"/>
                  </a:lnTo>
                </a:path>
                <a:path w="3912235" h="1339214">
                  <a:moveTo>
                    <a:pt x="34543" y="483489"/>
                  </a:moveTo>
                  <a:lnTo>
                    <a:pt x="34797" y="483489"/>
                  </a:lnTo>
                </a:path>
                <a:path w="3912235" h="1339214">
                  <a:moveTo>
                    <a:pt x="223012" y="603377"/>
                  </a:moveTo>
                  <a:lnTo>
                    <a:pt x="223138" y="603377"/>
                  </a:lnTo>
                </a:path>
                <a:path w="3912235" h="1339214">
                  <a:moveTo>
                    <a:pt x="810132" y="977646"/>
                  </a:moveTo>
                  <a:lnTo>
                    <a:pt x="810259" y="977646"/>
                  </a:lnTo>
                </a:path>
                <a:path w="3912235" h="1339214">
                  <a:moveTo>
                    <a:pt x="333628" y="957453"/>
                  </a:moveTo>
                  <a:lnTo>
                    <a:pt x="333756" y="957453"/>
                  </a:lnTo>
                </a:path>
                <a:path w="3912235" h="1339214">
                  <a:moveTo>
                    <a:pt x="3781043" y="1030351"/>
                  </a:moveTo>
                  <a:lnTo>
                    <a:pt x="3781171" y="1030351"/>
                  </a:lnTo>
                </a:path>
                <a:path w="3912235" h="1339214">
                  <a:moveTo>
                    <a:pt x="3046476" y="923671"/>
                  </a:moveTo>
                  <a:lnTo>
                    <a:pt x="3046729" y="923671"/>
                  </a:lnTo>
                </a:path>
                <a:path w="3912235" h="1339214">
                  <a:moveTo>
                    <a:pt x="3260216" y="1119632"/>
                  </a:moveTo>
                  <a:lnTo>
                    <a:pt x="3260471" y="1119632"/>
                  </a:lnTo>
                </a:path>
                <a:path w="3912235" h="1339214">
                  <a:moveTo>
                    <a:pt x="2041905" y="569595"/>
                  </a:moveTo>
                  <a:lnTo>
                    <a:pt x="2042160" y="569595"/>
                  </a:lnTo>
                </a:path>
                <a:path w="3912235" h="1339214">
                  <a:moveTo>
                    <a:pt x="2525776" y="1012952"/>
                  </a:moveTo>
                  <a:lnTo>
                    <a:pt x="2526029" y="1012952"/>
                  </a:lnTo>
                </a:path>
                <a:path w="3912235" h="1339214">
                  <a:moveTo>
                    <a:pt x="2739643" y="1209040"/>
                  </a:moveTo>
                  <a:lnTo>
                    <a:pt x="2739898" y="1209040"/>
                  </a:lnTo>
                </a:path>
                <a:path w="3912235" h="1339214">
                  <a:moveTo>
                    <a:pt x="966469" y="150368"/>
                  </a:moveTo>
                  <a:lnTo>
                    <a:pt x="966724" y="150368"/>
                  </a:lnTo>
                </a:path>
                <a:path w="3912235" h="1339214">
                  <a:moveTo>
                    <a:pt x="1180464" y="346456"/>
                  </a:moveTo>
                  <a:lnTo>
                    <a:pt x="1180719" y="346456"/>
                  </a:lnTo>
                </a:path>
                <a:path w="3912235" h="1339214">
                  <a:moveTo>
                    <a:pt x="1521205" y="658876"/>
                  </a:moveTo>
                  <a:lnTo>
                    <a:pt x="1521460" y="658876"/>
                  </a:lnTo>
                </a:path>
                <a:path w="3912235" h="1339214">
                  <a:moveTo>
                    <a:pt x="2004949" y="1102487"/>
                  </a:moveTo>
                  <a:lnTo>
                    <a:pt x="2005202" y="1102487"/>
                  </a:lnTo>
                </a:path>
                <a:path w="3912235" h="1339214">
                  <a:moveTo>
                    <a:pt x="2218943" y="1298321"/>
                  </a:moveTo>
                  <a:lnTo>
                    <a:pt x="2219071" y="1298321"/>
                  </a:lnTo>
                </a:path>
                <a:path w="3912235" h="1339214">
                  <a:moveTo>
                    <a:pt x="445896" y="239903"/>
                  </a:moveTo>
                  <a:lnTo>
                    <a:pt x="446150" y="239903"/>
                  </a:lnTo>
                </a:path>
                <a:path w="3912235" h="1339214">
                  <a:moveTo>
                    <a:pt x="659638" y="435737"/>
                  </a:moveTo>
                  <a:lnTo>
                    <a:pt x="659891" y="435737"/>
                  </a:lnTo>
                </a:path>
                <a:path w="3912235" h="1339214">
                  <a:moveTo>
                    <a:pt x="1000632" y="748411"/>
                  </a:moveTo>
                  <a:lnTo>
                    <a:pt x="1000887" y="748411"/>
                  </a:lnTo>
                </a:path>
                <a:path w="3912235" h="1339214">
                  <a:moveTo>
                    <a:pt x="1484376" y="1191768"/>
                  </a:moveTo>
                  <a:lnTo>
                    <a:pt x="1484629" y="1191768"/>
                  </a:lnTo>
                </a:path>
                <a:path w="3912235" h="1339214">
                  <a:moveTo>
                    <a:pt x="139191" y="525272"/>
                  </a:moveTo>
                  <a:lnTo>
                    <a:pt x="139319" y="525272"/>
                  </a:lnTo>
                </a:path>
                <a:path w="3912235" h="1339214">
                  <a:moveTo>
                    <a:pt x="480187" y="837692"/>
                  </a:moveTo>
                  <a:lnTo>
                    <a:pt x="480313" y="837692"/>
                  </a:lnTo>
                </a:path>
                <a:path w="3912235" h="1339214">
                  <a:moveTo>
                    <a:pt x="963929" y="1281049"/>
                  </a:moveTo>
                  <a:lnTo>
                    <a:pt x="964057" y="1281049"/>
                  </a:lnTo>
                </a:path>
                <a:path w="3912235" h="1339214">
                  <a:moveTo>
                    <a:pt x="57531" y="91313"/>
                  </a:moveTo>
                  <a:lnTo>
                    <a:pt x="100583" y="39877"/>
                  </a:lnTo>
                </a:path>
                <a:path w="3912235" h="1339214">
                  <a:moveTo>
                    <a:pt x="181356" y="762889"/>
                  </a:moveTo>
                  <a:lnTo>
                    <a:pt x="224408" y="711327"/>
                  </a:lnTo>
                </a:path>
                <a:path w="3912235" h="1339214">
                  <a:moveTo>
                    <a:pt x="697864" y="147193"/>
                  </a:moveTo>
                  <a:lnTo>
                    <a:pt x="740918" y="95885"/>
                  </a:lnTo>
                </a:path>
                <a:path w="3912235" h="1339214">
                  <a:moveTo>
                    <a:pt x="821689" y="818896"/>
                  </a:moveTo>
                  <a:lnTo>
                    <a:pt x="864743" y="767334"/>
                  </a:lnTo>
                </a:path>
                <a:path w="3912235" h="1339214">
                  <a:moveTo>
                    <a:pt x="1462151" y="874776"/>
                  </a:moveTo>
                  <a:lnTo>
                    <a:pt x="1504950" y="823468"/>
                  </a:lnTo>
                </a:path>
                <a:path w="3912235" h="1339214">
                  <a:moveTo>
                    <a:pt x="2102357" y="930783"/>
                  </a:moveTo>
                  <a:lnTo>
                    <a:pt x="2145538" y="879602"/>
                  </a:lnTo>
                </a:path>
                <a:path w="3912235" h="1339214">
                  <a:moveTo>
                    <a:pt x="2742691" y="986917"/>
                  </a:moveTo>
                  <a:lnTo>
                    <a:pt x="2785744" y="935609"/>
                  </a:lnTo>
                </a:path>
                <a:path w="3912235" h="1339214">
                  <a:moveTo>
                    <a:pt x="3382899" y="1042797"/>
                  </a:moveTo>
                  <a:lnTo>
                    <a:pt x="3426079" y="991743"/>
                  </a:lnTo>
                </a:path>
                <a:path w="3912235" h="1339214">
                  <a:moveTo>
                    <a:pt x="57531" y="91313"/>
                  </a:moveTo>
                  <a:lnTo>
                    <a:pt x="110743" y="95885"/>
                  </a:lnTo>
                </a:path>
                <a:path w="3912235" h="1339214">
                  <a:moveTo>
                    <a:pt x="697864" y="147193"/>
                  </a:moveTo>
                  <a:lnTo>
                    <a:pt x="751204" y="151765"/>
                  </a:lnTo>
                </a:path>
                <a:path w="3912235" h="1339214">
                  <a:moveTo>
                    <a:pt x="181356" y="762889"/>
                  </a:moveTo>
                  <a:lnTo>
                    <a:pt x="234822" y="767334"/>
                  </a:lnTo>
                </a:path>
                <a:path w="3912235" h="1339214">
                  <a:moveTo>
                    <a:pt x="821689" y="818896"/>
                  </a:moveTo>
                  <a:lnTo>
                    <a:pt x="875029" y="823468"/>
                  </a:lnTo>
                </a:path>
                <a:path w="3912235" h="1339214">
                  <a:moveTo>
                    <a:pt x="1462151" y="874776"/>
                  </a:moveTo>
                  <a:lnTo>
                    <a:pt x="1515364" y="879348"/>
                  </a:lnTo>
                </a:path>
                <a:path w="3912235" h="1339214">
                  <a:moveTo>
                    <a:pt x="2102357" y="930783"/>
                  </a:moveTo>
                  <a:lnTo>
                    <a:pt x="2155571" y="935482"/>
                  </a:lnTo>
                </a:path>
                <a:path w="3912235" h="1339214">
                  <a:moveTo>
                    <a:pt x="2742691" y="986917"/>
                  </a:moveTo>
                  <a:lnTo>
                    <a:pt x="2796159" y="991489"/>
                  </a:lnTo>
                </a:path>
                <a:path w="3912235" h="1339214">
                  <a:moveTo>
                    <a:pt x="3382899" y="1042797"/>
                  </a:moveTo>
                  <a:lnTo>
                    <a:pt x="3436366" y="1047623"/>
                  </a:lnTo>
                </a:path>
                <a:path w="3912235" h="1339214">
                  <a:moveTo>
                    <a:pt x="234822" y="767334"/>
                  </a:moveTo>
                  <a:lnTo>
                    <a:pt x="224408" y="711581"/>
                  </a:lnTo>
                </a:path>
                <a:path w="3912235" h="1339214">
                  <a:moveTo>
                    <a:pt x="110743" y="95885"/>
                  </a:moveTo>
                  <a:lnTo>
                    <a:pt x="100583" y="39877"/>
                  </a:lnTo>
                </a:path>
                <a:path w="3912235" h="1339214">
                  <a:moveTo>
                    <a:pt x="875029" y="823595"/>
                  </a:moveTo>
                  <a:lnTo>
                    <a:pt x="864743" y="767588"/>
                  </a:lnTo>
                </a:path>
                <a:path w="3912235" h="1339214">
                  <a:moveTo>
                    <a:pt x="751204" y="151765"/>
                  </a:moveTo>
                  <a:lnTo>
                    <a:pt x="740663" y="96139"/>
                  </a:lnTo>
                </a:path>
                <a:path w="3912235" h="1339214">
                  <a:moveTo>
                    <a:pt x="1515364" y="879602"/>
                  </a:moveTo>
                  <a:lnTo>
                    <a:pt x="1504950" y="823595"/>
                  </a:lnTo>
                </a:path>
                <a:path w="3912235" h="1339214">
                  <a:moveTo>
                    <a:pt x="2155571" y="935609"/>
                  </a:moveTo>
                  <a:lnTo>
                    <a:pt x="2145284" y="879602"/>
                  </a:lnTo>
                </a:path>
                <a:path w="3912235" h="1339214">
                  <a:moveTo>
                    <a:pt x="2796159" y="991743"/>
                  </a:moveTo>
                  <a:lnTo>
                    <a:pt x="2785744" y="935609"/>
                  </a:lnTo>
                </a:path>
                <a:path w="3912235" h="1339214">
                  <a:moveTo>
                    <a:pt x="3436366" y="1047623"/>
                  </a:moveTo>
                  <a:lnTo>
                    <a:pt x="3426079" y="991743"/>
                  </a:lnTo>
                </a:path>
                <a:path w="3912235" h="1339214">
                  <a:moveTo>
                    <a:pt x="51815" y="913765"/>
                  </a:moveTo>
                  <a:lnTo>
                    <a:pt x="121412" y="841121"/>
                  </a:lnTo>
                </a:path>
                <a:path w="3912235" h="1339214">
                  <a:moveTo>
                    <a:pt x="886459" y="43815"/>
                  </a:moveTo>
                  <a:lnTo>
                    <a:pt x="928751" y="0"/>
                  </a:lnTo>
                </a:path>
                <a:path w="3912235" h="1339214">
                  <a:moveTo>
                    <a:pt x="1004696" y="1061593"/>
                  </a:moveTo>
                  <a:lnTo>
                    <a:pt x="1074039" y="989076"/>
                  </a:lnTo>
                </a:path>
                <a:path w="3912235" h="1339214">
                  <a:moveTo>
                    <a:pt x="1957577" y="1209421"/>
                  </a:moveTo>
                  <a:lnTo>
                    <a:pt x="2026919" y="1136650"/>
                  </a:lnTo>
                </a:path>
                <a:path w="3912235" h="1339214">
                  <a:moveTo>
                    <a:pt x="2927477" y="1339215"/>
                  </a:moveTo>
                  <a:lnTo>
                    <a:pt x="2979928" y="1284732"/>
                  </a:lnTo>
                </a:path>
                <a:path w="3912235" h="1339214">
                  <a:moveTo>
                    <a:pt x="131318" y="926211"/>
                  </a:moveTo>
                  <a:lnTo>
                    <a:pt x="121412" y="841375"/>
                  </a:lnTo>
                </a:path>
                <a:path w="3912235" h="1339214">
                  <a:moveTo>
                    <a:pt x="1083945" y="1074039"/>
                  </a:moveTo>
                  <a:lnTo>
                    <a:pt x="1074039" y="989076"/>
                  </a:lnTo>
                </a:path>
                <a:path w="3912235" h="1339214">
                  <a:moveTo>
                    <a:pt x="965707" y="56261"/>
                  </a:moveTo>
                  <a:lnTo>
                    <a:pt x="959103" y="0"/>
                  </a:lnTo>
                </a:path>
                <a:path w="3912235" h="1339214">
                  <a:moveTo>
                    <a:pt x="2036952" y="1221867"/>
                  </a:moveTo>
                  <a:lnTo>
                    <a:pt x="2026919" y="1136904"/>
                  </a:lnTo>
                </a:path>
                <a:path w="3912235" h="1339214">
                  <a:moveTo>
                    <a:pt x="2986151" y="1339215"/>
                  </a:moveTo>
                  <a:lnTo>
                    <a:pt x="2979801" y="1284732"/>
                  </a:lnTo>
                </a:path>
                <a:path w="3912235" h="1339214">
                  <a:moveTo>
                    <a:pt x="886459" y="43815"/>
                  </a:moveTo>
                  <a:lnTo>
                    <a:pt x="965707" y="56261"/>
                  </a:lnTo>
                </a:path>
                <a:path w="3912235" h="1339214">
                  <a:moveTo>
                    <a:pt x="51815" y="913765"/>
                  </a:moveTo>
                  <a:lnTo>
                    <a:pt x="131318" y="926084"/>
                  </a:lnTo>
                </a:path>
                <a:path w="3912235" h="1339214">
                  <a:moveTo>
                    <a:pt x="1004696" y="1061593"/>
                  </a:moveTo>
                  <a:lnTo>
                    <a:pt x="1084071" y="1074039"/>
                  </a:lnTo>
                </a:path>
                <a:path w="3912235" h="1339214">
                  <a:moveTo>
                    <a:pt x="1957577" y="1209421"/>
                  </a:moveTo>
                  <a:lnTo>
                    <a:pt x="2036952" y="1221613"/>
                  </a:lnTo>
                </a:path>
                <a:path w="3912235" h="1339214">
                  <a:moveTo>
                    <a:pt x="217296" y="490728"/>
                  </a:moveTo>
                  <a:lnTo>
                    <a:pt x="279907" y="466598"/>
                  </a:lnTo>
                </a:path>
                <a:path w="3912235" h="1339214">
                  <a:moveTo>
                    <a:pt x="967485" y="202692"/>
                  </a:moveTo>
                  <a:lnTo>
                    <a:pt x="1030096" y="178562"/>
                  </a:lnTo>
                </a:path>
                <a:path w="3912235" h="1339214">
                  <a:moveTo>
                    <a:pt x="0" y="1138301"/>
                  </a:moveTo>
                  <a:lnTo>
                    <a:pt x="62483" y="1114298"/>
                  </a:lnTo>
                </a:path>
                <a:path w="3912235" h="1339214">
                  <a:moveTo>
                    <a:pt x="750188" y="850265"/>
                  </a:moveTo>
                  <a:lnTo>
                    <a:pt x="812672" y="826389"/>
                  </a:lnTo>
                </a:path>
                <a:path w="3912235" h="1339214">
                  <a:moveTo>
                    <a:pt x="1500377" y="562356"/>
                  </a:moveTo>
                  <a:lnTo>
                    <a:pt x="1562862" y="538353"/>
                  </a:lnTo>
                </a:path>
                <a:path w="3912235" h="1339214">
                  <a:moveTo>
                    <a:pt x="1283208" y="1209802"/>
                  </a:moveTo>
                  <a:lnTo>
                    <a:pt x="1345564" y="1185799"/>
                  </a:lnTo>
                </a:path>
                <a:path w="3912235" h="1339214">
                  <a:moveTo>
                    <a:pt x="2033142" y="921893"/>
                  </a:moveTo>
                  <a:lnTo>
                    <a:pt x="2095627" y="897763"/>
                  </a:lnTo>
                </a:path>
                <a:path w="3912235" h="1339214">
                  <a:moveTo>
                    <a:pt x="2566162" y="1281049"/>
                  </a:moveTo>
                  <a:lnTo>
                    <a:pt x="2628518" y="1257300"/>
                  </a:lnTo>
                </a:path>
                <a:path w="3912235" h="1339214">
                  <a:moveTo>
                    <a:pt x="3316097" y="993394"/>
                  </a:moveTo>
                  <a:lnTo>
                    <a:pt x="3378707" y="969264"/>
                  </a:lnTo>
                </a:path>
                <a:path w="3912235" h="1339214">
                  <a:moveTo>
                    <a:pt x="3884549" y="1339215"/>
                  </a:moveTo>
                  <a:lnTo>
                    <a:pt x="3911727" y="1328801"/>
                  </a:lnTo>
                </a:path>
                <a:path w="3912235" h="1339214">
                  <a:moveTo>
                    <a:pt x="2800985" y="645668"/>
                  </a:moveTo>
                  <a:lnTo>
                    <a:pt x="2827781" y="663702"/>
                  </a:lnTo>
                </a:path>
                <a:path w="3912235" h="1339214">
                  <a:moveTo>
                    <a:pt x="3316097" y="993394"/>
                  </a:moveTo>
                  <a:lnTo>
                    <a:pt x="3360547" y="1023366"/>
                  </a:lnTo>
                </a:path>
                <a:path w="3912235" h="1339214">
                  <a:moveTo>
                    <a:pt x="967485" y="202692"/>
                  </a:moveTo>
                  <a:lnTo>
                    <a:pt x="1011682" y="232664"/>
                  </a:lnTo>
                </a:path>
                <a:path w="3912235" h="1339214">
                  <a:moveTo>
                    <a:pt x="1500377" y="562356"/>
                  </a:moveTo>
                  <a:lnTo>
                    <a:pt x="1544827" y="592201"/>
                  </a:lnTo>
                </a:path>
                <a:path w="3912235" h="1339214">
                  <a:moveTo>
                    <a:pt x="2033142" y="921893"/>
                  </a:moveTo>
                  <a:lnTo>
                    <a:pt x="2077592" y="951611"/>
                  </a:lnTo>
                </a:path>
                <a:path w="3912235" h="1339214">
                  <a:moveTo>
                    <a:pt x="2566162" y="1281049"/>
                  </a:moveTo>
                  <a:lnTo>
                    <a:pt x="2610612" y="1311402"/>
                  </a:lnTo>
                </a:path>
                <a:path w="3912235" h="1339214">
                  <a:moveTo>
                    <a:pt x="217296" y="490728"/>
                  </a:moveTo>
                  <a:lnTo>
                    <a:pt x="261874" y="520700"/>
                  </a:lnTo>
                </a:path>
                <a:path w="3912235" h="1339214">
                  <a:moveTo>
                    <a:pt x="750188" y="850265"/>
                  </a:moveTo>
                  <a:lnTo>
                    <a:pt x="794638" y="880110"/>
                  </a:lnTo>
                </a:path>
                <a:path w="3912235" h="1339214">
                  <a:moveTo>
                    <a:pt x="1283208" y="1209802"/>
                  </a:moveTo>
                  <a:lnTo>
                    <a:pt x="1327531" y="1239901"/>
                  </a:lnTo>
                </a:path>
                <a:path w="3912235" h="1339214">
                  <a:moveTo>
                    <a:pt x="0" y="1138301"/>
                  </a:moveTo>
                  <a:lnTo>
                    <a:pt x="44576" y="1168146"/>
                  </a:lnTo>
                </a:path>
                <a:path w="3912235" h="1339214">
                  <a:moveTo>
                    <a:pt x="44450" y="1168146"/>
                  </a:moveTo>
                  <a:lnTo>
                    <a:pt x="62483" y="1114298"/>
                  </a:lnTo>
                </a:path>
                <a:path w="3912235" h="1339214">
                  <a:moveTo>
                    <a:pt x="261874" y="520954"/>
                  </a:moveTo>
                  <a:lnTo>
                    <a:pt x="279907" y="466852"/>
                  </a:lnTo>
                </a:path>
                <a:path w="3912235" h="1339214">
                  <a:moveTo>
                    <a:pt x="794638" y="880110"/>
                  </a:moveTo>
                  <a:lnTo>
                    <a:pt x="812672" y="826389"/>
                  </a:lnTo>
                </a:path>
                <a:path w="3912235" h="1339214">
                  <a:moveTo>
                    <a:pt x="1011682" y="232918"/>
                  </a:moveTo>
                  <a:lnTo>
                    <a:pt x="1030096" y="178816"/>
                  </a:lnTo>
                </a:path>
                <a:path w="3912235" h="1339214">
                  <a:moveTo>
                    <a:pt x="1327403" y="1239901"/>
                  </a:moveTo>
                  <a:lnTo>
                    <a:pt x="1345564" y="1185799"/>
                  </a:lnTo>
                </a:path>
                <a:path w="3912235" h="1339214">
                  <a:moveTo>
                    <a:pt x="1544827" y="592201"/>
                  </a:moveTo>
                  <a:lnTo>
                    <a:pt x="1562862" y="538353"/>
                  </a:lnTo>
                </a:path>
                <a:path w="3912235" h="1339214">
                  <a:moveTo>
                    <a:pt x="2077592" y="951611"/>
                  </a:moveTo>
                  <a:lnTo>
                    <a:pt x="2095627" y="897763"/>
                  </a:lnTo>
                </a:path>
                <a:path w="3912235" h="1339214">
                  <a:moveTo>
                    <a:pt x="2610612" y="1311402"/>
                  </a:moveTo>
                  <a:lnTo>
                    <a:pt x="2628518" y="1257300"/>
                  </a:lnTo>
                </a:path>
                <a:path w="3912235" h="1339214">
                  <a:moveTo>
                    <a:pt x="2827781" y="663702"/>
                  </a:moveTo>
                  <a:lnTo>
                    <a:pt x="2831338" y="653288"/>
                  </a:lnTo>
                </a:path>
                <a:path w="3912235" h="1339214">
                  <a:moveTo>
                    <a:pt x="3360547" y="1023366"/>
                  </a:moveTo>
                  <a:lnTo>
                    <a:pt x="3378707" y="969264"/>
                  </a:lnTo>
                </a:path>
                <a:path w="3912235" h="1339214">
                  <a:moveTo>
                    <a:pt x="3908298" y="1339215"/>
                  </a:moveTo>
                  <a:lnTo>
                    <a:pt x="3911473" y="132880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04452" name="object 11">
            <a:extLst>
              <a:ext uri="{FF2B5EF4-FFF2-40B4-BE49-F238E27FC236}">
                <a16:creationId xmlns:a16="http://schemas.microsoft.com/office/drawing/2014/main" id="{AAAF9AAD-B2CA-4446-B621-A9FC9E28D748}"/>
              </a:ext>
            </a:extLst>
          </p:cNvPr>
          <p:cNvSpPr>
            <a:spLocks/>
          </p:cNvSpPr>
          <p:nvPr/>
        </p:nvSpPr>
        <p:spPr bwMode="auto">
          <a:xfrm>
            <a:off x="5938838" y="1884363"/>
            <a:ext cx="120650" cy="163512"/>
          </a:xfrm>
          <a:custGeom>
            <a:avLst/>
            <a:gdLst>
              <a:gd name="T0" fmla="*/ 60325 w 120650"/>
              <a:gd name="T1" fmla="*/ 60561 h 163194"/>
              <a:gd name="T2" fmla="*/ 60325 w 120650"/>
              <a:gd name="T3" fmla="*/ 163448 h 163194"/>
              <a:gd name="T4" fmla="*/ 120523 w 120650"/>
              <a:gd name="T5" fmla="*/ 120993 h 163194"/>
              <a:gd name="T6" fmla="*/ 0 w 120650"/>
              <a:gd name="T7" fmla="*/ 0 h 163194"/>
              <a:gd name="T8" fmla="*/ 64643 w 120650"/>
              <a:gd name="T9" fmla="*/ 60561 h 163194"/>
              <a:gd name="T10" fmla="*/ 64897 w 120650"/>
              <a:gd name="T11" fmla="*/ 60561 h 163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650" h="163194">
                <a:moveTo>
                  <a:pt x="60325" y="60325"/>
                </a:moveTo>
                <a:lnTo>
                  <a:pt x="60325" y="162813"/>
                </a:lnTo>
              </a:path>
              <a:path w="120650" h="163194">
                <a:moveTo>
                  <a:pt x="120523" y="120523"/>
                </a:moveTo>
                <a:lnTo>
                  <a:pt x="0" y="0"/>
                </a:lnTo>
              </a:path>
              <a:path w="120650" h="163194">
                <a:moveTo>
                  <a:pt x="64643" y="60325"/>
                </a:moveTo>
                <a:lnTo>
                  <a:pt x="64897" y="603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53" name="object 12">
            <a:extLst>
              <a:ext uri="{FF2B5EF4-FFF2-40B4-BE49-F238E27FC236}">
                <a16:creationId xmlns:a16="http://schemas.microsoft.com/office/drawing/2014/main" id="{22F511DD-8142-4F1D-BB12-5C448BD97554}"/>
              </a:ext>
            </a:extLst>
          </p:cNvPr>
          <p:cNvSpPr>
            <a:spLocks/>
          </p:cNvSpPr>
          <p:nvPr/>
        </p:nvSpPr>
        <p:spPr bwMode="auto">
          <a:xfrm>
            <a:off x="5943600" y="1600200"/>
            <a:ext cx="180975" cy="404813"/>
          </a:xfrm>
          <a:custGeom>
            <a:avLst/>
            <a:gdLst>
              <a:gd name="T0" fmla="*/ 60198 w 180975"/>
              <a:gd name="T1" fmla="*/ 120713 h 404494"/>
              <a:gd name="T2" fmla="*/ 60451 w 180975"/>
              <a:gd name="T3" fmla="*/ 120713 h 404494"/>
              <a:gd name="T4" fmla="*/ 60198 w 180975"/>
              <a:gd name="T5" fmla="*/ 344457 h 404494"/>
              <a:gd name="T6" fmla="*/ 60198 w 180975"/>
              <a:gd name="T7" fmla="*/ 120713 h 404494"/>
              <a:gd name="T8" fmla="*/ 60198 w 180975"/>
              <a:gd name="T9" fmla="*/ 0 h 404494"/>
              <a:gd name="T10" fmla="*/ 180721 w 180975"/>
              <a:gd name="T11" fmla="*/ 0 h 404494"/>
              <a:gd name="T12" fmla="*/ 0 w 180975"/>
              <a:gd name="T13" fmla="*/ 284038 h 404494"/>
              <a:gd name="T14" fmla="*/ 120396 w 180975"/>
              <a:gd name="T15" fmla="*/ 404751 h 404494"/>
              <a:gd name="T16" fmla="*/ 120396 w 180975"/>
              <a:gd name="T17" fmla="*/ 181134 h 404494"/>
              <a:gd name="T18" fmla="*/ 0 w 180975"/>
              <a:gd name="T19" fmla="*/ 60421 h 404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975" h="404494">
                <a:moveTo>
                  <a:pt x="60198" y="120523"/>
                </a:moveTo>
                <a:lnTo>
                  <a:pt x="60451" y="120523"/>
                </a:lnTo>
              </a:path>
              <a:path w="180975" h="404494">
                <a:moveTo>
                  <a:pt x="60198" y="343915"/>
                </a:moveTo>
                <a:lnTo>
                  <a:pt x="60198" y="120523"/>
                </a:lnTo>
                <a:lnTo>
                  <a:pt x="60198" y="0"/>
                </a:lnTo>
                <a:lnTo>
                  <a:pt x="180721" y="0"/>
                </a:lnTo>
              </a:path>
              <a:path w="180975" h="404494">
                <a:moveTo>
                  <a:pt x="0" y="283590"/>
                </a:moveTo>
                <a:lnTo>
                  <a:pt x="120396" y="404113"/>
                </a:lnTo>
              </a:path>
              <a:path w="180975" h="404494">
                <a:moveTo>
                  <a:pt x="120396" y="180848"/>
                </a:moveTo>
                <a:lnTo>
                  <a:pt x="0" y="6032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54" name="object 13">
            <a:extLst>
              <a:ext uri="{FF2B5EF4-FFF2-40B4-BE49-F238E27FC236}">
                <a16:creationId xmlns:a16="http://schemas.microsoft.com/office/drawing/2014/main" id="{EC05776F-D55D-42FC-8FEB-333F759CC365}"/>
              </a:ext>
            </a:extLst>
          </p:cNvPr>
          <p:cNvSpPr>
            <a:spLocks/>
          </p:cNvSpPr>
          <p:nvPr/>
        </p:nvSpPr>
        <p:spPr bwMode="auto">
          <a:xfrm>
            <a:off x="1697038" y="2555875"/>
            <a:ext cx="1854200" cy="120650"/>
          </a:xfrm>
          <a:custGeom>
            <a:avLst/>
            <a:gdLst>
              <a:gd name="T0" fmla="*/ 60198 w 1854200"/>
              <a:gd name="T1" fmla="*/ 60325 h 120650"/>
              <a:gd name="T2" fmla="*/ 60579 w 1854200"/>
              <a:gd name="T3" fmla="*/ 60325 h 120650"/>
              <a:gd name="T4" fmla="*/ 60198 w 1854200"/>
              <a:gd name="T5" fmla="*/ 60325 h 120650"/>
              <a:gd name="T6" fmla="*/ 1854072 w 1854200"/>
              <a:gd name="T7" fmla="*/ 60325 h 120650"/>
              <a:gd name="T8" fmla="*/ 120523 w 1854200"/>
              <a:gd name="T9" fmla="*/ 0 h 120650"/>
              <a:gd name="T10" fmla="*/ 0 w 1854200"/>
              <a:gd name="T11" fmla="*/ 120523 h 120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4200" h="120650">
                <a:moveTo>
                  <a:pt x="60198" y="60325"/>
                </a:moveTo>
                <a:lnTo>
                  <a:pt x="60579" y="60325"/>
                </a:lnTo>
              </a:path>
              <a:path w="1854200" h="120650">
                <a:moveTo>
                  <a:pt x="60198" y="60325"/>
                </a:moveTo>
                <a:lnTo>
                  <a:pt x="1854072" y="60325"/>
                </a:lnTo>
              </a:path>
              <a:path w="1854200" h="120650">
                <a:moveTo>
                  <a:pt x="120523" y="0"/>
                </a:moveTo>
                <a:lnTo>
                  <a:pt x="0" y="12052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55" name="object 14">
            <a:extLst>
              <a:ext uri="{FF2B5EF4-FFF2-40B4-BE49-F238E27FC236}">
                <a16:creationId xmlns:a16="http://schemas.microsoft.com/office/drawing/2014/main" id="{6B8742B1-8AB4-4BF7-A3B6-DECEB8BB51D6}"/>
              </a:ext>
            </a:extLst>
          </p:cNvPr>
          <p:cNvSpPr>
            <a:spLocks/>
          </p:cNvSpPr>
          <p:nvPr/>
        </p:nvSpPr>
        <p:spPr bwMode="auto">
          <a:xfrm>
            <a:off x="3981450" y="2611438"/>
            <a:ext cx="1854200" cy="120650"/>
          </a:xfrm>
          <a:custGeom>
            <a:avLst/>
            <a:gdLst>
              <a:gd name="T0" fmla="*/ 1793875 w 1854200"/>
              <a:gd name="T1" fmla="*/ 60198 h 120650"/>
              <a:gd name="T2" fmla="*/ 1794256 w 1854200"/>
              <a:gd name="T3" fmla="*/ 60198 h 120650"/>
              <a:gd name="T4" fmla="*/ 1793875 w 1854200"/>
              <a:gd name="T5" fmla="*/ 60198 h 120650"/>
              <a:gd name="T6" fmla="*/ 0 w 1854200"/>
              <a:gd name="T7" fmla="*/ 60198 h 120650"/>
              <a:gd name="T8" fmla="*/ 1733550 w 1854200"/>
              <a:gd name="T9" fmla="*/ 120523 h 120650"/>
              <a:gd name="T10" fmla="*/ 1854200 w 1854200"/>
              <a:gd name="T11" fmla="*/ 0 h 120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54200" h="120650">
                <a:moveTo>
                  <a:pt x="1793875" y="60198"/>
                </a:moveTo>
                <a:lnTo>
                  <a:pt x="1794256" y="60198"/>
                </a:lnTo>
              </a:path>
              <a:path w="1854200" h="120650">
                <a:moveTo>
                  <a:pt x="1793875" y="60198"/>
                </a:moveTo>
                <a:lnTo>
                  <a:pt x="0" y="60198"/>
                </a:lnTo>
              </a:path>
              <a:path w="1854200" h="120650">
                <a:moveTo>
                  <a:pt x="1733550" y="120523"/>
                </a:moveTo>
                <a:lnTo>
                  <a:pt x="185420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56" name="object 15">
            <a:extLst>
              <a:ext uri="{FF2B5EF4-FFF2-40B4-BE49-F238E27FC236}">
                <a16:creationId xmlns:a16="http://schemas.microsoft.com/office/drawing/2014/main" id="{7CEDD268-641A-4A63-A53B-A08E071D0273}"/>
              </a:ext>
            </a:extLst>
          </p:cNvPr>
          <p:cNvSpPr>
            <a:spLocks/>
          </p:cNvSpPr>
          <p:nvPr/>
        </p:nvSpPr>
        <p:spPr bwMode="auto">
          <a:xfrm>
            <a:off x="1311275" y="1798638"/>
            <a:ext cx="120650" cy="609600"/>
          </a:xfrm>
          <a:custGeom>
            <a:avLst/>
            <a:gdLst>
              <a:gd name="T0" fmla="*/ 60325 w 120650"/>
              <a:gd name="T1" fmla="*/ 550294 h 608330"/>
              <a:gd name="T2" fmla="*/ 60832 w 120650"/>
              <a:gd name="T3" fmla="*/ 550294 h 608330"/>
              <a:gd name="T4" fmla="*/ 60325 w 120650"/>
              <a:gd name="T5" fmla="*/ 550294 h 608330"/>
              <a:gd name="T6" fmla="*/ 60325 w 120650"/>
              <a:gd name="T7" fmla="*/ 0 h 608330"/>
              <a:gd name="T8" fmla="*/ 0 w 120650"/>
              <a:gd name="T9" fmla="*/ 489845 h 608330"/>
              <a:gd name="T10" fmla="*/ 120650 w 120650"/>
              <a:gd name="T11" fmla="*/ 610872 h 608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650" h="608330">
                <a:moveTo>
                  <a:pt x="60325" y="548004"/>
                </a:moveTo>
                <a:lnTo>
                  <a:pt x="60832" y="548004"/>
                </a:lnTo>
              </a:path>
              <a:path w="120650" h="608330">
                <a:moveTo>
                  <a:pt x="60325" y="548004"/>
                </a:moveTo>
                <a:lnTo>
                  <a:pt x="60325" y="0"/>
                </a:lnTo>
              </a:path>
              <a:path w="120650" h="608330">
                <a:moveTo>
                  <a:pt x="0" y="487806"/>
                </a:moveTo>
                <a:lnTo>
                  <a:pt x="120650" y="60832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57" name="object 16">
            <a:extLst>
              <a:ext uri="{FF2B5EF4-FFF2-40B4-BE49-F238E27FC236}">
                <a16:creationId xmlns:a16="http://schemas.microsoft.com/office/drawing/2014/main" id="{70CC3944-A409-4D31-8746-D297F30F9EE4}"/>
              </a:ext>
            </a:extLst>
          </p:cNvPr>
          <p:cNvSpPr>
            <a:spLocks/>
          </p:cNvSpPr>
          <p:nvPr/>
        </p:nvSpPr>
        <p:spPr bwMode="auto">
          <a:xfrm>
            <a:off x="1697038" y="561975"/>
            <a:ext cx="487362" cy="120650"/>
          </a:xfrm>
          <a:custGeom>
            <a:avLst/>
            <a:gdLst>
              <a:gd name="T0" fmla="*/ 60120 w 487680"/>
              <a:gd name="T1" fmla="*/ 60325 h 120650"/>
              <a:gd name="T2" fmla="*/ 60500 w 487680"/>
              <a:gd name="T3" fmla="*/ 60325 h 120650"/>
              <a:gd name="T4" fmla="*/ 60120 w 487680"/>
              <a:gd name="T5" fmla="*/ 60325 h 120650"/>
              <a:gd name="T6" fmla="*/ 486663 w 487680"/>
              <a:gd name="T7" fmla="*/ 60325 h 120650"/>
              <a:gd name="T8" fmla="*/ 120365 w 487680"/>
              <a:gd name="T9" fmla="*/ 0 h 120650"/>
              <a:gd name="T10" fmla="*/ 0 w 487680"/>
              <a:gd name="T11" fmla="*/ 120523 h 120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7680" h="120650">
                <a:moveTo>
                  <a:pt x="60198" y="60325"/>
                </a:moveTo>
                <a:lnTo>
                  <a:pt x="60579" y="60325"/>
                </a:lnTo>
              </a:path>
              <a:path w="487680" h="120650">
                <a:moveTo>
                  <a:pt x="60198" y="60325"/>
                </a:moveTo>
                <a:lnTo>
                  <a:pt x="487299" y="60325"/>
                </a:lnTo>
              </a:path>
              <a:path w="487680" h="120650">
                <a:moveTo>
                  <a:pt x="120523" y="0"/>
                </a:moveTo>
                <a:lnTo>
                  <a:pt x="0" y="12052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58" name="object 17">
            <a:extLst>
              <a:ext uri="{FF2B5EF4-FFF2-40B4-BE49-F238E27FC236}">
                <a16:creationId xmlns:a16="http://schemas.microsoft.com/office/drawing/2014/main" id="{65F2178A-3FB5-4F77-AFB7-A285FC2C0BFC}"/>
              </a:ext>
            </a:extLst>
          </p:cNvPr>
          <p:cNvSpPr>
            <a:spLocks/>
          </p:cNvSpPr>
          <p:nvPr/>
        </p:nvSpPr>
        <p:spPr bwMode="auto">
          <a:xfrm>
            <a:off x="2446338" y="561975"/>
            <a:ext cx="487362" cy="120650"/>
          </a:xfrm>
          <a:custGeom>
            <a:avLst/>
            <a:gdLst>
              <a:gd name="T0" fmla="*/ 426671 w 487680"/>
              <a:gd name="T1" fmla="*/ 60325 h 120650"/>
              <a:gd name="T2" fmla="*/ 427051 w 487680"/>
              <a:gd name="T3" fmla="*/ 60325 h 120650"/>
              <a:gd name="T4" fmla="*/ 426671 w 487680"/>
              <a:gd name="T5" fmla="*/ 60325 h 120650"/>
              <a:gd name="T6" fmla="*/ 0 w 487680"/>
              <a:gd name="T7" fmla="*/ 60325 h 120650"/>
              <a:gd name="T8" fmla="*/ 366425 w 487680"/>
              <a:gd name="T9" fmla="*/ 120523 h 120650"/>
              <a:gd name="T10" fmla="*/ 486789 w 487680"/>
              <a:gd name="T11" fmla="*/ 0 h 120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7680" h="120650">
                <a:moveTo>
                  <a:pt x="427228" y="60325"/>
                </a:moveTo>
                <a:lnTo>
                  <a:pt x="427609" y="60325"/>
                </a:lnTo>
              </a:path>
              <a:path w="487680" h="120650">
                <a:moveTo>
                  <a:pt x="427228" y="60325"/>
                </a:moveTo>
                <a:lnTo>
                  <a:pt x="0" y="60325"/>
                </a:lnTo>
              </a:path>
              <a:path w="487680" h="120650">
                <a:moveTo>
                  <a:pt x="366903" y="120523"/>
                </a:moveTo>
                <a:lnTo>
                  <a:pt x="48742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4459" name="object 18">
            <a:extLst>
              <a:ext uri="{FF2B5EF4-FFF2-40B4-BE49-F238E27FC236}">
                <a16:creationId xmlns:a16="http://schemas.microsoft.com/office/drawing/2014/main" id="{EA6E1197-B1DF-449F-B0CD-6C51607649E6}"/>
              </a:ext>
            </a:extLst>
          </p:cNvPr>
          <p:cNvSpPr>
            <a:spLocks/>
          </p:cNvSpPr>
          <p:nvPr/>
        </p:nvSpPr>
        <p:spPr bwMode="auto">
          <a:xfrm>
            <a:off x="1311275" y="947738"/>
            <a:ext cx="120650" cy="608012"/>
          </a:xfrm>
          <a:custGeom>
            <a:avLst/>
            <a:gdLst>
              <a:gd name="T0" fmla="*/ 60325 w 120650"/>
              <a:gd name="T1" fmla="*/ 60261 h 608330"/>
              <a:gd name="T2" fmla="*/ 60325 w 120650"/>
              <a:gd name="T3" fmla="*/ 607566 h 608330"/>
              <a:gd name="T4" fmla="*/ 120650 w 120650"/>
              <a:gd name="T5" fmla="*/ 120396 h 608330"/>
              <a:gd name="T6" fmla="*/ 0 w 120650"/>
              <a:gd name="T7" fmla="*/ 0 h 6083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650" h="608330">
                <a:moveTo>
                  <a:pt x="60325" y="60325"/>
                </a:moveTo>
                <a:lnTo>
                  <a:pt x="60325" y="608202"/>
                </a:lnTo>
              </a:path>
              <a:path w="120650" h="608330">
                <a:moveTo>
                  <a:pt x="120650" y="120522"/>
                </a:moveTo>
                <a:lnTo>
                  <a:pt x="0"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object 19">
            <a:extLst>
              <a:ext uri="{FF2B5EF4-FFF2-40B4-BE49-F238E27FC236}">
                <a16:creationId xmlns:a16="http://schemas.microsoft.com/office/drawing/2014/main" id="{C1B6947C-0A7B-42BD-B544-F0A006D7942B}"/>
              </a:ext>
            </a:extLst>
          </p:cNvPr>
          <p:cNvSpPr txBox="1"/>
          <p:nvPr/>
        </p:nvSpPr>
        <p:spPr>
          <a:xfrm>
            <a:off x="1119188" y="488950"/>
            <a:ext cx="249237" cy="444500"/>
          </a:xfrm>
          <a:prstGeom prst="rect">
            <a:avLst/>
          </a:prstGeom>
        </p:spPr>
        <p:txBody>
          <a:bodyPr lIns="0" tIns="12700" rIns="0" bIns="0">
            <a:spAutoFit/>
          </a:bodyPr>
          <a:lstStyle/>
          <a:p>
            <a:pPr marL="12700" eaLnBrk="1" fontAlgn="auto" hangingPunct="1">
              <a:lnSpc>
                <a:spcPts val="1645"/>
              </a:lnSpc>
              <a:spcBef>
                <a:spcPts val="100"/>
              </a:spcBef>
              <a:spcAft>
                <a:spcPts val="0"/>
              </a:spcAft>
              <a:defRPr/>
            </a:pPr>
            <a:r>
              <a:rPr sz="1400" kern="0" spc="-25" dirty="0">
                <a:solidFill>
                  <a:sysClr val="windowText" lastClr="000000"/>
                </a:solidFill>
                <a:latin typeface="Times New Roman"/>
                <a:cs typeface="Times New Roman"/>
              </a:rPr>
              <a:t>5"</a:t>
            </a:r>
            <a:endParaRPr sz="1400" kern="0">
              <a:solidFill>
                <a:sysClr val="windowText" lastClr="000000"/>
              </a:solidFill>
              <a:latin typeface="Times New Roman"/>
              <a:cs typeface="Times New Roman"/>
            </a:endParaRPr>
          </a:p>
          <a:p>
            <a:pPr marL="78105" eaLnBrk="1" fontAlgn="auto" hangingPunct="1">
              <a:lnSpc>
                <a:spcPts val="1645"/>
              </a:lnSpc>
              <a:spcBef>
                <a:spcPts val="0"/>
              </a:spcBef>
              <a:spcAft>
                <a:spcPts val="0"/>
              </a:spcAft>
              <a:defRPr/>
            </a:pPr>
            <a:r>
              <a:rPr sz="1400" kern="0" spc="-25" dirty="0">
                <a:solidFill>
                  <a:sysClr val="windowText" lastClr="000000"/>
                </a:solidFill>
                <a:latin typeface="Times New Roman"/>
                <a:cs typeface="Times New Roman"/>
              </a:rPr>
              <a:t>1"</a:t>
            </a:r>
            <a:endParaRPr sz="1400" kern="0">
              <a:solidFill>
                <a:sysClr val="windowText" lastClr="000000"/>
              </a:solidFill>
              <a:latin typeface="Times New Roman"/>
              <a:cs typeface="Times New Roman"/>
            </a:endParaRPr>
          </a:p>
        </p:txBody>
      </p:sp>
      <p:sp>
        <p:nvSpPr>
          <p:cNvPr id="20" name="object 20">
            <a:extLst>
              <a:ext uri="{FF2B5EF4-FFF2-40B4-BE49-F238E27FC236}">
                <a16:creationId xmlns:a16="http://schemas.microsoft.com/office/drawing/2014/main" id="{C864DB1B-E4C1-4350-8948-FEA1B4638677}"/>
              </a:ext>
            </a:extLst>
          </p:cNvPr>
          <p:cNvSpPr txBox="1"/>
          <p:nvPr/>
        </p:nvSpPr>
        <p:spPr>
          <a:xfrm>
            <a:off x="617538" y="1293813"/>
            <a:ext cx="184150" cy="239712"/>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1"</a:t>
            </a:r>
            <a:endParaRPr sz="1400" kern="0">
              <a:solidFill>
                <a:sysClr val="windowText" lastClr="000000"/>
              </a:solidFill>
              <a:latin typeface="Times New Roman"/>
              <a:cs typeface="Times New Roman"/>
            </a:endParaRPr>
          </a:p>
        </p:txBody>
      </p:sp>
      <p:sp>
        <p:nvSpPr>
          <p:cNvPr id="21" name="object 21">
            <a:extLst>
              <a:ext uri="{FF2B5EF4-FFF2-40B4-BE49-F238E27FC236}">
                <a16:creationId xmlns:a16="http://schemas.microsoft.com/office/drawing/2014/main" id="{498B8B0C-E620-4A95-A8D5-D86733897B89}"/>
              </a:ext>
            </a:extLst>
          </p:cNvPr>
          <p:cNvSpPr txBox="1"/>
          <p:nvPr/>
        </p:nvSpPr>
        <p:spPr>
          <a:xfrm>
            <a:off x="1560513" y="1382713"/>
            <a:ext cx="182562" cy="238125"/>
          </a:xfrm>
          <a:prstGeom prst="rect">
            <a:avLst/>
          </a:prstGeom>
        </p:spPr>
        <p:txBody>
          <a:bodyPr lIns="0" tIns="13335" rIns="0" bIns="0">
            <a:spAutoFit/>
          </a:bodyPr>
          <a:lstStyle/>
          <a:p>
            <a:pPr marL="12700" eaLnBrk="1" fontAlgn="auto" hangingPunct="1">
              <a:spcBef>
                <a:spcPts val="105"/>
              </a:spcBef>
              <a:spcAft>
                <a:spcPts val="0"/>
              </a:spcAft>
              <a:defRPr/>
            </a:pPr>
            <a:r>
              <a:rPr sz="1400" kern="0" spc="-25" dirty="0">
                <a:solidFill>
                  <a:sysClr val="windowText" lastClr="000000"/>
                </a:solidFill>
                <a:latin typeface="Times New Roman"/>
                <a:cs typeface="Times New Roman"/>
              </a:rPr>
              <a:t>1"</a:t>
            </a:r>
            <a:endParaRPr sz="1400" kern="0">
              <a:solidFill>
                <a:sysClr val="windowText" lastClr="000000"/>
              </a:solidFill>
              <a:latin typeface="Times New Roman"/>
              <a:cs typeface="Times New Roman"/>
            </a:endParaRPr>
          </a:p>
        </p:txBody>
      </p:sp>
      <p:sp>
        <p:nvSpPr>
          <p:cNvPr id="104463" name="object 22">
            <a:extLst>
              <a:ext uri="{FF2B5EF4-FFF2-40B4-BE49-F238E27FC236}">
                <a16:creationId xmlns:a16="http://schemas.microsoft.com/office/drawing/2014/main" id="{0E159393-4DC1-451A-88EB-DAD21C7A3AF2}"/>
              </a:ext>
            </a:extLst>
          </p:cNvPr>
          <p:cNvSpPr txBox="1">
            <a:spLocks noChangeArrowheads="1"/>
          </p:cNvSpPr>
          <p:nvPr/>
        </p:nvSpPr>
        <p:spPr bwMode="auto">
          <a:xfrm>
            <a:off x="617538" y="1587500"/>
            <a:ext cx="1947862"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3335"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ts val="100"/>
              </a:spcBef>
            </a:pPr>
            <a:r>
              <a:rPr lang="en-US" altLang="en-US" sz="1400">
                <a:solidFill>
                  <a:srgbClr val="000000"/>
                </a:solidFill>
                <a:latin typeface="Times New Roman" panose="02020603050405020304" pitchFamily="18" charset="0"/>
                <a:cs typeface="Times New Roman" panose="02020603050405020304" pitchFamily="18" charset="0"/>
              </a:rPr>
              <a:t>6"</a:t>
            </a:r>
          </a:p>
          <a:p>
            <a:pPr eaLnBrk="1" hangingPunct="1">
              <a:spcBef>
                <a:spcPts val="13"/>
              </a:spcBef>
            </a:pPr>
            <a:endParaRPr lang="en-US" altLang="en-US" sz="1600">
              <a:solidFill>
                <a:srgbClr val="000000"/>
              </a:solidFill>
              <a:latin typeface="Times New Roman" panose="02020603050405020304" pitchFamily="18" charset="0"/>
              <a:cs typeface="Times New Roman" panose="02020603050405020304" pitchFamily="18" charset="0"/>
            </a:endParaRPr>
          </a:p>
          <a:p>
            <a:pPr eaLnBrk="1" hangingPunct="1"/>
            <a:r>
              <a:rPr lang="en-US" altLang="en-US" sz="1400">
                <a:solidFill>
                  <a:srgbClr val="000000"/>
                </a:solidFill>
                <a:latin typeface="Times New Roman" panose="02020603050405020304" pitchFamily="18" charset="0"/>
                <a:cs typeface="Times New Roman" panose="02020603050405020304" pitchFamily="18" charset="0"/>
              </a:rPr>
              <a:t>2"</a:t>
            </a:r>
          </a:p>
          <a:p>
            <a:pPr eaLnBrk="1" hangingPunct="1">
              <a:spcBef>
                <a:spcPts val="25"/>
              </a:spcBef>
            </a:pPr>
            <a:endParaRPr lang="en-US" altLang="en-US" sz="1900">
              <a:solidFill>
                <a:srgbClr val="000000"/>
              </a:solidFill>
              <a:latin typeface="Times New Roman" panose="02020603050405020304" pitchFamily="18" charset="0"/>
              <a:cs typeface="Times New Roman" panose="02020603050405020304" pitchFamily="18" charset="0"/>
            </a:endParaRPr>
          </a:p>
          <a:p>
            <a:pPr algn="r" eaLnBrk="1" hangingPunct="1"/>
            <a:r>
              <a:rPr lang="en-US" altLang="en-US" sz="1400">
                <a:solidFill>
                  <a:srgbClr val="000000"/>
                </a:solidFill>
                <a:latin typeface="Times New Roman" panose="02020603050405020304" pitchFamily="18" charset="0"/>
                <a:cs typeface="Times New Roman" panose="02020603050405020304" pitchFamily="18" charset="0"/>
              </a:rPr>
              <a:t>1'-6"</a:t>
            </a:r>
          </a:p>
          <a:p>
            <a:pPr eaLnBrk="1" hangingPunct="1">
              <a:spcBef>
                <a:spcPts val="1263"/>
              </a:spcBef>
            </a:pPr>
            <a:r>
              <a:rPr lang="en-US" altLang="en-US" sz="1400" b="1">
                <a:solidFill>
                  <a:srgbClr val="000000"/>
                </a:solidFill>
                <a:latin typeface="Times New Roman" panose="02020603050405020304" pitchFamily="18" charset="0"/>
                <a:cs typeface="Times New Roman" panose="02020603050405020304" pitchFamily="18" charset="0"/>
              </a:rPr>
              <a:t>Use Hatch (Conc.)</a:t>
            </a:r>
            <a:endParaRPr lang="en-US" altLang="en-US" sz="1400">
              <a:solidFill>
                <a:srgbClr val="000000"/>
              </a:solidFill>
              <a:latin typeface="Times New Roman" panose="02020603050405020304" pitchFamily="18" charset="0"/>
              <a:cs typeface="Times New Roman" panose="02020603050405020304" pitchFamily="18" charset="0"/>
            </a:endParaRPr>
          </a:p>
        </p:txBody>
      </p:sp>
      <p:sp>
        <p:nvSpPr>
          <p:cNvPr id="104464" name="object 23">
            <a:extLst>
              <a:ext uri="{FF2B5EF4-FFF2-40B4-BE49-F238E27FC236}">
                <a16:creationId xmlns:a16="http://schemas.microsoft.com/office/drawing/2014/main" id="{4D20E440-CB50-4741-8648-C6C79A2DADFB}"/>
              </a:ext>
            </a:extLst>
          </p:cNvPr>
          <p:cNvSpPr>
            <a:spLocks/>
          </p:cNvSpPr>
          <p:nvPr/>
        </p:nvSpPr>
        <p:spPr bwMode="auto">
          <a:xfrm>
            <a:off x="5948363" y="2320925"/>
            <a:ext cx="120650" cy="161925"/>
          </a:xfrm>
          <a:custGeom>
            <a:avLst/>
            <a:gdLst>
              <a:gd name="T0" fmla="*/ 60325 w 120650"/>
              <a:gd name="T1" fmla="*/ 101151 h 163194"/>
              <a:gd name="T2" fmla="*/ 60706 w 120650"/>
              <a:gd name="T3" fmla="*/ 101151 h 163194"/>
              <a:gd name="T4" fmla="*/ 60325 w 120650"/>
              <a:gd name="T5" fmla="*/ 101151 h 163194"/>
              <a:gd name="T6" fmla="*/ 60325 w 120650"/>
              <a:gd name="T7" fmla="*/ 0 h 163194"/>
              <a:gd name="T8" fmla="*/ 0 w 120650"/>
              <a:gd name="T9" fmla="*/ 41761 h 163194"/>
              <a:gd name="T10" fmla="*/ 120523 w 120650"/>
              <a:gd name="T11" fmla="*/ 160542 h 163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650" h="163194">
                <a:moveTo>
                  <a:pt x="60325" y="102743"/>
                </a:moveTo>
                <a:lnTo>
                  <a:pt x="60706" y="102743"/>
                </a:lnTo>
              </a:path>
              <a:path w="120650" h="163194">
                <a:moveTo>
                  <a:pt x="60325" y="102743"/>
                </a:moveTo>
                <a:lnTo>
                  <a:pt x="60325" y="0"/>
                </a:lnTo>
              </a:path>
              <a:path w="120650" h="163194">
                <a:moveTo>
                  <a:pt x="0" y="42418"/>
                </a:moveTo>
                <a:lnTo>
                  <a:pt x="120523" y="16306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12585</Words>
  <Application>Microsoft Office PowerPoint</Application>
  <PresentationFormat>Custom</PresentationFormat>
  <Paragraphs>1557</Paragraphs>
  <Slides>103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103</vt:i4>
      </vt:variant>
    </vt:vector>
  </HeadingPairs>
  <TitlesOfParts>
    <vt:vector size="114" baseType="lpstr">
      <vt:lpstr>Arial</vt:lpstr>
      <vt:lpstr>Arial Black</vt:lpstr>
      <vt:lpstr>Berlin Sans FB Demi</vt:lpstr>
      <vt:lpstr>Bradley Hand ITC</vt:lpstr>
      <vt:lpstr>Calibri</vt:lpstr>
      <vt:lpstr>Cambria Math</vt:lpstr>
      <vt:lpstr>Segoe UI Symbol</vt:lpstr>
      <vt:lpstr>Symbol</vt:lpstr>
      <vt:lpstr>Times New Roman</vt:lpstr>
      <vt:lpstr>Wingdings</vt:lpstr>
      <vt:lpstr>Office Theme</vt:lpstr>
      <vt:lpstr>LAB MANUAL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MANUAL</dc:title>
  <dc:creator>Shayon Andalib</dc:creator>
  <cp:lastModifiedBy>Shayon Andalib</cp:lastModifiedBy>
  <cp:revision>4</cp:revision>
  <dcterms:created xsi:type="dcterms:W3CDTF">2025-01-22T19:09:02Z</dcterms:created>
  <dcterms:modified xsi:type="dcterms:W3CDTF">2025-01-23T10:07:11Z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2025-01-22T00:00:00Z</vt:filetime>
  </property>
  <property fmtid="{D5CDD505-2E9C-101B-9397-08002B2CF9AE}" pid="3" name="Creator">
    <vt:lpwstr>Microsoft® Word 2021</vt:lpwstr>
  </property>
  <property fmtid="{D5CDD505-2E9C-101B-9397-08002B2CF9AE}" pid="4" name="LastSaved">
    <vt:filetime>2025-01-22T00:00:00Z</vt:filetime>
  </property>
  <property fmtid="{D5CDD505-2E9C-101B-9397-08002B2CF9AE}" pid="5" name="Producer">
    <vt:lpwstr>Microsoft® Word 2021</vt:lpwstr>
  </property>
</Properties>
</file>