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4"/>
  </p:sldMasterIdLst>
  <p:notesMasterIdLst>
    <p:notesMasterId r:id="rId156"/>
  </p:notesMasterIdLst>
  <p:sldIdLst>
    <p:sldId id="257" r:id="rId5"/>
    <p:sldId id="532" r:id="rId6"/>
    <p:sldId id="620" r:id="rId7"/>
    <p:sldId id="618" r:id="rId8"/>
    <p:sldId id="302" r:id="rId9"/>
    <p:sldId id="374" r:id="rId10"/>
    <p:sldId id="375" r:id="rId11"/>
    <p:sldId id="492" r:id="rId12"/>
    <p:sldId id="493" r:id="rId13"/>
    <p:sldId id="494" r:id="rId14"/>
    <p:sldId id="753" r:id="rId15"/>
    <p:sldId id="616" r:id="rId16"/>
    <p:sldId id="500" r:id="rId17"/>
    <p:sldId id="621" r:id="rId18"/>
    <p:sldId id="502" r:id="rId19"/>
    <p:sldId id="503" r:id="rId20"/>
    <p:sldId id="504" r:id="rId21"/>
    <p:sldId id="505" r:id="rId22"/>
    <p:sldId id="506" r:id="rId23"/>
    <p:sldId id="507" r:id="rId24"/>
    <p:sldId id="622" r:id="rId25"/>
    <p:sldId id="508" r:id="rId26"/>
    <p:sldId id="509" r:id="rId27"/>
    <p:sldId id="510" r:id="rId28"/>
    <p:sldId id="511" r:id="rId29"/>
    <p:sldId id="512" r:id="rId30"/>
    <p:sldId id="513" r:id="rId31"/>
    <p:sldId id="514" r:id="rId32"/>
    <p:sldId id="515" r:id="rId33"/>
    <p:sldId id="516" r:id="rId34"/>
    <p:sldId id="520" r:id="rId35"/>
    <p:sldId id="522" r:id="rId36"/>
    <p:sldId id="523" r:id="rId37"/>
    <p:sldId id="524" r:id="rId38"/>
    <p:sldId id="525" r:id="rId39"/>
    <p:sldId id="557" r:id="rId40"/>
    <p:sldId id="623" r:id="rId41"/>
    <p:sldId id="624" r:id="rId42"/>
    <p:sldId id="625" r:id="rId43"/>
    <p:sldId id="626" r:id="rId44"/>
    <p:sldId id="627" r:id="rId45"/>
    <p:sldId id="628" r:id="rId46"/>
    <p:sldId id="730" r:id="rId47"/>
    <p:sldId id="731" r:id="rId48"/>
    <p:sldId id="732" r:id="rId49"/>
    <p:sldId id="733" r:id="rId50"/>
    <p:sldId id="560" r:id="rId51"/>
    <p:sldId id="561" r:id="rId52"/>
    <p:sldId id="310" r:id="rId53"/>
    <p:sldId id="650" r:id="rId54"/>
    <p:sldId id="629" r:id="rId55"/>
    <p:sldId id="630" r:id="rId56"/>
    <p:sldId id="631" r:id="rId57"/>
    <p:sldId id="632" r:id="rId58"/>
    <p:sldId id="633" r:id="rId59"/>
    <p:sldId id="634" r:id="rId60"/>
    <p:sldId id="635" r:id="rId61"/>
    <p:sldId id="636" r:id="rId62"/>
    <p:sldId id="637" r:id="rId63"/>
    <p:sldId id="713" r:id="rId64"/>
    <p:sldId id="298" r:id="rId65"/>
    <p:sldId id="708" r:id="rId66"/>
    <p:sldId id="709" r:id="rId67"/>
    <p:sldId id="710" r:id="rId68"/>
    <p:sldId id="711" r:id="rId69"/>
    <p:sldId id="712" r:id="rId70"/>
    <p:sldId id="714" r:id="rId71"/>
    <p:sldId id="715" r:id="rId72"/>
    <p:sldId id="297" r:id="rId73"/>
    <p:sldId id="720" r:id="rId74"/>
    <p:sldId id="721" r:id="rId75"/>
    <p:sldId id="723" r:id="rId76"/>
    <p:sldId id="724" r:id="rId77"/>
    <p:sldId id="725" r:id="rId78"/>
    <p:sldId id="726" r:id="rId79"/>
    <p:sldId id="727" r:id="rId80"/>
    <p:sldId id="728" r:id="rId81"/>
    <p:sldId id="729" r:id="rId82"/>
    <p:sldId id="558" r:id="rId83"/>
    <p:sldId id="638" r:id="rId84"/>
    <p:sldId id="639" r:id="rId85"/>
    <p:sldId id="640" r:id="rId86"/>
    <p:sldId id="641" r:id="rId87"/>
    <p:sldId id="642" r:id="rId88"/>
    <p:sldId id="643" r:id="rId89"/>
    <p:sldId id="649" r:id="rId90"/>
    <p:sldId id="644" r:id="rId91"/>
    <p:sldId id="645" r:id="rId92"/>
    <p:sldId id="646" r:id="rId93"/>
    <p:sldId id="647" r:id="rId94"/>
    <p:sldId id="648" r:id="rId95"/>
    <p:sldId id="734" r:id="rId96"/>
    <p:sldId id="735" r:id="rId97"/>
    <p:sldId id="736" r:id="rId98"/>
    <p:sldId id="737" r:id="rId99"/>
    <p:sldId id="738" r:id="rId100"/>
    <p:sldId id="739" r:id="rId101"/>
    <p:sldId id="752" r:id="rId102"/>
    <p:sldId id="740" r:id="rId103"/>
    <p:sldId id="741" r:id="rId104"/>
    <p:sldId id="742" r:id="rId105"/>
    <p:sldId id="745" r:id="rId106"/>
    <p:sldId id="746" r:id="rId107"/>
    <p:sldId id="747" r:id="rId108"/>
    <p:sldId id="748" r:id="rId109"/>
    <p:sldId id="749" r:id="rId110"/>
    <p:sldId id="750" r:id="rId111"/>
    <p:sldId id="751" r:id="rId112"/>
    <p:sldId id="687" r:id="rId113"/>
    <p:sldId id="651" r:id="rId114"/>
    <p:sldId id="652" r:id="rId115"/>
    <p:sldId id="653" r:id="rId116"/>
    <p:sldId id="654" r:id="rId117"/>
    <p:sldId id="655" r:id="rId118"/>
    <p:sldId id="657" r:id="rId119"/>
    <p:sldId id="658" r:id="rId120"/>
    <p:sldId id="659" r:id="rId121"/>
    <p:sldId id="661" r:id="rId122"/>
    <p:sldId id="662" r:id="rId123"/>
    <p:sldId id="664" r:id="rId124"/>
    <p:sldId id="665" r:id="rId125"/>
    <p:sldId id="666" r:id="rId126"/>
    <p:sldId id="672" r:id="rId127"/>
    <p:sldId id="673" r:id="rId128"/>
    <p:sldId id="689" r:id="rId129"/>
    <p:sldId id="675" r:id="rId130"/>
    <p:sldId id="676" r:id="rId131"/>
    <p:sldId id="677" r:id="rId132"/>
    <p:sldId id="678" r:id="rId133"/>
    <p:sldId id="680" r:id="rId134"/>
    <p:sldId id="681" r:id="rId135"/>
    <p:sldId id="684" r:id="rId136"/>
    <p:sldId id="685" r:id="rId137"/>
    <p:sldId id="686" r:id="rId138"/>
    <p:sldId id="706" r:id="rId139"/>
    <p:sldId id="692" r:id="rId140"/>
    <p:sldId id="693" r:id="rId141"/>
    <p:sldId id="694" r:id="rId142"/>
    <p:sldId id="695" r:id="rId143"/>
    <p:sldId id="696" r:id="rId144"/>
    <p:sldId id="697" r:id="rId145"/>
    <p:sldId id="698" r:id="rId146"/>
    <p:sldId id="699" r:id="rId147"/>
    <p:sldId id="700" r:id="rId148"/>
    <p:sldId id="701" r:id="rId149"/>
    <p:sldId id="707" r:id="rId150"/>
    <p:sldId id="702" r:id="rId151"/>
    <p:sldId id="703" r:id="rId152"/>
    <p:sldId id="704" r:id="rId153"/>
    <p:sldId id="705" r:id="rId154"/>
    <p:sldId id="355" r:id="rId1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96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slide" Target="slides/slide149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4093-D315-4EEF-9C2A-60F70DB7456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AB884-1F94-4D46-9880-705ED424B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2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6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51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6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90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5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92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6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66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89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9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9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5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AB884-1F94-4D46-9880-705ED424BD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7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6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5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7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4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9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12191999" cy="3428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52065" y="2791120"/>
            <a:ext cx="5180329" cy="418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49260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9260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66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5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52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6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57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7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8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7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7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51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1.png"/><Relationship Id="rId21" Type="http://schemas.openxmlformats.org/officeDocument/2006/relationships/image" Target="../media/image299.png"/><Relationship Id="rId34" Type="http://schemas.openxmlformats.org/officeDocument/2006/relationships/image" Target="../media/image38.png"/><Relationship Id="rId42" Type="http://schemas.openxmlformats.org/officeDocument/2006/relationships/image" Target="../media/image309.png"/><Relationship Id="rId47" Type="http://schemas.openxmlformats.org/officeDocument/2006/relationships/image" Target="../media/image311.png"/><Relationship Id="rId50" Type="http://schemas.openxmlformats.org/officeDocument/2006/relationships/image" Target="../media/image312.png"/><Relationship Id="rId55" Type="http://schemas.openxmlformats.org/officeDocument/2006/relationships/image" Target="../media/image315.png"/><Relationship Id="rId63" Type="http://schemas.openxmlformats.org/officeDocument/2006/relationships/image" Target="../media/image321.png"/><Relationship Id="rId68" Type="http://schemas.openxmlformats.org/officeDocument/2006/relationships/image" Target="../media/image115.png"/><Relationship Id="rId76" Type="http://schemas.openxmlformats.org/officeDocument/2006/relationships/image" Target="../media/image62.png"/><Relationship Id="rId84" Type="http://schemas.openxmlformats.org/officeDocument/2006/relationships/image" Target="../media/image328.png"/><Relationship Id="rId89" Type="http://schemas.openxmlformats.org/officeDocument/2006/relationships/image" Target="../media/image331.png"/><Relationship Id="rId97" Type="http://schemas.openxmlformats.org/officeDocument/2006/relationships/image" Target="../media/image338.jpg"/><Relationship Id="rId7" Type="http://schemas.openxmlformats.org/officeDocument/2006/relationships/image" Target="../media/image20.png"/><Relationship Id="rId71" Type="http://schemas.openxmlformats.org/officeDocument/2006/relationships/image" Target="../media/image325.png"/><Relationship Id="rId92" Type="http://schemas.openxmlformats.org/officeDocument/2006/relationships/image" Target="../media/image333.png"/><Relationship Id="rId2" Type="http://schemas.openxmlformats.org/officeDocument/2006/relationships/image" Target="../media/image290.png"/><Relationship Id="rId16" Type="http://schemas.openxmlformats.org/officeDocument/2006/relationships/image" Target="../media/image26.png"/><Relationship Id="rId29" Type="http://schemas.openxmlformats.org/officeDocument/2006/relationships/image" Target="../media/image36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32" Type="http://schemas.openxmlformats.org/officeDocument/2006/relationships/image" Target="../media/image304.png"/><Relationship Id="rId37" Type="http://schemas.openxmlformats.org/officeDocument/2006/relationships/image" Target="../media/image50.png"/><Relationship Id="rId40" Type="http://schemas.openxmlformats.org/officeDocument/2006/relationships/image" Target="../media/image51.png"/><Relationship Id="rId45" Type="http://schemas.openxmlformats.org/officeDocument/2006/relationships/image" Target="../media/image54.png"/><Relationship Id="rId53" Type="http://schemas.openxmlformats.org/officeDocument/2006/relationships/image" Target="../media/image314.png"/><Relationship Id="rId58" Type="http://schemas.openxmlformats.org/officeDocument/2006/relationships/image" Target="../media/image317.png"/><Relationship Id="rId66" Type="http://schemas.openxmlformats.org/officeDocument/2006/relationships/image" Target="../media/image70.png"/><Relationship Id="rId74" Type="http://schemas.openxmlformats.org/officeDocument/2006/relationships/image" Target="../media/image61.png"/><Relationship Id="rId79" Type="http://schemas.openxmlformats.org/officeDocument/2006/relationships/image" Target="../media/image64.png"/><Relationship Id="rId87" Type="http://schemas.openxmlformats.org/officeDocument/2006/relationships/image" Target="../media/image330.png"/><Relationship Id="rId5" Type="http://schemas.openxmlformats.org/officeDocument/2006/relationships/image" Target="../media/image293.png"/><Relationship Id="rId61" Type="http://schemas.openxmlformats.org/officeDocument/2006/relationships/image" Target="../media/image319.png"/><Relationship Id="rId82" Type="http://schemas.openxmlformats.org/officeDocument/2006/relationships/image" Target="../media/image66.png"/><Relationship Id="rId90" Type="http://schemas.openxmlformats.org/officeDocument/2006/relationships/image" Target="../media/image332.png"/><Relationship Id="rId95" Type="http://schemas.openxmlformats.org/officeDocument/2006/relationships/image" Target="../media/image336.png"/><Relationship Id="rId19" Type="http://schemas.openxmlformats.org/officeDocument/2006/relationships/image" Target="../media/image29.png"/><Relationship Id="rId14" Type="http://schemas.openxmlformats.org/officeDocument/2006/relationships/image" Target="../media/image297.png"/><Relationship Id="rId22" Type="http://schemas.openxmlformats.org/officeDocument/2006/relationships/image" Target="../media/image32.png"/><Relationship Id="rId27" Type="http://schemas.openxmlformats.org/officeDocument/2006/relationships/image" Target="../media/image90.png"/><Relationship Id="rId30" Type="http://schemas.openxmlformats.org/officeDocument/2006/relationships/image" Target="../media/image303.png"/><Relationship Id="rId35" Type="http://schemas.openxmlformats.org/officeDocument/2006/relationships/image" Target="../media/image306.png"/><Relationship Id="rId43" Type="http://schemas.openxmlformats.org/officeDocument/2006/relationships/image" Target="../media/image41.png"/><Relationship Id="rId48" Type="http://schemas.openxmlformats.org/officeDocument/2006/relationships/image" Target="../media/image55.png"/><Relationship Id="rId56" Type="http://schemas.openxmlformats.org/officeDocument/2006/relationships/image" Target="../media/image46.png"/><Relationship Id="rId64" Type="http://schemas.openxmlformats.org/officeDocument/2006/relationships/image" Target="../media/image59.png"/><Relationship Id="rId69" Type="http://schemas.openxmlformats.org/officeDocument/2006/relationships/image" Target="../media/image324.png"/><Relationship Id="rId77" Type="http://schemas.openxmlformats.org/officeDocument/2006/relationships/image" Target="../media/image326.png"/><Relationship Id="rId8" Type="http://schemas.openxmlformats.org/officeDocument/2006/relationships/image" Target="../media/image295.png"/><Relationship Id="rId51" Type="http://schemas.openxmlformats.org/officeDocument/2006/relationships/image" Target="../media/image313.png"/><Relationship Id="rId72" Type="http://schemas.openxmlformats.org/officeDocument/2006/relationships/image" Target="../media/image71.png"/><Relationship Id="rId80" Type="http://schemas.openxmlformats.org/officeDocument/2006/relationships/image" Target="../media/image65.png"/><Relationship Id="rId85" Type="http://schemas.openxmlformats.org/officeDocument/2006/relationships/image" Target="../media/image75.png"/><Relationship Id="rId93" Type="http://schemas.openxmlformats.org/officeDocument/2006/relationships/image" Target="../media/image334.png"/><Relationship Id="rId98" Type="http://schemas.openxmlformats.org/officeDocument/2006/relationships/image" Target="../media/image2.jpeg"/><Relationship Id="rId3" Type="http://schemas.openxmlformats.org/officeDocument/2006/relationships/image" Target="../media/image291.png"/><Relationship Id="rId12" Type="http://schemas.openxmlformats.org/officeDocument/2006/relationships/image" Target="../media/image296.png"/><Relationship Id="rId17" Type="http://schemas.openxmlformats.org/officeDocument/2006/relationships/image" Target="../media/image298.png"/><Relationship Id="rId25" Type="http://schemas.openxmlformats.org/officeDocument/2006/relationships/image" Target="../media/image300.png"/><Relationship Id="rId33" Type="http://schemas.openxmlformats.org/officeDocument/2006/relationships/image" Target="../media/image305.png"/><Relationship Id="rId38" Type="http://schemas.openxmlformats.org/officeDocument/2006/relationships/image" Target="../media/image308.png"/><Relationship Id="rId46" Type="http://schemas.openxmlformats.org/officeDocument/2006/relationships/image" Target="../media/image42.png"/><Relationship Id="rId59" Type="http://schemas.openxmlformats.org/officeDocument/2006/relationships/image" Target="../media/image318.png"/><Relationship Id="rId67" Type="http://schemas.openxmlformats.org/officeDocument/2006/relationships/image" Target="../media/image323.png"/><Relationship Id="rId20" Type="http://schemas.openxmlformats.org/officeDocument/2006/relationships/image" Target="../media/image30.png"/><Relationship Id="rId41" Type="http://schemas.openxmlformats.org/officeDocument/2006/relationships/image" Target="../media/image40.png"/><Relationship Id="rId54" Type="http://schemas.openxmlformats.org/officeDocument/2006/relationships/image" Target="../media/image104.png"/><Relationship Id="rId62" Type="http://schemas.openxmlformats.org/officeDocument/2006/relationships/image" Target="../media/image320.png"/><Relationship Id="rId70" Type="http://schemas.openxmlformats.org/officeDocument/2006/relationships/image" Target="../media/image60.png"/><Relationship Id="rId75" Type="http://schemas.openxmlformats.org/officeDocument/2006/relationships/image" Target="../media/image72.png"/><Relationship Id="rId83" Type="http://schemas.openxmlformats.org/officeDocument/2006/relationships/image" Target="../media/image327.png"/><Relationship Id="rId88" Type="http://schemas.openxmlformats.org/officeDocument/2006/relationships/image" Target="../media/image76.png"/><Relationship Id="rId91" Type="http://schemas.openxmlformats.org/officeDocument/2006/relationships/image" Target="../media/image68.png"/><Relationship Id="rId96" Type="http://schemas.openxmlformats.org/officeDocument/2006/relationships/image" Target="../media/image3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4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02.png"/><Relationship Id="rId36" Type="http://schemas.openxmlformats.org/officeDocument/2006/relationships/image" Target="../media/image307.png"/><Relationship Id="rId49" Type="http://schemas.openxmlformats.org/officeDocument/2006/relationships/image" Target="../media/image43.png"/><Relationship Id="rId57" Type="http://schemas.openxmlformats.org/officeDocument/2006/relationships/image" Target="../media/image316.png"/><Relationship Id="rId10" Type="http://schemas.openxmlformats.org/officeDocument/2006/relationships/image" Target="../media/image22.png"/><Relationship Id="rId31" Type="http://schemas.openxmlformats.org/officeDocument/2006/relationships/image" Target="../media/image37.png"/><Relationship Id="rId44" Type="http://schemas.openxmlformats.org/officeDocument/2006/relationships/image" Target="../media/image310.png"/><Relationship Id="rId52" Type="http://schemas.openxmlformats.org/officeDocument/2006/relationships/image" Target="../media/image56.png"/><Relationship Id="rId60" Type="http://schemas.openxmlformats.org/officeDocument/2006/relationships/image" Target="../media/image58.png"/><Relationship Id="rId65" Type="http://schemas.openxmlformats.org/officeDocument/2006/relationships/image" Target="../media/image322.png"/><Relationship Id="rId73" Type="http://schemas.openxmlformats.org/officeDocument/2006/relationships/image" Target="../media/image117.png"/><Relationship Id="rId78" Type="http://schemas.openxmlformats.org/officeDocument/2006/relationships/image" Target="../media/image63.png"/><Relationship Id="rId81" Type="http://schemas.openxmlformats.org/officeDocument/2006/relationships/image" Target="../media/image73.png"/><Relationship Id="rId86" Type="http://schemas.openxmlformats.org/officeDocument/2006/relationships/image" Target="../media/image329.png"/><Relationship Id="rId94" Type="http://schemas.openxmlformats.org/officeDocument/2006/relationships/image" Target="../media/image335.png"/><Relationship Id="rId4" Type="http://schemas.openxmlformats.org/officeDocument/2006/relationships/image" Target="../media/image292.png"/><Relationship Id="rId9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117" Type="http://schemas.openxmlformats.org/officeDocument/2006/relationships/image" Target="../media/image119.png"/><Relationship Id="rId21" Type="http://schemas.openxmlformats.org/officeDocument/2006/relationships/image" Target="../media/image2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84" Type="http://schemas.openxmlformats.org/officeDocument/2006/relationships/image" Target="../media/image86.png"/><Relationship Id="rId89" Type="http://schemas.openxmlformats.org/officeDocument/2006/relationships/image" Target="../media/image91.png"/><Relationship Id="rId112" Type="http://schemas.openxmlformats.org/officeDocument/2006/relationships/image" Target="../media/image114.png"/><Relationship Id="rId16" Type="http://schemas.openxmlformats.org/officeDocument/2006/relationships/image" Target="../media/image18.png"/><Relationship Id="rId107" Type="http://schemas.openxmlformats.org/officeDocument/2006/relationships/image" Target="../media/image109.png"/><Relationship Id="rId11" Type="http://schemas.openxmlformats.org/officeDocument/2006/relationships/image" Target="../media/image1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74" Type="http://schemas.openxmlformats.org/officeDocument/2006/relationships/image" Target="../media/image76.png"/><Relationship Id="rId79" Type="http://schemas.openxmlformats.org/officeDocument/2006/relationships/image" Target="../media/image81.png"/><Relationship Id="rId102" Type="http://schemas.openxmlformats.org/officeDocument/2006/relationships/image" Target="../media/image104.png"/><Relationship Id="rId123" Type="http://schemas.openxmlformats.org/officeDocument/2006/relationships/image" Target="../media/image125.png"/><Relationship Id="rId5" Type="http://schemas.openxmlformats.org/officeDocument/2006/relationships/image" Target="../media/image7.png"/><Relationship Id="rId61" Type="http://schemas.openxmlformats.org/officeDocument/2006/relationships/image" Target="../media/image63.png"/><Relationship Id="rId82" Type="http://schemas.openxmlformats.org/officeDocument/2006/relationships/image" Target="../media/image84.png"/><Relationship Id="rId90" Type="http://schemas.openxmlformats.org/officeDocument/2006/relationships/image" Target="../media/image92.png"/><Relationship Id="rId95" Type="http://schemas.openxmlformats.org/officeDocument/2006/relationships/image" Target="../media/image97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77" Type="http://schemas.openxmlformats.org/officeDocument/2006/relationships/image" Target="../media/image79.png"/><Relationship Id="rId100" Type="http://schemas.openxmlformats.org/officeDocument/2006/relationships/image" Target="../media/image102.png"/><Relationship Id="rId105" Type="http://schemas.openxmlformats.org/officeDocument/2006/relationships/image" Target="../media/image107.png"/><Relationship Id="rId113" Type="http://schemas.openxmlformats.org/officeDocument/2006/relationships/image" Target="../media/image115.png"/><Relationship Id="rId118" Type="http://schemas.openxmlformats.org/officeDocument/2006/relationships/image" Target="../media/image120.png"/><Relationship Id="rId126" Type="http://schemas.openxmlformats.org/officeDocument/2006/relationships/image" Target="../media/image128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72" Type="http://schemas.openxmlformats.org/officeDocument/2006/relationships/image" Target="../media/image74.png"/><Relationship Id="rId80" Type="http://schemas.openxmlformats.org/officeDocument/2006/relationships/image" Target="../media/image82.png"/><Relationship Id="rId85" Type="http://schemas.openxmlformats.org/officeDocument/2006/relationships/image" Target="../media/image87.png"/><Relationship Id="rId93" Type="http://schemas.openxmlformats.org/officeDocument/2006/relationships/image" Target="../media/image95.png"/><Relationship Id="rId98" Type="http://schemas.openxmlformats.org/officeDocument/2006/relationships/image" Target="../media/image100.png"/><Relationship Id="rId121" Type="http://schemas.openxmlformats.org/officeDocument/2006/relationships/image" Target="../media/image123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png"/><Relationship Id="rId67" Type="http://schemas.openxmlformats.org/officeDocument/2006/relationships/image" Target="../media/image69.png"/><Relationship Id="rId103" Type="http://schemas.openxmlformats.org/officeDocument/2006/relationships/image" Target="../media/image105.png"/><Relationship Id="rId108" Type="http://schemas.openxmlformats.org/officeDocument/2006/relationships/image" Target="../media/image110.png"/><Relationship Id="rId116" Type="http://schemas.openxmlformats.org/officeDocument/2006/relationships/image" Target="../media/image118.png"/><Relationship Id="rId124" Type="http://schemas.openxmlformats.org/officeDocument/2006/relationships/image" Target="../media/image126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70" Type="http://schemas.openxmlformats.org/officeDocument/2006/relationships/image" Target="../media/image72.png"/><Relationship Id="rId75" Type="http://schemas.openxmlformats.org/officeDocument/2006/relationships/image" Target="../media/image77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91" Type="http://schemas.openxmlformats.org/officeDocument/2006/relationships/image" Target="../media/image93.png"/><Relationship Id="rId96" Type="http://schemas.openxmlformats.org/officeDocument/2006/relationships/image" Target="../media/image98.png"/><Relationship Id="rId111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106" Type="http://schemas.openxmlformats.org/officeDocument/2006/relationships/image" Target="../media/image108.png"/><Relationship Id="rId114" Type="http://schemas.openxmlformats.org/officeDocument/2006/relationships/image" Target="../media/image116.png"/><Relationship Id="rId119" Type="http://schemas.openxmlformats.org/officeDocument/2006/relationships/image" Target="../media/image121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73" Type="http://schemas.openxmlformats.org/officeDocument/2006/relationships/image" Target="../media/image75.png"/><Relationship Id="rId78" Type="http://schemas.openxmlformats.org/officeDocument/2006/relationships/image" Target="../media/image80.png"/><Relationship Id="rId81" Type="http://schemas.openxmlformats.org/officeDocument/2006/relationships/image" Target="../media/image83.png"/><Relationship Id="rId86" Type="http://schemas.openxmlformats.org/officeDocument/2006/relationships/image" Target="../media/image88.png"/><Relationship Id="rId94" Type="http://schemas.openxmlformats.org/officeDocument/2006/relationships/image" Target="../media/image96.png"/><Relationship Id="rId99" Type="http://schemas.openxmlformats.org/officeDocument/2006/relationships/image" Target="../media/image101.png"/><Relationship Id="rId101" Type="http://schemas.openxmlformats.org/officeDocument/2006/relationships/image" Target="../media/image103.png"/><Relationship Id="rId122" Type="http://schemas.openxmlformats.org/officeDocument/2006/relationships/image" Target="../media/image12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1.png"/><Relationship Id="rId109" Type="http://schemas.openxmlformats.org/officeDocument/2006/relationships/image" Target="../media/image111.png"/><Relationship Id="rId34" Type="http://schemas.openxmlformats.org/officeDocument/2006/relationships/image" Target="../media/image36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6" Type="http://schemas.openxmlformats.org/officeDocument/2006/relationships/image" Target="../media/image78.png"/><Relationship Id="rId97" Type="http://schemas.openxmlformats.org/officeDocument/2006/relationships/image" Target="../media/image99.png"/><Relationship Id="rId104" Type="http://schemas.openxmlformats.org/officeDocument/2006/relationships/image" Target="../media/image106.png"/><Relationship Id="rId120" Type="http://schemas.openxmlformats.org/officeDocument/2006/relationships/image" Target="../media/image122.png"/><Relationship Id="rId125" Type="http://schemas.openxmlformats.org/officeDocument/2006/relationships/image" Target="../media/image127.png"/><Relationship Id="rId7" Type="http://schemas.openxmlformats.org/officeDocument/2006/relationships/image" Target="../media/image9.png"/><Relationship Id="rId71" Type="http://schemas.openxmlformats.org/officeDocument/2006/relationships/image" Target="../media/image73.png"/><Relationship Id="rId92" Type="http://schemas.openxmlformats.org/officeDocument/2006/relationships/image" Target="../media/image94.png"/><Relationship Id="rId2" Type="http://schemas.openxmlformats.org/officeDocument/2006/relationships/image" Target="../media/image4.png"/><Relationship Id="rId29" Type="http://schemas.openxmlformats.org/officeDocument/2006/relationships/image" Target="../media/image31.png"/><Relationship Id="rId24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66" Type="http://schemas.openxmlformats.org/officeDocument/2006/relationships/image" Target="../media/image68.png"/><Relationship Id="rId87" Type="http://schemas.openxmlformats.org/officeDocument/2006/relationships/image" Target="../media/image89.png"/><Relationship Id="rId110" Type="http://schemas.openxmlformats.org/officeDocument/2006/relationships/image" Target="../media/image112.png"/><Relationship Id="rId115" Type="http://schemas.openxmlformats.org/officeDocument/2006/relationships/image" Target="../media/image1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26" Type="http://schemas.openxmlformats.org/officeDocument/2006/relationships/image" Target="../media/image188.png"/><Relationship Id="rId3" Type="http://schemas.openxmlformats.org/officeDocument/2006/relationships/image" Target="../media/image165.png"/><Relationship Id="rId21" Type="http://schemas.openxmlformats.org/officeDocument/2006/relationships/image" Target="../media/image183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5" Type="http://schemas.openxmlformats.org/officeDocument/2006/relationships/image" Target="../media/image187.png"/><Relationship Id="rId2" Type="http://schemas.openxmlformats.org/officeDocument/2006/relationships/image" Target="../media/image164.png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29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24" Type="http://schemas.openxmlformats.org/officeDocument/2006/relationships/image" Target="../media/image186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23" Type="http://schemas.openxmlformats.org/officeDocument/2006/relationships/image" Target="../media/image185.png"/><Relationship Id="rId28" Type="http://schemas.openxmlformats.org/officeDocument/2006/relationships/image" Target="../media/image190.png"/><Relationship Id="rId10" Type="http://schemas.openxmlformats.org/officeDocument/2006/relationships/image" Target="../media/image172.png"/><Relationship Id="rId19" Type="http://schemas.openxmlformats.org/officeDocument/2006/relationships/image" Target="../media/image181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Relationship Id="rId22" Type="http://schemas.openxmlformats.org/officeDocument/2006/relationships/image" Target="../media/image184.png"/><Relationship Id="rId27" Type="http://schemas.openxmlformats.org/officeDocument/2006/relationships/image" Target="../media/image1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26" Type="http://schemas.openxmlformats.org/officeDocument/2006/relationships/image" Target="../media/image188.png"/><Relationship Id="rId3" Type="http://schemas.openxmlformats.org/officeDocument/2006/relationships/image" Target="../media/image165.png"/><Relationship Id="rId21" Type="http://schemas.openxmlformats.org/officeDocument/2006/relationships/image" Target="../media/image183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5" Type="http://schemas.openxmlformats.org/officeDocument/2006/relationships/image" Target="../media/image187.png"/><Relationship Id="rId2" Type="http://schemas.openxmlformats.org/officeDocument/2006/relationships/image" Target="../media/image164.png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29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24" Type="http://schemas.openxmlformats.org/officeDocument/2006/relationships/image" Target="../media/image186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23" Type="http://schemas.openxmlformats.org/officeDocument/2006/relationships/image" Target="../media/image185.png"/><Relationship Id="rId28" Type="http://schemas.openxmlformats.org/officeDocument/2006/relationships/image" Target="../media/image190.png"/><Relationship Id="rId10" Type="http://schemas.openxmlformats.org/officeDocument/2006/relationships/image" Target="../media/image172.png"/><Relationship Id="rId19" Type="http://schemas.openxmlformats.org/officeDocument/2006/relationships/image" Target="../media/image181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Relationship Id="rId22" Type="http://schemas.openxmlformats.org/officeDocument/2006/relationships/image" Target="../media/image184.png"/><Relationship Id="rId27" Type="http://schemas.openxmlformats.org/officeDocument/2006/relationships/image" Target="../media/image1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1529" y="1352550"/>
            <a:ext cx="5049372" cy="26384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900" b="1" dirty="0"/>
              <a:t>Fluid Mechanics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1529" y="4429124"/>
            <a:ext cx="5597572" cy="19268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Prepared By :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Anisul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Islam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Lecturer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Department of ME (UGV)</a:t>
            </a:r>
          </a:p>
          <a:p>
            <a:pPr>
              <a:lnSpc>
                <a:spcPct val="120000"/>
              </a:lnSpc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CC772E12-C821-4C15-80A5-1A4E4EEAFE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5150" y="280399"/>
            <a:ext cx="833951" cy="1072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045EA1-D11C-431A-AC8A-CEB944B1E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3625" cy="63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C25BFE-DFCC-7386-8CF0-7C64FA7AD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63803"/>
              </p:ext>
            </p:extLst>
          </p:nvPr>
        </p:nvGraphicFramePr>
        <p:xfrm>
          <a:off x="0" y="76201"/>
          <a:ext cx="12192001" cy="6796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6">
                  <a:extLst>
                    <a:ext uri="{9D8B030D-6E8A-4147-A177-3AD203B41FA5}">
                      <a16:colId xmlns:a16="http://schemas.microsoft.com/office/drawing/2014/main" val="2902414112"/>
                    </a:ext>
                  </a:extLst>
                </a:gridCol>
                <a:gridCol w="5164837">
                  <a:extLst>
                    <a:ext uri="{9D8B030D-6E8A-4147-A177-3AD203B41FA5}">
                      <a16:colId xmlns:a16="http://schemas.microsoft.com/office/drawing/2014/main" val="1460221277"/>
                    </a:ext>
                  </a:extLst>
                </a:gridCol>
                <a:gridCol w="2234786">
                  <a:extLst>
                    <a:ext uri="{9D8B030D-6E8A-4147-A177-3AD203B41FA5}">
                      <a16:colId xmlns:a16="http://schemas.microsoft.com/office/drawing/2014/main" val="4148212903"/>
                    </a:ext>
                  </a:extLst>
                </a:gridCol>
                <a:gridCol w="2085799">
                  <a:extLst>
                    <a:ext uri="{9D8B030D-6E8A-4147-A177-3AD203B41FA5}">
                      <a16:colId xmlns:a16="http://schemas.microsoft.com/office/drawing/2014/main" val="2646979673"/>
                    </a:ext>
                  </a:extLst>
                </a:gridCol>
                <a:gridCol w="1651263">
                  <a:extLst>
                    <a:ext uri="{9D8B030D-6E8A-4147-A177-3AD203B41FA5}">
                      <a16:colId xmlns:a16="http://schemas.microsoft.com/office/drawing/2014/main" val="2611120185"/>
                    </a:ext>
                  </a:extLst>
                </a:gridCol>
              </a:tblGrid>
              <a:tr h="909420">
                <a:tc>
                  <a:txBody>
                    <a:bodyPr/>
                    <a:lstStyle/>
                    <a:p>
                      <a:r>
                        <a:rPr lang="en-US" dirty="0"/>
                        <a:t>Week</a:t>
                      </a:r>
                    </a:p>
                    <a:p>
                      <a:r>
                        <a:rPr lang="en-US" dirty="0"/>
                        <a:t>   No.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</a:t>
                      </a:r>
                    </a:p>
                    <a:p>
                      <a:r>
                        <a:rPr lang="en-US" dirty="0"/>
                        <a:t>                            Topics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Teaching</a:t>
                      </a:r>
                    </a:p>
                    <a:p>
                      <a:r>
                        <a:rPr lang="en-US" dirty="0"/>
                        <a:t>     Learning </a:t>
                      </a:r>
                    </a:p>
                    <a:p>
                      <a:r>
                        <a:rPr lang="en-US" dirty="0"/>
                        <a:t>  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Assessment </a:t>
                      </a:r>
                    </a:p>
                    <a:p>
                      <a:r>
                        <a:rPr lang="en-US" dirty="0"/>
                        <a:t>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Alignment </a:t>
                      </a:r>
                    </a:p>
                    <a:p>
                      <a:r>
                        <a:rPr lang="en-US" dirty="0"/>
                        <a:t>    To CLO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840622"/>
                  </a:ext>
                </a:extLst>
              </a:tr>
              <a:tr h="145824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Reynolds Number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Quiz, Written exam, CT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57122"/>
                  </a:ext>
                </a:extLst>
              </a:tr>
              <a:tr h="172789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Reynolds Number (Problem Solving)</a:t>
                      </a:r>
                    </a:p>
                    <a:p>
                      <a:pPr algn="just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PPT, Problem Solving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2</a:t>
                      </a:r>
                    </a:p>
                    <a:p>
                      <a:r>
                        <a:rPr lang="en-US" dirty="0"/>
                        <a:t>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001155"/>
                  </a:ext>
                </a:extLst>
              </a:tr>
              <a:tr h="145824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Hydrostatic Pressure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3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63740"/>
                  </a:ext>
                </a:extLst>
              </a:tr>
              <a:tr h="122799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Hydrostatic Pressure (Problem Solving)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PPT, Problem Solving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3</a:t>
                      </a:r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12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3812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Fluid-Mechanics-Hydrostatic-Pressure-1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7" y="286872"/>
            <a:ext cx="11205883" cy="580016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Fluid-Mechanics-Hydrostatic-Pressure-1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5" y="322729"/>
            <a:ext cx="11125200" cy="581809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Fluid-Mechanics-Hydrostatic-Pressure-2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268942"/>
            <a:ext cx="11170024" cy="580913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Fluid-Mechanics-Hydrostatic-Pressure-2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3082"/>
            <a:ext cx="11178988" cy="565673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Fluid-Mechanics-Hydrostatic-Pressure-2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1" y="322729"/>
            <a:ext cx="11107271" cy="5746377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Fluid-Mechanics-Hydrostatic-Pressure-2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358588"/>
            <a:ext cx="11071412" cy="5746377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Fluid-Mechanics-Hydrostatic-Pressure-2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5" y="322729"/>
            <a:ext cx="10954871" cy="5853953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Fluid-Mechanics-Hydrostatic-Pressure-2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33082"/>
            <a:ext cx="10990729" cy="5889812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Fluid-Mechanics-Hydrostatic-Pressure-2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1" y="340659"/>
            <a:ext cx="11223811" cy="5755341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99294" y="2082021"/>
            <a:ext cx="3756212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13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Open Channel Flow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5" name="Picture 4" descr="34-Open-Channel-Flow-34-2048.jpg">
            <a:extLst>
              <a:ext uri="{FF2B5EF4-FFF2-40B4-BE49-F238E27FC236}">
                <a16:creationId xmlns:a16="http://schemas.microsoft.com/office/drawing/2014/main" id="{5063741B-3675-48F0-AEBC-7461FF6A7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8691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79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C25BFE-DFCC-7386-8CF0-7C64FA7AD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446396"/>
              </p:ext>
            </p:extLst>
          </p:nvPr>
        </p:nvGraphicFramePr>
        <p:xfrm>
          <a:off x="0" y="0"/>
          <a:ext cx="12192000" cy="7256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6">
                  <a:extLst>
                    <a:ext uri="{9D8B030D-6E8A-4147-A177-3AD203B41FA5}">
                      <a16:colId xmlns:a16="http://schemas.microsoft.com/office/drawing/2014/main" val="2902414112"/>
                    </a:ext>
                  </a:extLst>
                </a:gridCol>
                <a:gridCol w="5164837">
                  <a:extLst>
                    <a:ext uri="{9D8B030D-6E8A-4147-A177-3AD203B41FA5}">
                      <a16:colId xmlns:a16="http://schemas.microsoft.com/office/drawing/2014/main" val="1460221277"/>
                    </a:ext>
                  </a:extLst>
                </a:gridCol>
                <a:gridCol w="2234786">
                  <a:extLst>
                    <a:ext uri="{9D8B030D-6E8A-4147-A177-3AD203B41FA5}">
                      <a16:colId xmlns:a16="http://schemas.microsoft.com/office/drawing/2014/main" val="4148212903"/>
                    </a:ext>
                  </a:extLst>
                </a:gridCol>
                <a:gridCol w="2085800">
                  <a:extLst>
                    <a:ext uri="{9D8B030D-6E8A-4147-A177-3AD203B41FA5}">
                      <a16:colId xmlns:a16="http://schemas.microsoft.com/office/drawing/2014/main" val="2646979673"/>
                    </a:ext>
                  </a:extLst>
                </a:gridCol>
                <a:gridCol w="1651261">
                  <a:extLst>
                    <a:ext uri="{9D8B030D-6E8A-4147-A177-3AD203B41FA5}">
                      <a16:colId xmlns:a16="http://schemas.microsoft.com/office/drawing/2014/main" val="2611120185"/>
                    </a:ext>
                  </a:extLst>
                </a:gridCol>
              </a:tblGrid>
              <a:tr h="927359">
                <a:tc>
                  <a:txBody>
                    <a:bodyPr/>
                    <a:lstStyle/>
                    <a:p>
                      <a:r>
                        <a:rPr lang="en-US" dirty="0"/>
                        <a:t>Week</a:t>
                      </a:r>
                    </a:p>
                    <a:p>
                      <a:r>
                        <a:rPr lang="en-US" dirty="0"/>
                        <a:t>   No.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</a:t>
                      </a:r>
                    </a:p>
                    <a:p>
                      <a:r>
                        <a:rPr lang="en-US" dirty="0"/>
                        <a:t>                            Topics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Teaching</a:t>
                      </a:r>
                    </a:p>
                    <a:p>
                      <a:r>
                        <a:rPr lang="en-US" dirty="0"/>
                        <a:t>     Learning </a:t>
                      </a:r>
                    </a:p>
                    <a:p>
                      <a:r>
                        <a:rPr lang="en-US" dirty="0"/>
                        <a:t>  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Assessment </a:t>
                      </a:r>
                    </a:p>
                    <a:p>
                      <a:r>
                        <a:rPr lang="en-US" dirty="0"/>
                        <a:t>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Alignment </a:t>
                      </a:r>
                    </a:p>
                    <a:p>
                      <a:r>
                        <a:rPr lang="en-US" dirty="0"/>
                        <a:t>    To CLO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840622"/>
                  </a:ext>
                </a:extLst>
              </a:tr>
              <a:tr h="128288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spc="-3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                    Open Channel Flow       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 3, CLO 4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57122"/>
                  </a:ext>
                </a:extLst>
              </a:tr>
              <a:tr h="159969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6"/>
                        </a:spcBef>
                      </a:pPr>
                      <a:endParaRPr lang="en-US" sz="1800" b="0" spc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256"/>
                        </a:spcBef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Open Channel Flow       </a:t>
                      </a:r>
                    </a:p>
                    <a:p>
                      <a:pPr algn="ctr">
                        <a:spcBef>
                          <a:spcPts val="256"/>
                        </a:spcBef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 (Most Economical Sections)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256"/>
                        </a:spcBef>
                      </a:pP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PPT, Problem Solving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 3, CLO 4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001155"/>
                  </a:ext>
                </a:extLst>
              </a:tr>
              <a:tr h="152342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spc="-8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pc="-8" dirty="0">
                          <a:latin typeface="Times New Roman"/>
                          <a:cs typeface="Times New Roman"/>
                        </a:rPr>
                        <a:t>Buoyancy &amp; Stability of Submerged Bodies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dirty="0"/>
                        <a:t> 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CLO 3, CLO 4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63740"/>
                  </a:ext>
                </a:extLst>
              </a:tr>
              <a:tr h="128288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spc="-8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pc="-8" dirty="0">
                          <a:latin typeface="Times New Roman"/>
                          <a:cs typeface="Times New Roman"/>
                        </a:rPr>
                        <a:t>Buoyancy &amp; Stability of Submerged Bodies (Problem Solving)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PPT, Problem Solving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dirty="0"/>
                        <a:t>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CLO 3, CLO 4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12699"/>
                  </a:ext>
                </a:extLst>
              </a:tr>
              <a:tr h="440766">
                <a:tc>
                  <a:txBody>
                    <a:bodyPr/>
                    <a:lstStyle/>
                    <a:p>
                      <a:r>
                        <a:rPr lang="en-US" dirty="0"/>
                        <a:t>     17.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Review Class on Problem solving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discussion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177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4621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Open-Channel-Flow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6" y="394447"/>
            <a:ext cx="10623176" cy="5719482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Open-Channel-Flow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6" y="304800"/>
            <a:ext cx="10479742" cy="5755341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Open-Channel-Flow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2" y="340659"/>
            <a:ext cx="10255624" cy="5674659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Open-Channel-Flow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4" y="475130"/>
            <a:ext cx="7449670" cy="5602942"/>
          </a:xfrm>
          <a:prstGeom prst="rect">
            <a:avLst/>
          </a:prstGeom>
        </p:spPr>
      </p:pic>
      <p:pic>
        <p:nvPicPr>
          <p:cNvPr id="3" name="Picture 2" descr="10-Open-Channel-Flow-10-2048.jpg">
            <a:extLst>
              <a:ext uri="{FF2B5EF4-FFF2-40B4-BE49-F238E27FC236}">
                <a16:creationId xmlns:a16="http://schemas.microsoft.com/office/drawing/2014/main" id="{9A3407F6-AD16-4A3F-80AD-666C1792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894" y="475130"/>
            <a:ext cx="4347882" cy="5602942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Open-Channel-Flow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60" y="582706"/>
            <a:ext cx="7440706" cy="5441576"/>
          </a:xfrm>
          <a:prstGeom prst="rect">
            <a:avLst/>
          </a:prstGeom>
        </p:spPr>
      </p:pic>
      <p:pic>
        <p:nvPicPr>
          <p:cNvPr id="3" name="Picture 2" descr="10-Open-Channel-Flow-10-2048.jpg">
            <a:extLst>
              <a:ext uri="{FF2B5EF4-FFF2-40B4-BE49-F238E27FC236}">
                <a16:creationId xmlns:a16="http://schemas.microsoft.com/office/drawing/2014/main" id="{12014BA0-35B4-446D-B3DB-5D09A0379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66" y="582706"/>
            <a:ext cx="4213410" cy="5441576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Open-Channel-Flow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3" y="215153"/>
            <a:ext cx="10847294" cy="5925671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Open-Channel-Flow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7" y="349624"/>
            <a:ext cx="11080377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Open-Channel-Flow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447"/>
            <a:ext cx="7566212" cy="5836023"/>
          </a:xfrm>
          <a:prstGeom prst="rect">
            <a:avLst/>
          </a:prstGeom>
        </p:spPr>
      </p:pic>
      <p:pic>
        <p:nvPicPr>
          <p:cNvPr id="3" name="Picture 2" descr="14-Open-Channel-Flow-14-2048.jpg">
            <a:extLst>
              <a:ext uri="{FF2B5EF4-FFF2-40B4-BE49-F238E27FC236}">
                <a16:creationId xmlns:a16="http://schemas.microsoft.com/office/drawing/2014/main" id="{D33A4695-F436-48A1-95B8-C92F1CB88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212" y="394448"/>
            <a:ext cx="4536140" cy="5836023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Open-Channel-Flow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9" y="224118"/>
            <a:ext cx="11143130" cy="5961529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Open-Channel-Flow-1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5" y="206189"/>
            <a:ext cx="10990731" cy="59256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39BEA95-2CE9-483E-AB96-5DF9EBFB4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113407"/>
              </p:ext>
            </p:extLst>
          </p:nvPr>
        </p:nvGraphicFramePr>
        <p:xfrm>
          <a:off x="0" y="17171"/>
          <a:ext cx="12281647" cy="9312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46">
                  <a:extLst>
                    <a:ext uri="{9D8B030D-6E8A-4147-A177-3AD203B41FA5}">
                      <a16:colId xmlns:a16="http://schemas.microsoft.com/office/drawing/2014/main" val="4155745639"/>
                    </a:ext>
                  </a:extLst>
                </a:gridCol>
                <a:gridCol w="6196146">
                  <a:extLst>
                    <a:ext uri="{9D8B030D-6E8A-4147-A177-3AD203B41FA5}">
                      <a16:colId xmlns:a16="http://schemas.microsoft.com/office/drawing/2014/main" val="1231814685"/>
                    </a:ext>
                  </a:extLst>
                </a:gridCol>
                <a:gridCol w="3540655">
                  <a:extLst>
                    <a:ext uri="{9D8B030D-6E8A-4147-A177-3AD203B41FA5}">
                      <a16:colId xmlns:a16="http://schemas.microsoft.com/office/drawing/2014/main" val="1529778408"/>
                    </a:ext>
                  </a:extLst>
                </a:gridCol>
              </a:tblGrid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Page 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877495"/>
                  </a:ext>
                </a:extLst>
              </a:tr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Fluid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315315"/>
                  </a:ext>
                </a:extLst>
              </a:tr>
              <a:tr h="622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6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Fluid Properties (Problem Solving)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21-35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28757"/>
                  </a:ext>
                </a:extLst>
              </a:tr>
              <a:tr h="622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Bernoulli Equation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36-42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67456"/>
                  </a:ext>
                </a:extLst>
              </a:tr>
              <a:tr h="8899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6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Bernoulli Equation (Problem Solving)</a:t>
                      </a:r>
                    </a:p>
                    <a:p>
                      <a:pPr marL="0" marR="0" lvl="0" indent="0" algn="ctr" defTabSz="776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43-49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301953"/>
                  </a:ext>
                </a:extLst>
              </a:tr>
              <a:tr h="3667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Boundary Layer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50-59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488739"/>
                  </a:ext>
                </a:extLst>
              </a:tr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Mach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60-67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024485"/>
                  </a:ext>
                </a:extLst>
              </a:tr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Drag and Lift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68-72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831287"/>
                  </a:ext>
                </a:extLst>
              </a:tr>
              <a:tr h="622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Drag and Lift Force (Problem Solving)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73-78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344515"/>
                  </a:ext>
                </a:extLst>
              </a:tr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Reynolds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79-85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870079"/>
                  </a:ext>
                </a:extLst>
              </a:tr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Reynolds Number (Problem Solving)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86-91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003540"/>
                  </a:ext>
                </a:extLst>
              </a:tr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Hydrostatic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92-97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918420"/>
                  </a:ext>
                </a:extLst>
              </a:tr>
              <a:tr h="3559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Hydrostatic Pressure (Problem Solving)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98-108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496327"/>
                  </a:ext>
                </a:extLst>
              </a:tr>
              <a:tr h="622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Open Channel Flow       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109-124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10065"/>
                  </a:ext>
                </a:extLst>
              </a:tr>
              <a:tr h="1231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56"/>
                        </a:spcBef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Open Channel Flow       </a:t>
                      </a:r>
                    </a:p>
                    <a:p>
                      <a:pPr algn="ctr">
                        <a:spcBef>
                          <a:spcPts val="256"/>
                        </a:spcBef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 (Most Economical Sections)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256"/>
                        </a:spcBef>
                      </a:pP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125-134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44089"/>
                  </a:ext>
                </a:extLst>
              </a:tr>
              <a:tr h="622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pc="-8" dirty="0">
                          <a:latin typeface="Times New Roman"/>
                          <a:cs typeface="Times New Roman"/>
                        </a:rPr>
                        <a:t>Buoyancy &amp; Stability of Submerged Bodies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135-145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414462"/>
                  </a:ext>
                </a:extLst>
              </a:tr>
              <a:tr h="6229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pc="-8" dirty="0">
                          <a:latin typeface="Times New Roman"/>
                          <a:cs typeface="Times New Roman"/>
                        </a:rPr>
                        <a:t>Buoyancy &amp; Stability of Submerged Bodies (Problem Solving)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146-150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041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6621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Open-Channel-Flow-1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6" y="367554"/>
            <a:ext cx="11071412" cy="577327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Open-Channel-Flow-1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1" y="268941"/>
            <a:ext cx="10910047" cy="5800165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Open-Channel-Flow-2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5" y="394447"/>
            <a:ext cx="11134165" cy="5674659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Open-Channel-Flow-2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8" y="277906"/>
            <a:ext cx="10990730" cy="5683623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Open-Channel-Flow-2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7" y="304800"/>
            <a:ext cx="10954871" cy="5665694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99294" y="2082021"/>
            <a:ext cx="3962400" cy="264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14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Open Channel Flow       </a:t>
            </a: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 (Most Economical Sections)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5" name="Picture 4" descr="34-Open-Channel-Flow-34-2048.jpg">
            <a:extLst>
              <a:ext uri="{FF2B5EF4-FFF2-40B4-BE49-F238E27FC236}">
                <a16:creationId xmlns:a16="http://schemas.microsoft.com/office/drawing/2014/main" id="{5063741B-3675-48F0-AEBC-7461FF6A7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86918" cy="63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80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Open-Channel-Flow-2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8" y="188259"/>
            <a:ext cx="10945906" cy="5836023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Open-Channel-Flow-3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170329"/>
            <a:ext cx="10712824" cy="5818095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Open-Channel-Flow-3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3" y="430306"/>
            <a:ext cx="10757647" cy="5504329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Open-Channel-Flow-3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3" y="394448"/>
            <a:ext cx="10874188" cy="55670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6894" cy="6324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06894" y="3153968"/>
            <a:ext cx="3405822" cy="758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17"/>
              </a:lnSpc>
            </a:pPr>
            <a:endParaRPr lang="en-US" sz="123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696200" y="2438400"/>
            <a:ext cx="3276600" cy="2189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29" dirty="0"/>
              <a:t> </a:t>
            </a:r>
            <a:r>
              <a:rPr lang="en-US" sz="3399" b="1" dirty="0"/>
              <a:t>Week</a:t>
            </a:r>
            <a:r>
              <a:rPr lang="en-US" sz="3399" b="1" spc="4" dirty="0"/>
              <a:t> -</a:t>
            </a:r>
            <a:r>
              <a:rPr lang="en-US" sz="3399" b="1" spc="-4" dirty="0"/>
              <a:t>1</a:t>
            </a:r>
          </a:p>
          <a:p>
            <a:pPr marL="294" algn="ctr">
              <a:spcBef>
                <a:spcPts val="924"/>
              </a:spcBef>
            </a:pPr>
            <a:r>
              <a:rPr lang="en-US" sz="2400" b="1" spc="-4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763" algn="ctr">
              <a:spcBef>
                <a:spcPts val="490"/>
              </a:spcBef>
            </a:pPr>
            <a:r>
              <a:rPr lang="en-US" sz="2400" b="1" spc="-12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354"/>
              </a:spcBef>
            </a:pPr>
            <a:r>
              <a:rPr lang="en-US" sz="2400" b="1" dirty="0">
                <a:latin typeface="Times New Roman"/>
                <a:cs typeface="Times New Roman"/>
              </a:rPr>
              <a:t>Fluid </a:t>
            </a:r>
            <a:r>
              <a:rPr lang="en-US" sz="2400" b="1" spc="-4" dirty="0">
                <a:latin typeface="Times New Roman"/>
                <a:cs typeface="Times New Roman"/>
              </a:rPr>
              <a:t>Properties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1529" dirty="0"/>
          </a:p>
        </p:txBody>
      </p:sp>
    </p:spTree>
    <p:extLst>
      <p:ext uri="{BB962C8B-B14F-4D97-AF65-F5344CB8AC3E}">
        <p14:creationId xmlns:p14="http://schemas.microsoft.com/office/powerpoint/2010/main" val="38591816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Open-Channel-Flow-3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555812"/>
            <a:ext cx="10999695" cy="5378823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Open-Channel-Flow-3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8" y="484094"/>
            <a:ext cx="11080376" cy="5637723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Open-Channel-Flow-3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9" y="591671"/>
            <a:ext cx="11035553" cy="5396753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Open-Channel-Flow-4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3" y="582706"/>
            <a:ext cx="10954871" cy="5432612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Open-Channel-Flow-4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466165"/>
            <a:ext cx="10775577" cy="5576047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99294" y="2082021"/>
            <a:ext cx="3962400" cy="330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15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Buoyancy &amp; Stability of Submerged Bodies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      </a:t>
            </a: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CEB63-C856-4020-92E6-D2F1852B9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4212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4384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Hydrostatics-of-fluids_forces-acting-on-the-hydraulic-structures-pdf-2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24" y="466165"/>
            <a:ext cx="10847294" cy="5602941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Hydrostatics-of-fluids_forces-acting-on-the-hydraulic-structures-pdf-2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1" y="555812"/>
            <a:ext cx="10551459" cy="5522259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Hydrostatics-of-fluids_forces-acting-on-the-hydraulic-structures-pdf-2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05" y="466165"/>
            <a:ext cx="10981765" cy="5585011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Hydrostatics-of-fluids_forces-acting-on-the-hydraulic-structures-pdf-2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2" y="510988"/>
            <a:ext cx="11035552" cy="55043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78084" y="1805862"/>
            <a:ext cx="9235834" cy="10037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30"/>
              </a:lnSpc>
            </a:pPr>
            <a:r>
              <a:rPr lang="en-US" sz="3151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Fluid Properties: Density, Viscosity, and Surface Tension</a:t>
            </a:r>
            <a:endParaRPr lang="en-US" sz="3151" dirty="0"/>
          </a:p>
        </p:txBody>
      </p:sp>
      <p:sp>
        <p:nvSpPr>
          <p:cNvPr id="3" name="Text 1"/>
          <p:cNvSpPr/>
          <p:nvPr/>
        </p:nvSpPr>
        <p:spPr>
          <a:xfrm>
            <a:off x="1478084" y="3211144"/>
            <a:ext cx="2007676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Density</a:t>
            </a:r>
            <a:endParaRPr lang="en-US" sz="1558" dirty="0"/>
          </a:p>
        </p:txBody>
      </p:sp>
      <p:sp>
        <p:nvSpPr>
          <p:cNvPr id="4" name="Text 2"/>
          <p:cNvSpPr/>
          <p:nvPr/>
        </p:nvSpPr>
        <p:spPr>
          <a:xfrm>
            <a:off x="1478084" y="3622661"/>
            <a:ext cx="2816969" cy="102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Density measures the mass of a fluid per unit volume. It plays a crucial role in buoyancy and determining how a fluid responds to external forces.</a:t>
            </a:r>
            <a:endParaRPr lang="en-US" sz="1239" dirty="0"/>
          </a:p>
        </p:txBody>
      </p:sp>
      <p:sp>
        <p:nvSpPr>
          <p:cNvPr id="5" name="Text 3"/>
          <p:cNvSpPr/>
          <p:nvPr/>
        </p:nvSpPr>
        <p:spPr>
          <a:xfrm>
            <a:off x="4692321" y="3211144"/>
            <a:ext cx="2007676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Viscosity</a:t>
            </a:r>
            <a:endParaRPr lang="en-US" sz="1558" dirty="0"/>
          </a:p>
        </p:txBody>
      </p:sp>
      <p:sp>
        <p:nvSpPr>
          <p:cNvPr id="6" name="Text 4"/>
          <p:cNvSpPr/>
          <p:nvPr/>
        </p:nvSpPr>
        <p:spPr>
          <a:xfrm>
            <a:off x="4692322" y="3622661"/>
            <a:ext cx="2816969" cy="102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Viscosity represents a fluid's resistance to flow. It impacts the speed of flow, energy losses, and the formation of boundary layers.</a:t>
            </a:r>
            <a:endParaRPr lang="en-US" sz="1239" dirty="0"/>
          </a:p>
        </p:txBody>
      </p:sp>
      <p:sp>
        <p:nvSpPr>
          <p:cNvPr id="7" name="Text 5"/>
          <p:cNvSpPr/>
          <p:nvPr/>
        </p:nvSpPr>
        <p:spPr>
          <a:xfrm>
            <a:off x="7906560" y="3211144"/>
            <a:ext cx="2007676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Surface Tension</a:t>
            </a:r>
            <a:endParaRPr lang="en-US" sz="1558" dirty="0"/>
          </a:p>
        </p:txBody>
      </p:sp>
      <p:sp>
        <p:nvSpPr>
          <p:cNvPr id="8" name="Text 6"/>
          <p:cNvSpPr/>
          <p:nvPr/>
        </p:nvSpPr>
        <p:spPr>
          <a:xfrm>
            <a:off x="7906560" y="3622661"/>
            <a:ext cx="2816969" cy="1284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Surface tension arises from cohesive forces within a liquid, creating a thin film at its surface. It influences droplet formation, capillary action, and the behavior of bubbles.</a:t>
            </a:r>
            <a:endParaRPr lang="en-US" sz="1239" dirty="0"/>
          </a:p>
        </p:txBody>
      </p:sp>
    </p:spTree>
    <p:extLst>
      <p:ext uri="{BB962C8B-B14F-4D97-AF65-F5344CB8AC3E}">
        <p14:creationId xmlns:p14="http://schemas.microsoft.com/office/powerpoint/2010/main" val="8159681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Hydrostatics-of-fluids_forces-acting-on-the-hydraulic-structures-pdf-2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564776"/>
            <a:ext cx="10945905" cy="5567083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Hydrostatics-of-fluids_forces-acting-on-the-hydraulic-structures-pdf-2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8" y="412375"/>
            <a:ext cx="11196917" cy="5665695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Hydrostatics-of-fluids_forces-acting-on-the-hydraulic-structures-pdf-2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537882"/>
            <a:ext cx="10945906" cy="5540189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Hydrostatics-of-fluids_forces-acting-on-the-hydraulic-structures-pdf-3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7" y="430306"/>
            <a:ext cx="10990729" cy="5629835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Hydrostatics-of-fluids_forces-acting-on-the-hydraulic-structures-pdf-3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12" y="448235"/>
            <a:ext cx="10901082" cy="5576047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Hydrostatics-of-fluids_forces-acting-on-the-hydraulic-structures-pdf-3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439272"/>
            <a:ext cx="11107271" cy="5674658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99294" y="2082021"/>
            <a:ext cx="3962400" cy="366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16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Buoyancy &amp; Stability of Submerged Bodies</a:t>
            </a: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Problem Solving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      </a:t>
            </a: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CEB63-C856-4020-92E6-D2F1852B9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4212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126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Hydrostatics-of-fluids_forces-acting-on-the-hydraulic-structures-pdf-3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510988"/>
            <a:ext cx="11098306" cy="5522259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Hydrostatics-of-fluids_forces-acting-on-the-hydraulic-structures-pdf-3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71" y="412376"/>
            <a:ext cx="10901082" cy="5585012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Hydrostatics-of-fluids_forces-acting-on-the-hydraulic-structures-pdf-3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3" y="475131"/>
            <a:ext cx="11062447" cy="56656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B23E72B6-6F39-4685-AA2E-30D5FDCF026B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47674" y="485775"/>
            <a:ext cx="11039475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088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Hydrostatics-of-fluids_forces-acting-on-the-hydraulic-structures-pdf-3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475129"/>
            <a:ext cx="10981765" cy="5585012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9217" y="4701424"/>
            <a:ext cx="3712633" cy="2156883"/>
            <a:chOff x="5173825" y="7052135"/>
            <a:chExt cx="5568950" cy="3235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3825" y="7052135"/>
              <a:ext cx="5568326" cy="3234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9439" y="9934716"/>
              <a:ext cx="178941" cy="1789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9439" y="9680944"/>
              <a:ext cx="177314" cy="17894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4374" y="6564582"/>
            <a:ext cx="112787" cy="1138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85458" y="6384555"/>
            <a:ext cx="111702" cy="1117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85458" y="6216459"/>
            <a:ext cx="110618" cy="1106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73530" y="6738100"/>
            <a:ext cx="110618" cy="1084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88713" y="6050531"/>
            <a:ext cx="105195" cy="1030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03895" y="5882436"/>
            <a:ext cx="98689" cy="10085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73107" y="4553933"/>
            <a:ext cx="96519" cy="9651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09771" y="6731593"/>
            <a:ext cx="97604" cy="9652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03926" y="4553932"/>
            <a:ext cx="96519" cy="976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09771" y="6562412"/>
            <a:ext cx="97604" cy="976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304979" y="5715423"/>
            <a:ext cx="95435" cy="976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33661" y="4542003"/>
            <a:ext cx="96519" cy="976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22785" y="6393232"/>
            <a:ext cx="96519" cy="9651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865563" y="4542003"/>
            <a:ext cx="94351" cy="976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42288" y="4555017"/>
            <a:ext cx="96519" cy="9543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123869" y="6224050"/>
            <a:ext cx="95435" cy="9543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97468" y="4543088"/>
            <a:ext cx="93266" cy="9543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123869" y="6055954"/>
            <a:ext cx="94351" cy="9435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725567" y="4555017"/>
            <a:ext cx="92181" cy="9435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307148" y="5548412"/>
            <a:ext cx="92181" cy="9109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226504" y="6639412"/>
            <a:ext cx="90013" cy="9001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225420" y="6469146"/>
            <a:ext cx="90013" cy="9109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529372" y="4545256"/>
            <a:ext cx="91097" cy="9109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226504" y="6807507"/>
            <a:ext cx="88928" cy="5049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127123" y="5890027"/>
            <a:ext cx="88928" cy="8892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225419" y="6301051"/>
            <a:ext cx="88928" cy="8675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898001" y="4573453"/>
            <a:ext cx="86759" cy="8133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243855" y="6136207"/>
            <a:ext cx="79168" cy="7808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952520" y="6741354"/>
            <a:ext cx="75914" cy="7591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354768" y="4540919"/>
            <a:ext cx="76999" cy="7808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951435" y="6572173"/>
            <a:ext cx="76999" cy="7699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144475" y="5725185"/>
            <a:ext cx="76999" cy="7808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394796" y="4395597"/>
            <a:ext cx="76999" cy="7591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963364" y="6401907"/>
            <a:ext cx="76999" cy="7699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073689" y="4576707"/>
            <a:ext cx="74830" cy="7591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565062" y="4396681"/>
            <a:ext cx="74829" cy="74829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964449" y="6234896"/>
            <a:ext cx="76999" cy="7374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213686" y="4383667"/>
            <a:ext cx="74829" cy="7591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314740" y="5387907"/>
            <a:ext cx="76999" cy="7699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875324" y="4384752"/>
            <a:ext cx="75914" cy="7482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706144" y="4384752"/>
            <a:ext cx="73745" cy="7374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965534" y="6065715"/>
            <a:ext cx="73745" cy="72661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246025" y="5968110"/>
            <a:ext cx="74829" cy="7482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045590" y="4383667"/>
            <a:ext cx="73745" cy="7699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146644" y="5557088"/>
            <a:ext cx="72661" cy="7374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187756" y="4542004"/>
            <a:ext cx="71576" cy="72661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246025" y="5801098"/>
            <a:ext cx="71576" cy="7157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736411" y="4397765"/>
            <a:ext cx="71576" cy="71576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329923" y="5208965"/>
            <a:ext cx="70492" cy="7049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538048" y="4385836"/>
            <a:ext cx="72661" cy="7049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405445" y="6477821"/>
            <a:ext cx="70492" cy="7157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965533" y="5897619"/>
            <a:ext cx="71576" cy="7157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7405445" y="6660017"/>
            <a:ext cx="70492" cy="70492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245039" y="4578875"/>
            <a:ext cx="69407" cy="7157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7405445" y="6308641"/>
            <a:ext cx="69407" cy="71576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7407130" y="6829198"/>
            <a:ext cx="66463" cy="29210"/>
          </a:xfrm>
          <a:custGeom>
            <a:avLst/>
            <a:gdLst/>
            <a:ahLst/>
            <a:cxnLst/>
            <a:rect l="l" t="t" r="r" b="b"/>
            <a:pathLst>
              <a:path w="99695" h="43815">
                <a:moveTo>
                  <a:pt x="99278" y="43203"/>
                </a:moveTo>
                <a:lnTo>
                  <a:pt x="0" y="43203"/>
                </a:lnTo>
                <a:lnTo>
                  <a:pt x="1234" y="37287"/>
                </a:lnTo>
                <a:lnTo>
                  <a:pt x="12927" y="19724"/>
                </a:lnTo>
                <a:lnTo>
                  <a:pt x="29499" y="6125"/>
                </a:lnTo>
                <a:lnTo>
                  <a:pt x="47902" y="0"/>
                </a:lnTo>
                <a:lnTo>
                  <a:pt x="65669" y="3761"/>
                </a:lnTo>
                <a:lnTo>
                  <a:pt x="82673" y="15454"/>
                </a:lnTo>
                <a:lnTo>
                  <a:pt x="95712" y="32026"/>
                </a:lnTo>
                <a:lnTo>
                  <a:pt x="99278" y="4320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2" name="object 6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906677" y="4398850"/>
            <a:ext cx="67238" cy="67238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7250363" y="5622158"/>
            <a:ext cx="66154" cy="66154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021829" y="4545256"/>
            <a:ext cx="66154" cy="65069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152066" y="5380316"/>
            <a:ext cx="63985" cy="6506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373204" y="4377160"/>
            <a:ext cx="62901" cy="65069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7421713" y="6142714"/>
            <a:ext cx="61816" cy="63985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982886" y="5720846"/>
            <a:ext cx="63985" cy="61816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2794183" y="6752199"/>
            <a:ext cx="54224" cy="54224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422895" y="4588636"/>
            <a:ext cx="53140" cy="53140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2794183" y="6584101"/>
            <a:ext cx="54224" cy="54224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405777" y="4237938"/>
            <a:ext cx="53953" cy="52597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2793370" y="6416413"/>
            <a:ext cx="56258" cy="48395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806113" y="6245741"/>
            <a:ext cx="53140" cy="50971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7425644" y="5980447"/>
            <a:ext cx="55309" cy="51920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889423" y="4224924"/>
            <a:ext cx="49887" cy="5029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3338328" y="5047647"/>
            <a:ext cx="52462" cy="53004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237325" y="4225620"/>
            <a:ext cx="54445" cy="53665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085618" y="4418371"/>
            <a:ext cx="51513" cy="54767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055079" y="4226823"/>
            <a:ext cx="53411" cy="49479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5575907" y="4239430"/>
            <a:ext cx="52055" cy="48802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4719157" y="4227500"/>
            <a:ext cx="49887" cy="4924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2807197" y="6064630"/>
            <a:ext cx="49887" cy="49887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4210530" y="4384752"/>
            <a:ext cx="49887" cy="48802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862409" y="4553932"/>
            <a:ext cx="47717" cy="49886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270968" y="5460567"/>
            <a:ext cx="48802" cy="49887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2990476" y="5557088"/>
            <a:ext cx="48802" cy="49886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427135" y="5811944"/>
            <a:ext cx="48802" cy="47717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5748341" y="4240514"/>
            <a:ext cx="47717" cy="47717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159658" y="5219810"/>
            <a:ext cx="47717" cy="47717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6255884" y="4421624"/>
            <a:ext cx="46633" cy="47717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586556" y="6673031"/>
            <a:ext cx="45549" cy="44464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4552145" y="4218824"/>
            <a:ext cx="44464" cy="44464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7586555" y="6502766"/>
            <a:ext cx="45548" cy="45549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811536" y="5898703"/>
            <a:ext cx="43379" cy="45548"/>
          </a:xfrm>
          <a:prstGeom prst="rect">
            <a:avLst/>
          </a:prstGeom>
        </p:spPr>
      </p:pic>
      <p:sp>
        <p:nvSpPr>
          <p:cNvPr id="96" name="object 96"/>
          <p:cNvSpPr/>
          <p:nvPr/>
        </p:nvSpPr>
        <p:spPr>
          <a:xfrm>
            <a:off x="7588767" y="6842211"/>
            <a:ext cx="40640" cy="16087"/>
          </a:xfrm>
          <a:custGeom>
            <a:avLst/>
            <a:gdLst/>
            <a:ahLst/>
            <a:cxnLst/>
            <a:rect l="l" t="t" r="r" b="b"/>
            <a:pathLst>
              <a:path w="60959" h="24129">
                <a:moveTo>
                  <a:pt x="60627" y="23682"/>
                </a:moveTo>
                <a:lnTo>
                  <a:pt x="0" y="23682"/>
                </a:lnTo>
                <a:lnTo>
                  <a:pt x="7257" y="13420"/>
                </a:lnTo>
                <a:lnTo>
                  <a:pt x="18898" y="3965"/>
                </a:lnTo>
                <a:lnTo>
                  <a:pt x="30845" y="0"/>
                </a:lnTo>
                <a:lnTo>
                  <a:pt x="42105" y="3279"/>
                </a:lnTo>
                <a:lnTo>
                  <a:pt x="52602" y="11590"/>
                </a:lnTo>
                <a:lnTo>
                  <a:pt x="60355" y="22647"/>
                </a:lnTo>
                <a:lnTo>
                  <a:pt x="60627" y="2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7" name="object 97"/>
          <p:cNvSpPr/>
          <p:nvPr/>
        </p:nvSpPr>
        <p:spPr>
          <a:xfrm>
            <a:off x="6596618" y="4607073"/>
            <a:ext cx="42333" cy="45720"/>
          </a:xfrm>
          <a:custGeom>
            <a:avLst/>
            <a:gdLst/>
            <a:ahLst/>
            <a:cxnLst/>
            <a:rect l="l" t="t" r="r" b="b"/>
            <a:pathLst>
              <a:path w="63500" h="68579">
                <a:moveTo>
                  <a:pt x="33856" y="68323"/>
                </a:moveTo>
                <a:lnTo>
                  <a:pt x="18707" y="57088"/>
                </a:lnTo>
                <a:lnTo>
                  <a:pt x="6608" y="46768"/>
                </a:lnTo>
                <a:lnTo>
                  <a:pt x="0" y="35839"/>
                </a:lnTo>
                <a:lnTo>
                  <a:pt x="1321" y="22774"/>
                </a:lnTo>
                <a:lnTo>
                  <a:pt x="6862" y="14411"/>
                </a:lnTo>
                <a:lnTo>
                  <a:pt x="15148" y="7117"/>
                </a:lnTo>
                <a:lnTo>
                  <a:pt x="24655" y="1957"/>
                </a:lnTo>
                <a:lnTo>
                  <a:pt x="33856" y="0"/>
                </a:lnTo>
                <a:lnTo>
                  <a:pt x="43007" y="2465"/>
                </a:lnTo>
                <a:lnTo>
                  <a:pt x="52157" y="8743"/>
                </a:lnTo>
                <a:lnTo>
                  <a:pt x="59477" y="17157"/>
                </a:lnTo>
                <a:lnTo>
                  <a:pt x="63137" y="26027"/>
                </a:lnTo>
                <a:lnTo>
                  <a:pt x="63366" y="40643"/>
                </a:lnTo>
                <a:lnTo>
                  <a:pt x="55207" y="50225"/>
                </a:lnTo>
                <a:lnTo>
                  <a:pt x="43693" y="58283"/>
                </a:lnTo>
                <a:lnTo>
                  <a:pt x="33856" y="6832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8" name="object 98"/>
          <p:cNvSpPr/>
          <p:nvPr/>
        </p:nvSpPr>
        <p:spPr>
          <a:xfrm>
            <a:off x="4034843" y="4392343"/>
            <a:ext cx="37253" cy="43603"/>
          </a:xfrm>
          <a:custGeom>
            <a:avLst/>
            <a:gdLst/>
            <a:ahLst/>
            <a:cxnLst/>
            <a:rect l="l" t="t" r="r" b="b"/>
            <a:pathLst>
              <a:path w="55879" h="65404">
                <a:moveTo>
                  <a:pt x="26027" y="65069"/>
                </a:moveTo>
                <a:lnTo>
                  <a:pt x="17157" y="52513"/>
                </a:lnTo>
                <a:lnTo>
                  <a:pt x="8743" y="41481"/>
                </a:lnTo>
                <a:lnTo>
                  <a:pt x="2465" y="31670"/>
                </a:lnTo>
                <a:lnTo>
                  <a:pt x="29281" y="0"/>
                </a:lnTo>
                <a:lnTo>
                  <a:pt x="37694" y="2923"/>
                </a:lnTo>
                <a:lnTo>
                  <a:pt x="46565" y="9963"/>
                </a:lnTo>
                <a:lnTo>
                  <a:pt x="53301" y="18529"/>
                </a:lnTo>
                <a:lnTo>
                  <a:pt x="55309" y="26027"/>
                </a:lnTo>
                <a:lnTo>
                  <a:pt x="52792" y="34644"/>
                </a:lnTo>
                <a:lnTo>
                  <a:pt x="46158" y="43718"/>
                </a:lnTo>
                <a:lnTo>
                  <a:pt x="26027" y="6506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9" name="object 99"/>
          <p:cNvSpPr/>
          <p:nvPr/>
        </p:nvSpPr>
        <p:spPr>
          <a:xfrm>
            <a:off x="5921707" y="4247021"/>
            <a:ext cx="45720" cy="35983"/>
          </a:xfrm>
          <a:custGeom>
            <a:avLst/>
            <a:gdLst/>
            <a:ahLst/>
            <a:cxnLst/>
            <a:rect l="l" t="t" r="r" b="b"/>
            <a:pathLst>
              <a:path w="68579" h="53975">
                <a:moveTo>
                  <a:pt x="29509" y="53682"/>
                </a:moveTo>
                <a:lnTo>
                  <a:pt x="228" y="29281"/>
                </a:lnTo>
                <a:lnTo>
                  <a:pt x="0" y="20130"/>
                </a:lnTo>
                <a:lnTo>
                  <a:pt x="6938" y="9760"/>
                </a:lnTo>
                <a:lnTo>
                  <a:pt x="17843" y="1830"/>
                </a:lnTo>
                <a:lnTo>
                  <a:pt x="29509" y="0"/>
                </a:lnTo>
                <a:lnTo>
                  <a:pt x="37897" y="3583"/>
                </a:lnTo>
                <a:lnTo>
                  <a:pt x="46590" y="9150"/>
                </a:lnTo>
                <a:lnTo>
                  <a:pt x="56503" y="16241"/>
                </a:lnTo>
                <a:lnTo>
                  <a:pt x="68551" y="24401"/>
                </a:lnTo>
                <a:lnTo>
                  <a:pt x="56503" y="34237"/>
                </a:lnTo>
                <a:lnTo>
                  <a:pt x="46590" y="43311"/>
                </a:lnTo>
                <a:lnTo>
                  <a:pt x="37897" y="50250"/>
                </a:lnTo>
                <a:lnTo>
                  <a:pt x="29509" y="5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0" name="object 100"/>
          <p:cNvSpPr/>
          <p:nvPr/>
        </p:nvSpPr>
        <p:spPr>
          <a:xfrm>
            <a:off x="2994950" y="5392245"/>
            <a:ext cx="36829" cy="40217"/>
          </a:xfrm>
          <a:custGeom>
            <a:avLst/>
            <a:gdLst/>
            <a:ahLst/>
            <a:cxnLst/>
            <a:rect l="l" t="t" r="r" b="b"/>
            <a:pathLst>
              <a:path w="55245" h="60325">
                <a:moveTo>
                  <a:pt x="30704" y="60189"/>
                </a:moveTo>
                <a:lnTo>
                  <a:pt x="0" y="25392"/>
                </a:lnTo>
                <a:lnTo>
                  <a:pt x="5896" y="15250"/>
                </a:lnTo>
                <a:lnTo>
                  <a:pt x="16064" y="7244"/>
                </a:lnTo>
                <a:lnTo>
                  <a:pt x="27451" y="0"/>
                </a:lnTo>
                <a:lnTo>
                  <a:pt x="40668" y="6557"/>
                </a:lnTo>
                <a:lnTo>
                  <a:pt x="50225" y="14640"/>
                </a:lnTo>
                <a:lnTo>
                  <a:pt x="54902" y="25163"/>
                </a:lnTo>
                <a:lnTo>
                  <a:pt x="53479" y="39041"/>
                </a:lnTo>
                <a:lnTo>
                  <a:pt x="49463" y="46692"/>
                </a:lnTo>
                <a:lnTo>
                  <a:pt x="43311" y="53885"/>
                </a:lnTo>
                <a:lnTo>
                  <a:pt x="36550" y="58943"/>
                </a:lnTo>
                <a:lnTo>
                  <a:pt x="30704" y="6018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1" name="object 101"/>
          <p:cNvSpPr/>
          <p:nvPr/>
        </p:nvSpPr>
        <p:spPr>
          <a:xfrm>
            <a:off x="7604992" y="6327078"/>
            <a:ext cx="34713" cy="42333"/>
          </a:xfrm>
          <a:custGeom>
            <a:avLst/>
            <a:gdLst/>
            <a:ahLst/>
            <a:cxnLst/>
            <a:rect l="l" t="t" r="r" b="b"/>
            <a:pathLst>
              <a:path w="52070" h="63500">
                <a:moveTo>
                  <a:pt x="27654" y="63442"/>
                </a:moveTo>
                <a:lnTo>
                  <a:pt x="18072" y="52360"/>
                </a:lnTo>
                <a:lnTo>
                  <a:pt x="9557" y="43108"/>
                </a:lnTo>
                <a:lnTo>
                  <a:pt x="3177" y="35076"/>
                </a:lnTo>
                <a:lnTo>
                  <a:pt x="0" y="27654"/>
                </a:lnTo>
                <a:lnTo>
                  <a:pt x="152" y="16470"/>
                </a:lnTo>
                <a:lnTo>
                  <a:pt x="4880" y="7727"/>
                </a:lnTo>
                <a:lnTo>
                  <a:pt x="13268" y="2033"/>
                </a:lnTo>
                <a:lnTo>
                  <a:pt x="24401" y="0"/>
                </a:lnTo>
                <a:lnTo>
                  <a:pt x="35813" y="1067"/>
                </a:lnTo>
                <a:lnTo>
                  <a:pt x="44938" y="6100"/>
                </a:lnTo>
                <a:lnTo>
                  <a:pt x="50708" y="14183"/>
                </a:lnTo>
                <a:lnTo>
                  <a:pt x="52055" y="24401"/>
                </a:lnTo>
                <a:lnTo>
                  <a:pt x="49158" y="32788"/>
                </a:lnTo>
                <a:lnTo>
                  <a:pt x="43515" y="41481"/>
                </a:lnTo>
                <a:lnTo>
                  <a:pt x="36042" y="51394"/>
                </a:lnTo>
                <a:lnTo>
                  <a:pt x="27654" y="6344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2" name="object 102"/>
          <p:cNvSpPr/>
          <p:nvPr/>
        </p:nvSpPr>
        <p:spPr>
          <a:xfrm>
            <a:off x="7434727" y="5648152"/>
            <a:ext cx="43603" cy="37253"/>
          </a:xfrm>
          <a:custGeom>
            <a:avLst/>
            <a:gdLst/>
            <a:ahLst/>
            <a:cxnLst/>
            <a:rect l="l" t="t" r="r" b="b"/>
            <a:pathLst>
              <a:path w="65404" h="55879">
                <a:moveTo>
                  <a:pt x="24401" y="55359"/>
                </a:moveTo>
                <a:lnTo>
                  <a:pt x="14869" y="54216"/>
                </a:lnTo>
                <a:lnTo>
                  <a:pt x="6710" y="47429"/>
                </a:lnTo>
                <a:lnTo>
                  <a:pt x="1296" y="37287"/>
                </a:lnTo>
                <a:lnTo>
                  <a:pt x="0" y="26078"/>
                </a:lnTo>
                <a:lnTo>
                  <a:pt x="3634" y="15149"/>
                </a:lnTo>
                <a:lnTo>
                  <a:pt x="10777" y="5744"/>
                </a:lnTo>
                <a:lnTo>
                  <a:pt x="19444" y="0"/>
                </a:lnTo>
                <a:lnTo>
                  <a:pt x="27654" y="50"/>
                </a:lnTo>
                <a:lnTo>
                  <a:pt x="36703" y="5566"/>
                </a:lnTo>
                <a:lnTo>
                  <a:pt x="45142" y="12454"/>
                </a:lnTo>
                <a:lnTo>
                  <a:pt x="65069" y="30958"/>
                </a:lnTo>
                <a:lnTo>
                  <a:pt x="52995" y="39117"/>
                </a:lnTo>
                <a:lnTo>
                  <a:pt x="42905" y="46209"/>
                </a:lnTo>
                <a:lnTo>
                  <a:pt x="33729" y="51776"/>
                </a:lnTo>
                <a:lnTo>
                  <a:pt x="24401" y="5535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3" name="object 103"/>
          <p:cNvSpPr/>
          <p:nvPr/>
        </p:nvSpPr>
        <p:spPr>
          <a:xfrm>
            <a:off x="3350528" y="4887956"/>
            <a:ext cx="29633" cy="32173"/>
          </a:xfrm>
          <a:custGeom>
            <a:avLst/>
            <a:gdLst/>
            <a:ahLst/>
            <a:cxnLst/>
            <a:rect l="l" t="t" r="r" b="b"/>
            <a:pathLst>
              <a:path w="44450" h="48259">
                <a:moveTo>
                  <a:pt x="27908" y="48242"/>
                </a:moveTo>
                <a:lnTo>
                  <a:pt x="0" y="24400"/>
                </a:lnTo>
                <a:lnTo>
                  <a:pt x="2541" y="18071"/>
                </a:lnTo>
                <a:lnTo>
                  <a:pt x="6913" y="11590"/>
                </a:lnTo>
                <a:lnTo>
                  <a:pt x="16267" y="0"/>
                </a:lnTo>
                <a:lnTo>
                  <a:pt x="30425" y="3634"/>
                </a:lnTo>
                <a:lnTo>
                  <a:pt x="39245" y="9557"/>
                </a:lnTo>
                <a:lnTo>
                  <a:pt x="43489" y="17614"/>
                </a:lnTo>
                <a:lnTo>
                  <a:pt x="43921" y="27654"/>
                </a:lnTo>
                <a:lnTo>
                  <a:pt x="41227" y="37567"/>
                </a:lnTo>
                <a:lnTo>
                  <a:pt x="35788" y="44735"/>
                </a:lnTo>
                <a:lnTo>
                  <a:pt x="27908" y="4824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4" name="object 104"/>
          <p:cNvSpPr/>
          <p:nvPr/>
        </p:nvSpPr>
        <p:spPr>
          <a:xfrm>
            <a:off x="2817975" y="5737114"/>
            <a:ext cx="29633" cy="29633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249" y="43921"/>
                </a:moveTo>
                <a:lnTo>
                  <a:pt x="0" y="12810"/>
                </a:lnTo>
                <a:lnTo>
                  <a:pt x="4168" y="5286"/>
                </a:lnTo>
                <a:lnTo>
                  <a:pt x="11997" y="813"/>
                </a:lnTo>
                <a:lnTo>
                  <a:pt x="22876" y="0"/>
                </a:lnTo>
                <a:lnTo>
                  <a:pt x="32636" y="1626"/>
                </a:lnTo>
                <a:lnTo>
                  <a:pt x="39143" y="9760"/>
                </a:lnTo>
                <a:lnTo>
                  <a:pt x="44023" y="13014"/>
                </a:lnTo>
                <a:lnTo>
                  <a:pt x="42523" y="27908"/>
                </a:lnTo>
                <a:lnTo>
                  <a:pt x="38126" y="38228"/>
                </a:lnTo>
                <a:lnTo>
                  <a:pt x="30984" y="43667"/>
                </a:lnTo>
                <a:lnTo>
                  <a:pt x="21249" y="4392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5" name="object 105"/>
          <p:cNvSpPr/>
          <p:nvPr/>
        </p:nvSpPr>
        <p:spPr>
          <a:xfrm>
            <a:off x="7280728" y="5301995"/>
            <a:ext cx="37253" cy="28787"/>
          </a:xfrm>
          <a:custGeom>
            <a:avLst/>
            <a:gdLst/>
            <a:ahLst/>
            <a:cxnLst/>
            <a:rect l="l" t="t" r="r" b="b"/>
            <a:pathLst>
              <a:path w="55879" h="43179">
                <a:moveTo>
                  <a:pt x="19521" y="42651"/>
                </a:moveTo>
                <a:lnTo>
                  <a:pt x="10980" y="42549"/>
                </a:lnTo>
                <a:lnTo>
                  <a:pt x="4880" y="38177"/>
                </a:lnTo>
                <a:lnTo>
                  <a:pt x="1220" y="30755"/>
                </a:lnTo>
                <a:lnTo>
                  <a:pt x="0" y="21503"/>
                </a:lnTo>
                <a:lnTo>
                  <a:pt x="1499" y="10878"/>
                </a:lnTo>
                <a:lnTo>
                  <a:pt x="5896" y="3609"/>
                </a:lnTo>
                <a:lnTo>
                  <a:pt x="13039" y="0"/>
                </a:lnTo>
                <a:lnTo>
                  <a:pt x="22774" y="355"/>
                </a:lnTo>
                <a:lnTo>
                  <a:pt x="29688" y="2745"/>
                </a:lnTo>
                <a:lnTo>
                  <a:pt x="36602" y="7269"/>
                </a:lnTo>
                <a:lnTo>
                  <a:pt x="44735" y="13623"/>
                </a:lnTo>
                <a:lnTo>
                  <a:pt x="55309" y="21503"/>
                </a:lnTo>
                <a:lnTo>
                  <a:pt x="44227" y="29382"/>
                </a:lnTo>
                <a:lnTo>
                  <a:pt x="34975" y="35737"/>
                </a:lnTo>
                <a:lnTo>
                  <a:pt x="26943" y="40261"/>
                </a:lnTo>
                <a:lnTo>
                  <a:pt x="19521" y="4265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6" name="object 106"/>
          <p:cNvSpPr/>
          <p:nvPr/>
        </p:nvSpPr>
        <p:spPr>
          <a:xfrm>
            <a:off x="7607161" y="6153559"/>
            <a:ext cx="29633" cy="35983"/>
          </a:xfrm>
          <a:custGeom>
            <a:avLst/>
            <a:gdLst/>
            <a:ahLst/>
            <a:cxnLst/>
            <a:rect l="l" t="t" r="r" b="b"/>
            <a:pathLst>
              <a:path w="44450" h="53975">
                <a:moveTo>
                  <a:pt x="21147" y="53682"/>
                </a:moveTo>
                <a:lnTo>
                  <a:pt x="12124" y="52207"/>
                </a:lnTo>
                <a:lnTo>
                  <a:pt x="5083" y="47988"/>
                </a:lnTo>
                <a:lnTo>
                  <a:pt x="787" y="41329"/>
                </a:lnTo>
                <a:lnTo>
                  <a:pt x="0" y="32534"/>
                </a:lnTo>
                <a:lnTo>
                  <a:pt x="2389" y="25621"/>
                </a:lnTo>
                <a:lnTo>
                  <a:pt x="6913" y="18707"/>
                </a:lnTo>
                <a:lnTo>
                  <a:pt x="13268" y="10573"/>
                </a:lnTo>
                <a:lnTo>
                  <a:pt x="21147" y="0"/>
                </a:lnTo>
                <a:lnTo>
                  <a:pt x="29281" y="9633"/>
                </a:lnTo>
                <a:lnTo>
                  <a:pt x="36194" y="17284"/>
                </a:lnTo>
                <a:lnTo>
                  <a:pt x="41278" y="24019"/>
                </a:lnTo>
                <a:lnTo>
                  <a:pt x="43921" y="30907"/>
                </a:lnTo>
                <a:lnTo>
                  <a:pt x="44023" y="41557"/>
                </a:lnTo>
                <a:lnTo>
                  <a:pt x="39854" y="49005"/>
                </a:lnTo>
                <a:lnTo>
                  <a:pt x="32026" y="53097"/>
                </a:lnTo>
                <a:lnTo>
                  <a:pt x="21147" y="5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7" name="object 107"/>
          <p:cNvSpPr/>
          <p:nvPr/>
        </p:nvSpPr>
        <p:spPr>
          <a:xfrm>
            <a:off x="6436570" y="4432469"/>
            <a:ext cx="34290" cy="26247"/>
          </a:xfrm>
          <a:custGeom>
            <a:avLst/>
            <a:gdLst/>
            <a:ahLst/>
            <a:cxnLst/>
            <a:rect l="l" t="t" r="r" b="b"/>
            <a:pathLst>
              <a:path w="51434" h="39370">
                <a:moveTo>
                  <a:pt x="18529" y="39041"/>
                </a:moveTo>
                <a:lnTo>
                  <a:pt x="9099" y="38253"/>
                </a:lnTo>
                <a:lnTo>
                  <a:pt x="2872" y="33958"/>
                </a:lnTo>
                <a:lnTo>
                  <a:pt x="0" y="26917"/>
                </a:lnTo>
                <a:lnTo>
                  <a:pt x="635" y="17894"/>
                </a:lnTo>
                <a:lnTo>
                  <a:pt x="2262" y="11387"/>
                </a:lnTo>
                <a:lnTo>
                  <a:pt x="12022" y="1626"/>
                </a:lnTo>
                <a:lnTo>
                  <a:pt x="18529" y="0"/>
                </a:lnTo>
                <a:lnTo>
                  <a:pt x="23841" y="1677"/>
                </a:lnTo>
                <a:lnTo>
                  <a:pt x="30526" y="6100"/>
                </a:lnTo>
                <a:lnTo>
                  <a:pt x="39346" y="12352"/>
                </a:lnTo>
                <a:lnTo>
                  <a:pt x="51064" y="19520"/>
                </a:lnTo>
                <a:lnTo>
                  <a:pt x="39575" y="27374"/>
                </a:lnTo>
                <a:lnTo>
                  <a:pt x="31136" y="33551"/>
                </a:lnTo>
                <a:lnTo>
                  <a:pt x="24528" y="37592"/>
                </a:lnTo>
                <a:lnTo>
                  <a:pt x="18529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8" name="object 108"/>
          <p:cNvSpPr/>
          <p:nvPr/>
        </p:nvSpPr>
        <p:spPr>
          <a:xfrm>
            <a:off x="3181686" y="5061475"/>
            <a:ext cx="27093" cy="26247"/>
          </a:xfrm>
          <a:custGeom>
            <a:avLst/>
            <a:gdLst/>
            <a:ahLst/>
            <a:cxnLst/>
            <a:rect l="l" t="t" r="r" b="b"/>
            <a:pathLst>
              <a:path w="40639" h="39370">
                <a:moveTo>
                  <a:pt x="17385" y="39041"/>
                </a:moveTo>
                <a:lnTo>
                  <a:pt x="7523" y="37084"/>
                </a:lnTo>
                <a:lnTo>
                  <a:pt x="1931" y="31924"/>
                </a:lnTo>
                <a:lnTo>
                  <a:pt x="0" y="24629"/>
                </a:lnTo>
                <a:lnTo>
                  <a:pt x="1118" y="16267"/>
                </a:lnTo>
                <a:lnTo>
                  <a:pt x="3710" y="11209"/>
                </a:lnTo>
                <a:lnTo>
                  <a:pt x="8438" y="6303"/>
                </a:lnTo>
                <a:lnTo>
                  <a:pt x="14386" y="2313"/>
                </a:lnTo>
                <a:lnTo>
                  <a:pt x="20639" y="0"/>
                </a:lnTo>
                <a:lnTo>
                  <a:pt x="30094" y="559"/>
                </a:lnTo>
                <a:lnTo>
                  <a:pt x="36499" y="4473"/>
                </a:lnTo>
                <a:lnTo>
                  <a:pt x="39855" y="11438"/>
                </a:lnTo>
                <a:lnTo>
                  <a:pt x="40160" y="21147"/>
                </a:lnTo>
                <a:lnTo>
                  <a:pt x="38660" y="30348"/>
                </a:lnTo>
                <a:lnTo>
                  <a:pt x="34263" y="36194"/>
                </a:lnTo>
                <a:lnTo>
                  <a:pt x="27120" y="38990"/>
                </a:lnTo>
                <a:lnTo>
                  <a:pt x="17385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9" name="object 109"/>
          <p:cNvSpPr/>
          <p:nvPr/>
        </p:nvSpPr>
        <p:spPr>
          <a:xfrm>
            <a:off x="3703818" y="4553932"/>
            <a:ext cx="31750" cy="24130"/>
          </a:xfrm>
          <a:custGeom>
            <a:avLst/>
            <a:gdLst/>
            <a:ahLst/>
            <a:cxnLst/>
            <a:rect l="l" t="t" r="r" b="b"/>
            <a:pathLst>
              <a:path w="47625" h="36195">
                <a:moveTo>
                  <a:pt x="19902" y="35788"/>
                </a:moveTo>
                <a:lnTo>
                  <a:pt x="13395" y="35788"/>
                </a:lnTo>
                <a:lnTo>
                  <a:pt x="2007" y="27654"/>
                </a:lnTo>
                <a:lnTo>
                  <a:pt x="381" y="21147"/>
                </a:lnTo>
                <a:lnTo>
                  <a:pt x="0" y="12124"/>
                </a:lnTo>
                <a:lnTo>
                  <a:pt x="3431" y="5083"/>
                </a:lnTo>
                <a:lnTo>
                  <a:pt x="10217" y="787"/>
                </a:lnTo>
                <a:lnTo>
                  <a:pt x="19902" y="0"/>
                </a:lnTo>
                <a:lnTo>
                  <a:pt x="24909" y="2109"/>
                </a:lnTo>
                <a:lnTo>
                  <a:pt x="30679" y="5896"/>
                </a:lnTo>
                <a:lnTo>
                  <a:pt x="37974" y="11209"/>
                </a:lnTo>
                <a:lnTo>
                  <a:pt x="47556" y="17894"/>
                </a:lnTo>
                <a:lnTo>
                  <a:pt x="37974" y="24807"/>
                </a:lnTo>
                <a:lnTo>
                  <a:pt x="30679" y="30501"/>
                </a:lnTo>
                <a:lnTo>
                  <a:pt x="24909" y="34364"/>
                </a:lnTo>
                <a:lnTo>
                  <a:pt x="19902" y="35788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0" name="object 110"/>
          <p:cNvSpPr/>
          <p:nvPr/>
        </p:nvSpPr>
        <p:spPr>
          <a:xfrm>
            <a:off x="7610160" y="5994037"/>
            <a:ext cx="31750" cy="23283"/>
          </a:xfrm>
          <a:custGeom>
            <a:avLst/>
            <a:gdLst/>
            <a:ahLst/>
            <a:cxnLst/>
            <a:rect l="l" t="t" r="r" b="b"/>
            <a:pathLst>
              <a:path w="47625" h="34925">
                <a:moveTo>
                  <a:pt x="19902" y="34313"/>
                </a:moveTo>
                <a:lnTo>
                  <a:pt x="13395" y="34313"/>
                </a:lnTo>
                <a:lnTo>
                  <a:pt x="2008" y="26180"/>
                </a:lnTo>
                <a:lnTo>
                  <a:pt x="381" y="19673"/>
                </a:lnTo>
                <a:lnTo>
                  <a:pt x="0" y="10675"/>
                </a:lnTo>
                <a:lnTo>
                  <a:pt x="3431" y="3812"/>
                </a:lnTo>
                <a:lnTo>
                  <a:pt x="10218" y="0"/>
                </a:lnTo>
                <a:lnTo>
                  <a:pt x="19902" y="152"/>
                </a:lnTo>
                <a:lnTo>
                  <a:pt x="24909" y="1550"/>
                </a:lnTo>
                <a:lnTo>
                  <a:pt x="30679" y="5235"/>
                </a:lnTo>
                <a:lnTo>
                  <a:pt x="37974" y="10446"/>
                </a:lnTo>
                <a:lnTo>
                  <a:pt x="47557" y="16419"/>
                </a:lnTo>
                <a:lnTo>
                  <a:pt x="37974" y="23333"/>
                </a:lnTo>
                <a:lnTo>
                  <a:pt x="30679" y="29026"/>
                </a:lnTo>
                <a:lnTo>
                  <a:pt x="24909" y="32890"/>
                </a:lnTo>
                <a:lnTo>
                  <a:pt x="19902" y="3431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1" name="object 111"/>
          <p:cNvSpPr/>
          <p:nvPr/>
        </p:nvSpPr>
        <p:spPr>
          <a:xfrm>
            <a:off x="4391641" y="4226416"/>
            <a:ext cx="35983" cy="27517"/>
          </a:xfrm>
          <a:custGeom>
            <a:avLst/>
            <a:gdLst/>
            <a:ahLst/>
            <a:cxnLst/>
            <a:rect l="l" t="t" r="r" b="b"/>
            <a:pathLst>
              <a:path w="53975" h="41275">
                <a:moveTo>
                  <a:pt x="12353" y="41049"/>
                </a:moveTo>
                <a:lnTo>
                  <a:pt x="5693" y="37618"/>
                </a:lnTo>
                <a:lnTo>
                  <a:pt x="1474" y="30831"/>
                </a:lnTo>
                <a:lnTo>
                  <a:pt x="0" y="21147"/>
                </a:lnTo>
                <a:lnTo>
                  <a:pt x="1220" y="11437"/>
                </a:lnTo>
                <a:lnTo>
                  <a:pt x="4880" y="4473"/>
                </a:lnTo>
                <a:lnTo>
                  <a:pt x="10980" y="559"/>
                </a:lnTo>
                <a:lnTo>
                  <a:pt x="19520" y="0"/>
                </a:lnTo>
                <a:lnTo>
                  <a:pt x="25773" y="2363"/>
                </a:lnTo>
                <a:lnTo>
                  <a:pt x="32941" y="6710"/>
                </a:lnTo>
                <a:lnTo>
                  <a:pt x="41939" y="12581"/>
                </a:lnTo>
                <a:lnTo>
                  <a:pt x="53682" y="19520"/>
                </a:lnTo>
                <a:lnTo>
                  <a:pt x="42879" y="27400"/>
                </a:lnTo>
                <a:lnTo>
                  <a:pt x="34364" y="33754"/>
                </a:lnTo>
                <a:lnTo>
                  <a:pt x="27374" y="38279"/>
                </a:lnTo>
                <a:lnTo>
                  <a:pt x="21147" y="40668"/>
                </a:lnTo>
                <a:lnTo>
                  <a:pt x="12353" y="4104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2" name="object 112"/>
          <p:cNvSpPr/>
          <p:nvPr/>
        </p:nvSpPr>
        <p:spPr>
          <a:xfrm>
            <a:off x="2638949" y="6768466"/>
            <a:ext cx="30903" cy="22860"/>
          </a:xfrm>
          <a:custGeom>
            <a:avLst/>
            <a:gdLst/>
            <a:ahLst/>
            <a:cxnLst/>
            <a:rect l="l" t="t" r="r" b="b"/>
            <a:pathLst>
              <a:path w="46354" h="34290">
                <a:moveTo>
                  <a:pt x="14869" y="34161"/>
                </a:moveTo>
                <a:lnTo>
                  <a:pt x="6659" y="32229"/>
                </a:lnTo>
                <a:lnTo>
                  <a:pt x="1652" y="27247"/>
                </a:lnTo>
                <a:lnTo>
                  <a:pt x="0" y="20435"/>
                </a:lnTo>
                <a:lnTo>
                  <a:pt x="1855" y="13013"/>
                </a:lnTo>
                <a:lnTo>
                  <a:pt x="5108" y="6506"/>
                </a:lnTo>
                <a:lnTo>
                  <a:pt x="16496" y="0"/>
                </a:lnTo>
                <a:lnTo>
                  <a:pt x="23003" y="0"/>
                </a:lnTo>
                <a:lnTo>
                  <a:pt x="27705" y="1956"/>
                </a:lnTo>
                <a:lnTo>
                  <a:pt x="32560" y="7116"/>
                </a:lnTo>
                <a:lnTo>
                  <a:pt x="38330" y="14411"/>
                </a:lnTo>
                <a:lnTo>
                  <a:pt x="45777" y="22773"/>
                </a:lnTo>
                <a:lnTo>
                  <a:pt x="35915" y="26611"/>
                </a:lnTo>
                <a:lnTo>
                  <a:pt x="27883" y="30297"/>
                </a:lnTo>
                <a:lnTo>
                  <a:pt x="21071" y="33068"/>
                </a:lnTo>
                <a:lnTo>
                  <a:pt x="14869" y="3416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3" name="object 113"/>
          <p:cNvSpPr/>
          <p:nvPr/>
        </p:nvSpPr>
        <p:spPr>
          <a:xfrm>
            <a:off x="3874981" y="4399647"/>
            <a:ext cx="25400" cy="19897"/>
          </a:xfrm>
          <a:custGeom>
            <a:avLst/>
            <a:gdLst/>
            <a:ahLst/>
            <a:cxnLst/>
            <a:rect l="l" t="t" r="r" b="b"/>
            <a:pathLst>
              <a:path w="38100" h="29845">
                <a:moveTo>
                  <a:pt x="16928" y="29713"/>
                </a:moveTo>
                <a:lnTo>
                  <a:pt x="10421" y="29713"/>
                </a:lnTo>
                <a:lnTo>
                  <a:pt x="2287" y="21579"/>
                </a:lnTo>
                <a:lnTo>
                  <a:pt x="660" y="16699"/>
                </a:lnTo>
                <a:lnTo>
                  <a:pt x="0" y="8896"/>
                </a:lnTo>
                <a:lnTo>
                  <a:pt x="2694" y="3075"/>
                </a:lnTo>
                <a:lnTo>
                  <a:pt x="8438" y="0"/>
                </a:lnTo>
                <a:lnTo>
                  <a:pt x="16928" y="432"/>
                </a:lnTo>
                <a:lnTo>
                  <a:pt x="21605" y="1575"/>
                </a:lnTo>
                <a:lnTo>
                  <a:pt x="26282" y="4702"/>
                </a:lnTo>
                <a:lnTo>
                  <a:pt x="38075" y="15072"/>
                </a:lnTo>
                <a:lnTo>
                  <a:pt x="31340" y="20105"/>
                </a:lnTo>
                <a:lnTo>
                  <a:pt x="25671" y="24833"/>
                </a:lnTo>
                <a:lnTo>
                  <a:pt x="20918" y="28340"/>
                </a:lnTo>
                <a:lnTo>
                  <a:pt x="16928" y="2971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4" name="object 114"/>
          <p:cNvSpPr/>
          <p:nvPr/>
        </p:nvSpPr>
        <p:spPr>
          <a:xfrm>
            <a:off x="2640186" y="6597761"/>
            <a:ext cx="24130" cy="30903"/>
          </a:xfrm>
          <a:custGeom>
            <a:avLst/>
            <a:gdLst/>
            <a:ahLst/>
            <a:cxnLst/>
            <a:rect l="l" t="t" r="r" b="b"/>
            <a:pathLst>
              <a:path w="36195" h="46354">
                <a:moveTo>
                  <a:pt x="14640" y="46209"/>
                </a:moveTo>
                <a:lnTo>
                  <a:pt x="4270" y="28518"/>
                </a:lnTo>
                <a:lnTo>
                  <a:pt x="1143" y="22189"/>
                </a:lnTo>
                <a:lnTo>
                  <a:pt x="0" y="16928"/>
                </a:lnTo>
                <a:lnTo>
                  <a:pt x="762" y="8438"/>
                </a:lnTo>
                <a:lnTo>
                  <a:pt x="4880" y="2694"/>
                </a:lnTo>
                <a:lnTo>
                  <a:pt x="11438" y="0"/>
                </a:lnTo>
                <a:lnTo>
                  <a:pt x="19520" y="660"/>
                </a:lnTo>
                <a:lnTo>
                  <a:pt x="24579" y="3253"/>
                </a:lnTo>
                <a:lnTo>
                  <a:pt x="29484" y="7981"/>
                </a:lnTo>
                <a:lnTo>
                  <a:pt x="33475" y="13928"/>
                </a:lnTo>
                <a:lnTo>
                  <a:pt x="35788" y="20181"/>
                </a:lnTo>
                <a:lnTo>
                  <a:pt x="33170" y="25163"/>
                </a:lnTo>
                <a:lnTo>
                  <a:pt x="28264" y="30755"/>
                </a:lnTo>
                <a:lnTo>
                  <a:pt x="21833" y="37567"/>
                </a:lnTo>
                <a:lnTo>
                  <a:pt x="14640" y="4620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5" name="object 115"/>
          <p:cNvSpPr/>
          <p:nvPr/>
        </p:nvSpPr>
        <p:spPr>
          <a:xfrm>
            <a:off x="5082023" y="4063742"/>
            <a:ext cx="23283" cy="31750"/>
          </a:xfrm>
          <a:custGeom>
            <a:avLst/>
            <a:gdLst/>
            <a:ahLst/>
            <a:cxnLst/>
            <a:rect l="l" t="t" r="r" b="b"/>
            <a:pathLst>
              <a:path w="34925" h="47625">
                <a:moveTo>
                  <a:pt x="16928" y="47175"/>
                </a:moveTo>
                <a:lnTo>
                  <a:pt x="8438" y="45955"/>
                </a:lnTo>
                <a:lnTo>
                  <a:pt x="2694" y="42295"/>
                </a:lnTo>
                <a:lnTo>
                  <a:pt x="0" y="36194"/>
                </a:lnTo>
                <a:lnTo>
                  <a:pt x="660" y="27654"/>
                </a:lnTo>
                <a:lnTo>
                  <a:pt x="2770" y="22647"/>
                </a:lnTo>
                <a:lnTo>
                  <a:pt x="6557" y="16877"/>
                </a:lnTo>
                <a:lnTo>
                  <a:pt x="11870" y="9582"/>
                </a:lnTo>
                <a:lnTo>
                  <a:pt x="18555" y="0"/>
                </a:lnTo>
                <a:lnTo>
                  <a:pt x="24299" y="9836"/>
                </a:lnTo>
                <a:lnTo>
                  <a:pt x="29128" y="17690"/>
                </a:lnTo>
                <a:lnTo>
                  <a:pt x="32738" y="24019"/>
                </a:lnTo>
                <a:lnTo>
                  <a:pt x="34822" y="29281"/>
                </a:lnTo>
                <a:lnTo>
                  <a:pt x="34542" y="36881"/>
                </a:lnTo>
                <a:lnTo>
                  <a:pt x="31365" y="42498"/>
                </a:lnTo>
                <a:lnTo>
                  <a:pt x="25443" y="45980"/>
                </a:lnTo>
                <a:lnTo>
                  <a:pt x="16928" y="47175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6" name="object 116"/>
          <p:cNvSpPr/>
          <p:nvPr/>
        </p:nvSpPr>
        <p:spPr>
          <a:xfrm>
            <a:off x="5250559" y="4072418"/>
            <a:ext cx="32597" cy="23283"/>
          </a:xfrm>
          <a:custGeom>
            <a:avLst/>
            <a:gdLst/>
            <a:ahLst/>
            <a:cxnLst/>
            <a:rect l="l" t="t" r="r" b="b"/>
            <a:pathLst>
              <a:path w="48895" h="34925">
                <a:moveTo>
                  <a:pt x="11895" y="34593"/>
                </a:moveTo>
                <a:lnTo>
                  <a:pt x="6100" y="31518"/>
                </a:lnTo>
                <a:lnTo>
                  <a:pt x="2135" y="25697"/>
                </a:lnTo>
                <a:lnTo>
                  <a:pt x="0" y="17894"/>
                </a:lnTo>
                <a:lnTo>
                  <a:pt x="965" y="9379"/>
                </a:lnTo>
                <a:lnTo>
                  <a:pt x="4066" y="3456"/>
                </a:lnTo>
                <a:lnTo>
                  <a:pt x="9607" y="279"/>
                </a:lnTo>
                <a:lnTo>
                  <a:pt x="17894" y="0"/>
                </a:lnTo>
                <a:lnTo>
                  <a:pt x="23867" y="1143"/>
                </a:lnTo>
                <a:lnTo>
                  <a:pt x="30297" y="4270"/>
                </a:lnTo>
                <a:lnTo>
                  <a:pt x="38253" y="8921"/>
                </a:lnTo>
                <a:lnTo>
                  <a:pt x="48802" y="14640"/>
                </a:lnTo>
                <a:lnTo>
                  <a:pt x="39194" y="21579"/>
                </a:lnTo>
                <a:lnTo>
                  <a:pt x="31721" y="27451"/>
                </a:lnTo>
                <a:lnTo>
                  <a:pt x="25468" y="31797"/>
                </a:lnTo>
                <a:lnTo>
                  <a:pt x="19521" y="34161"/>
                </a:lnTo>
                <a:lnTo>
                  <a:pt x="11895" y="3459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7" name="object 117"/>
          <p:cNvSpPr/>
          <p:nvPr/>
        </p:nvSpPr>
        <p:spPr>
          <a:xfrm>
            <a:off x="6096938" y="4256782"/>
            <a:ext cx="24553" cy="31750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24807" y="47353"/>
                </a:moveTo>
                <a:lnTo>
                  <a:pt x="15555" y="47175"/>
                </a:lnTo>
                <a:lnTo>
                  <a:pt x="7320" y="45497"/>
                </a:lnTo>
                <a:lnTo>
                  <a:pt x="2135" y="41075"/>
                </a:lnTo>
                <a:lnTo>
                  <a:pt x="0" y="34822"/>
                </a:lnTo>
                <a:lnTo>
                  <a:pt x="915" y="27654"/>
                </a:lnTo>
                <a:lnTo>
                  <a:pt x="3965" y="21732"/>
                </a:lnTo>
                <a:lnTo>
                  <a:pt x="8235" y="15657"/>
                </a:lnTo>
                <a:lnTo>
                  <a:pt x="20435" y="0"/>
                </a:lnTo>
                <a:lnTo>
                  <a:pt x="26180" y="9607"/>
                </a:lnTo>
                <a:lnTo>
                  <a:pt x="31009" y="17080"/>
                </a:lnTo>
                <a:lnTo>
                  <a:pt x="34618" y="23333"/>
                </a:lnTo>
                <a:lnTo>
                  <a:pt x="36703" y="29281"/>
                </a:lnTo>
                <a:lnTo>
                  <a:pt x="36601" y="39168"/>
                </a:lnTo>
                <a:lnTo>
                  <a:pt x="32229" y="44938"/>
                </a:lnTo>
                <a:lnTo>
                  <a:pt x="24807" y="4735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8" name="object 118"/>
          <p:cNvSpPr/>
          <p:nvPr/>
        </p:nvSpPr>
        <p:spPr>
          <a:xfrm>
            <a:off x="5422994" y="4073502"/>
            <a:ext cx="22013" cy="29633"/>
          </a:xfrm>
          <a:custGeom>
            <a:avLst/>
            <a:gdLst/>
            <a:ahLst/>
            <a:cxnLst/>
            <a:rect l="l" t="t" r="r" b="b"/>
            <a:pathLst>
              <a:path w="33020" h="44450">
                <a:moveTo>
                  <a:pt x="17894" y="43921"/>
                </a:moveTo>
                <a:lnTo>
                  <a:pt x="10980" y="33398"/>
                </a:lnTo>
                <a:lnTo>
                  <a:pt x="5286" y="25621"/>
                </a:lnTo>
                <a:lnTo>
                  <a:pt x="1423" y="19673"/>
                </a:lnTo>
                <a:lnTo>
                  <a:pt x="0" y="14640"/>
                </a:lnTo>
                <a:lnTo>
                  <a:pt x="0" y="9760"/>
                </a:lnTo>
                <a:lnTo>
                  <a:pt x="8133" y="0"/>
                </a:lnTo>
                <a:lnTo>
                  <a:pt x="19520" y="0"/>
                </a:lnTo>
                <a:lnTo>
                  <a:pt x="30907" y="6506"/>
                </a:lnTo>
                <a:lnTo>
                  <a:pt x="32534" y="11387"/>
                </a:lnTo>
                <a:lnTo>
                  <a:pt x="30475" y="16699"/>
                </a:lnTo>
                <a:lnTo>
                  <a:pt x="27044" y="23384"/>
                </a:lnTo>
                <a:lnTo>
                  <a:pt x="22698" y="32204"/>
                </a:lnTo>
                <a:lnTo>
                  <a:pt x="17894" y="4392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9" name="object 119"/>
          <p:cNvSpPr/>
          <p:nvPr/>
        </p:nvSpPr>
        <p:spPr>
          <a:xfrm>
            <a:off x="4223544" y="4228280"/>
            <a:ext cx="27517" cy="22013"/>
          </a:xfrm>
          <a:custGeom>
            <a:avLst/>
            <a:gdLst/>
            <a:ahLst/>
            <a:cxnLst/>
            <a:rect l="l" t="t" r="r" b="b"/>
            <a:pathLst>
              <a:path w="41275" h="33020">
                <a:moveTo>
                  <a:pt x="17894" y="32992"/>
                </a:moveTo>
                <a:lnTo>
                  <a:pt x="9607" y="32483"/>
                </a:lnTo>
                <a:lnTo>
                  <a:pt x="4066" y="28925"/>
                </a:lnTo>
                <a:lnTo>
                  <a:pt x="965" y="22926"/>
                </a:lnTo>
                <a:lnTo>
                  <a:pt x="0" y="15098"/>
                </a:lnTo>
                <a:lnTo>
                  <a:pt x="1931" y="6405"/>
                </a:lnTo>
                <a:lnTo>
                  <a:pt x="6913" y="1677"/>
                </a:lnTo>
                <a:lnTo>
                  <a:pt x="13725" y="0"/>
                </a:lnTo>
                <a:lnTo>
                  <a:pt x="21147" y="457"/>
                </a:lnTo>
                <a:lnTo>
                  <a:pt x="25799" y="3736"/>
                </a:lnTo>
                <a:lnTo>
                  <a:pt x="30297" y="8387"/>
                </a:lnTo>
                <a:lnTo>
                  <a:pt x="35101" y="13954"/>
                </a:lnTo>
                <a:lnTo>
                  <a:pt x="40668" y="19978"/>
                </a:lnTo>
                <a:lnTo>
                  <a:pt x="28061" y="28925"/>
                </a:lnTo>
                <a:lnTo>
                  <a:pt x="22825" y="31873"/>
                </a:lnTo>
                <a:lnTo>
                  <a:pt x="17894" y="3299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0" name="object 120"/>
          <p:cNvSpPr/>
          <p:nvPr/>
        </p:nvSpPr>
        <p:spPr>
          <a:xfrm>
            <a:off x="2652115" y="6248994"/>
            <a:ext cx="29633" cy="22013"/>
          </a:xfrm>
          <a:custGeom>
            <a:avLst/>
            <a:gdLst/>
            <a:ahLst/>
            <a:cxnLst/>
            <a:rect l="l" t="t" r="r" b="b"/>
            <a:pathLst>
              <a:path w="44450" h="33020">
                <a:moveTo>
                  <a:pt x="14640" y="32534"/>
                </a:moveTo>
                <a:lnTo>
                  <a:pt x="8133" y="30907"/>
                </a:lnTo>
                <a:lnTo>
                  <a:pt x="1626" y="21147"/>
                </a:lnTo>
                <a:lnTo>
                  <a:pt x="0" y="13013"/>
                </a:lnTo>
                <a:lnTo>
                  <a:pt x="0" y="9760"/>
                </a:lnTo>
                <a:lnTo>
                  <a:pt x="9760" y="0"/>
                </a:lnTo>
                <a:lnTo>
                  <a:pt x="16267" y="0"/>
                </a:lnTo>
                <a:lnTo>
                  <a:pt x="21274" y="1423"/>
                </a:lnTo>
                <a:lnTo>
                  <a:pt x="27044" y="5286"/>
                </a:lnTo>
                <a:lnTo>
                  <a:pt x="34339" y="10980"/>
                </a:lnTo>
                <a:lnTo>
                  <a:pt x="43921" y="17894"/>
                </a:lnTo>
                <a:lnTo>
                  <a:pt x="33170" y="23842"/>
                </a:lnTo>
                <a:lnTo>
                  <a:pt x="25011" y="28874"/>
                </a:lnTo>
                <a:lnTo>
                  <a:pt x="18987" y="32077"/>
                </a:lnTo>
                <a:lnTo>
                  <a:pt x="14640" y="3253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1" name="object 121"/>
          <p:cNvSpPr/>
          <p:nvPr/>
        </p:nvSpPr>
        <p:spPr>
          <a:xfrm>
            <a:off x="4913756" y="4071333"/>
            <a:ext cx="30057" cy="22860"/>
          </a:xfrm>
          <a:custGeom>
            <a:avLst/>
            <a:gdLst/>
            <a:ahLst/>
            <a:cxnLst/>
            <a:rect l="l" t="t" r="r" b="b"/>
            <a:pathLst>
              <a:path w="45084" h="34289">
                <a:moveTo>
                  <a:pt x="15555" y="34161"/>
                </a:moveTo>
                <a:lnTo>
                  <a:pt x="7320" y="33398"/>
                </a:lnTo>
                <a:lnTo>
                  <a:pt x="2135" y="29281"/>
                </a:lnTo>
                <a:lnTo>
                  <a:pt x="0" y="22723"/>
                </a:lnTo>
                <a:lnTo>
                  <a:pt x="915" y="14640"/>
                </a:lnTo>
                <a:lnTo>
                  <a:pt x="2541" y="8133"/>
                </a:lnTo>
                <a:lnTo>
                  <a:pt x="10675" y="0"/>
                </a:lnTo>
                <a:lnTo>
                  <a:pt x="15555" y="0"/>
                </a:lnTo>
                <a:lnTo>
                  <a:pt x="21503" y="2109"/>
                </a:lnTo>
                <a:lnTo>
                  <a:pt x="27756" y="5896"/>
                </a:lnTo>
                <a:lnTo>
                  <a:pt x="35229" y="11209"/>
                </a:lnTo>
                <a:lnTo>
                  <a:pt x="44836" y="17894"/>
                </a:lnTo>
                <a:lnTo>
                  <a:pt x="34314" y="24553"/>
                </a:lnTo>
                <a:lnTo>
                  <a:pt x="26536" y="29687"/>
                </a:lnTo>
                <a:lnTo>
                  <a:pt x="20588" y="32992"/>
                </a:lnTo>
                <a:lnTo>
                  <a:pt x="15555" y="3416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2" name="object 122"/>
          <p:cNvSpPr/>
          <p:nvPr/>
        </p:nvSpPr>
        <p:spPr>
          <a:xfrm>
            <a:off x="3003965" y="5234994"/>
            <a:ext cx="25823" cy="19897"/>
          </a:xfrm>
          <a:custGeom>
            <a:avLst/>
            <a:gdLst/>
            <a:ahLst/>
            <a:cxnLst/>
            <a:rect l="l" t="t" r="r" b="b"/>
            <a:pathLst>
              <a:path w="38735" h="29845">
                <a:moveTo>
                  <a:pt x="15555" y="29281"/>
                </a:moveTo>
                <a:lnTo>
                  <a:pt x="7320" y="28544"/>
                </a:lnTo>
                <a:lnTo>
                  <a:pt x="2135" y="24604"/>
                </a:lnTo>
                <a:lnTo>
                  <a:pt x="0" y="18529"/>
                </a:lnTo>
                <a:lnTo>
                  <a:pt x="915" y="11387"/>
                </a:lnTo>
                <a:lnTo>
                  <a:pt x="2541" y="6506"/>
                </a:lnTo>
                <a:lnTo>
                  <a:pt x="12302" y="0"/>
                </a:lnTo>
                <a:lnTo>
                  <a:pt x="18809" y="0"/>
                </a:lnTo>
                <a:lnTo>
                  <a:pt x="22545" y="457"/>
                </a:lnTo>
                <a:lnTo>
                  <a:pt x="26739" y="3660"/>
                </a:lnTo>
                <a:lnTo>
                  <a:pt x="31848" y="8692"/>
                </a:lnTo>
                <a:lnTo>
                  <a:pt x="38330" y="14640"/>
                </a:lnTo>
                <a:lnTo>
                  <a:pt x="31568" y="19444"/>
                </a:lnTo>
                <a:lnTo>
                  <a:pt x="25722" y="23790"/>
                </a:lnTo>
                <a:lnTo>
                  <a:pt x="20486" y="27222"/>
                </a:lnTo>
                <a:lnTo>
                  <a:pt x="15555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3" name="object 123"/>
          <p:cNvSpPr/>
          <p:nvPr/>
        </p:nvSpPr>
        <p:spPr>
          <a:xfrm>
            <a:off x="2638660" y="6417090"/>
            <a:ext cx="24553" cy="30480"/>
          </a:xfrm>
          <a:custGeom>
            <a:avLst/>
            <a:gdLst/>
            <a:ahLst/>
            <a:cxnLst/>
            <a:rect l="l" t="t" r="r" b="b"/>
            <a:pathLst>
              <a:path w="36829" h="45720">
                <a:moveTo>
                  <a:pt x="21808" y="45548"/>
                </a:moveTo>
                <a:lnTo>
                  <a:pt x="8184" y="30094"/>
                </a:lnTo>
                <a:lnTo>
                  <a:pt x="3736" y="24502"/>
                </a:lnTo>
                <a:lnTo>
                  <a:pt x="660" y="19520"/>
                </a:lnTo>
                <a:lnTo>
                  <a:pt x="0" y="11895"/>
                </a:lnTo>
                <a:lnTo>
                  <a:pt x="2694" y="6100"/>
                </a:lnTo>
                <a:lnTo>
                  <a:pt x="8438" y="2135"/>
                </a:lnTo>
                <a:lnTo>
                  <a:pt x="16928" y="0"/>
                </a:lnTo>
                <a:lnTo>
                  <a:pt x="25011" y="711"/>
                </a:lnTo>
                <a:lnTo>
                  <a:pt x="31568" y="3253"/>
                </a:lnTo>
                <a:lnTo>
                  <a:pt x="35686" y="8235"/>
                </a:lnTo>
                <a:lnTo>
                  <a:pt x="36449" y="16267"/>
                </a:lnTo>
                <a:lnTo>
                  <a:pt x="34619" y="22215"/>
                </a:lnTo>
                <a:lnTo>
                  <a:pt x="31568" y="28467"/>
                </a:lnTo>
                <a:lnTo>
                  <a:pt x="21808" y="45548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4" name="object 124"/>
          <p:cNvSpPr/>
          <p:nvPr/>
        </p:nvSpPr>
        <p:spPr>
          <a:xfrm>
            <a:off x="2835394" y="5570898"/>
            <a:ext cx="22013" cy="26670"/>
          </a:xfrm>
          <a:custGeom>
            <a:avLst/>
            <a:gdLst/>
            <a:ahLst/>
            <a:cxnLst/>
            <a:rect l="l" t="t" r="r" b="b"/>
            <a:pathLst>
              <a:path w="33020" h="40004">
                <a:moveTo>
                  <a:pt x="17894" y="39473"/>
                </a:moveTo>
                <a:lnTo>
                  <a:pt x="11437" y="33932"/>
                </a:lnTo>
                <a:lnTo>
                  <a:pt x="5286" y="29306"/>
                </a:lnTo>
                <a:lnTo>
                  <a:pt x="965" y="25290"/>
                </a:lnTo>
                <a:lnTo>
                  <a:pt x="22469" y="0"/>
                </a:lnTo>
                <a:lnTo>
                  <a:pt x="28467" y="3075"/>
                </a:lnTo>
                <a:lnTo>
                  <a:pt x="32026" y="8896"/>
                </a:lnTo>
                <a:lnTo>
                  <a:pt x="32534" y="16699"/>
                </a:lnTo>
                <a:lnTo>
                  <a:pt x="29560" y="21630"/>
                </a:lnTo>
                <a:lnTo>
                  <a:pt x="25824" y="26866"/>
                </a:lnTo>
                <a:lnTo>
                  <a:pt x="21783" y="32712"/>
                </a:lnTo>
                <a:lnTo>
                  <a:pt x="17894" y="3947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5" name="object 125"/>
          <p:cNvSpPr/>
          <p:nvPr/>
        </p:nvSpPr>
        <p:spPr>
          <a:xfrm>
            <a:off x="7455332" y="5488765"/>
            <a:ext cx="22860" cy="19897"/>
          </a:xfrm>
          <a:custGeom>
            <a:avLst/>
            <a:gdLst/>
            <a:ahLst/>
            <a:cxnLst/>
            <a:rect l="l" t="t" r="r" b="b"/>
            <a:pathLst>
              <a:path w="34290" h="29845">
                <a:moveTo>
                  <a:pt x="11387" y="29281"/>
                </a:moveTo>
                <a:lnTo>
                  <a:pt x="4880" y="27654"/>
                </a:lnTo>
                <a:lnTo>
                  <a:pt x="0" y="17894"/>
                </a:lnTo>
                <a:lnTo>
                  <a:pt x="0" y="8133"/>
                </a:lnTo>
                <a:lnTo>
                  <a:pt x="9760" y="0"/>
                </a:lnTo>
                <a:lnTo>
                  <a:pt x="13013" y="0"/>
                </a:lnTo>
                <a:lnTo>
                  <a:pt x="17690" y="2084"/>
                </a:lnTo>
                <a:lnTo>
                  <a:pt x="22367" y="5693"/>
                </a:lnTo>
                <a:lnTo>
                  <a:pt x="27654" y="10522"/>
                </a:lnTo>
                <a:lnTo>
                  <a:pt x="34161" y="16267"/>
                </a:lnTo>
                <a:lnTo>
                  <a:pt x="26485" y="21274"/>
                </a:lnTo>
                <a:lnTo>
                  <a:pt x="20334" y="25824"/>
                </a:lnTo>
                <a:lnTo>
                  <a:pt x="15403" y="28849"/>
                </a:lnTo>
                <a:lnTo>
                  <a:pt x="11387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6" name="object 126"/>
          <p:cNvSpPr/>
          <p:nvPr/>
        </p:nvSpPr>
        <p:spPr>
          <a:xfrm>
            <a:off x="5593258" y="4080009"/>
            <a:ext cx="17356" cy="26247"/>
          </a:xfrm>
          <a:custGeom>
            <a:avLst/>
            <a:gdLst/>
            <a:ahLst/>
            <a:cxnLst/>
            <a:rect l="l" t="t" r="r" b="b"/>
            <a:pathLst>
              <a:path w="26034" h="39370">
                <a:moveTo>
                  <a:pt x="9760" y="39041"/>
                </a:moveTo>
                <a:lnTo>
                  <a:pt x="0" y="29281"/>
                </a:lnTo>
                <a:lnTo>
                  <a:pt x="0" y="24401"/>
                </a:lnTo>
                <a:lnTo>
                  <a:pt x="1093" y="19444"/>
                </a:lnTo>
                <a:lnTo>
                  <a:pt x="3863" y="14030"/>
                </a:lnTo>
                <a:lnTo>
                  <a:pt x="7549" y="7701"/>
                </a:lnTo>
                <a:lnTo>
                  <a:pt x="11387" y="0"/>
                </a:lnTo>
                <a:lnTo>
                  <a:pt x="21757" y="13827"/>
                </a:lnTo>
                <a:lnTo>
                  <a:pt x="24884" y="18758"/>
                </a:lnTo>
                <a:lnTo>
                  <a:pt x="26027" y="22774"/>
                </a:lnTo>
                <a:lnTo>
                  <a:pt x="26027" y="27654"/>
                </a:lnTo>
                <a:lnTo>
                  <a:pt x="17894" y="34161"/>
                </a:lnTo>
                <a:lnTo>
                  <a:pt x="11387" y="37414"/>
                </a:lnTo>
                <a:lnTo>
                  <a:pt x="9760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7" name="object 127"/>
          <p:cNvSpPr/>
          <p:nvPr/>
        </p:nvSpPr>
        <p:spPr>
          <a:xfrm>
            <a:off x="6779338" y="4613580"/>
            <a:ext cx="16933" cy="23283"/>
          </a:xfrm>
          <a:custGeom>
            <a:avLst/>
            <a:gdLst/>
            <a:ahLst/>
            <a:cxnLst/>
            <a:rect l="l" t="t" r="r" b="b"/>
            <a:pathLst>
              <a:path w="25400" h="34925">
                <a:moveTo>
                  <a:pt x="9912" y="34314"/>
                </a:moveTo>
                <a:lnTo>
                  <a:pt x="2363" y="32941"/>
                </a:lnTo>
                <a:lnTo>
                  <a:pt x="0" y="22418"/>
                </a:lnTo>
                <a:lnTo>
                  <a:pt x="533" y="0"/>
                </a:lnTo>
                <a:lnTo>
                  <a:pt x="15784" y="17080"/>
                </a:lnTo>
                <a:lnTo>
                  <a:pt x="20893" y="23333"/>
                </a:lnTo>
                <a:lnTo>
                  <a:pt x="24934" y="29281"/>
                </a:lnTo>
                <a:lnTo>
                  <a:pt x="9912" y="3431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38" name="object 13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621062" y="5589234"/>
            <a:ext cx="4570937" cy="1268765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0" y="4988691"/>
            <a:ext cx="1669536" cy="1331075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450228" y="841464"/>
            <a:ext cx="648757" cy="592853"/>
          </a:xfrm>
          <a:prstGeom prst="rect">
            <a:avLst/>
          </a:prstGeom>
        </p:spPr>
      </p:pic>
      <p:sp>
        <p:nvSpPr>
          <p:cNvPr id="141" name="object 141"/>
          <p:cNvSpPr txBox="1">
            <a:spLocks noGrp="1"/>
          </p:cNvSpPr>
          <p:nvPr>
            <p:ph type="title"/>
          </p:nvPr>
        </p:nvSpPr>
        <p:spPr>
          <a:xfrm>
            <a:off x="3801246" y="2183545"/>
            <a:ext cx="8161706" cy="2540429"/>
          </a:xfrm>
          <a:prstGeom prst="rect">
            <a:avLst/>
          </a:prstGeom>
        </p:spPr>
        <p:txBody>
          <a:bodyPr vert="horz" wrap="square" lIns="0" tIns="172710" rIns="0" bIns="0" rtlCol="0" anchor="b">
            <a:spAutoFit/>
          </a:bodyPr>
          <a:lstStyle/>
          <a:p>
            <a:pPr marL="3970219" marR="3387" indent="103298">
              <a:lnSpc>
                <a:spcPts val="6254"/>
              </a:lnSpc>
              <a:spcBef>
                <a:spcPts val="857"/>
              </a:spcBef>
            </a:pPr>
            <a:r>
              <a:rPr lang="en-US" b="1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b="1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b="1" spc="-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b="1" spc="-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spc="-5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pc="-5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b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br>
              <a:rPr lang="en-US" b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b="1" spc="-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7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4D557B1F-1696-482C-9D87-69456B4166D1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0"/>
            <a:ext cx="7434727" cy="6355075"/>
          </a:xfrm>
          <a:prstGeom prst="rect">
            <a:avLst/>
          </a:prstGeom>
        </p:spPr>
      </p:pic>
      <p:pic>
        <p:nvPicPr>
          <p:cNvPr id="144" name="Image 2">
            <a:extLst>
              <a:ext uri="{FF2B5EF4-FFF2-40B4-BE49-F238E27FC236}">
                <a16:creationId xmlns:a16="http://schemas.microsoft.com/office/drawing/2014/main" id="{05F8A4BF-54AB-474A-AD06-D1C3F9DA34FD}"/>
              </a:ext>
            </a:extLst>
          </p:cNvPr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0919012" y="280399"/>
            <a:ext cx="965943" cy="107215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BFFBB8DE-E6EA-4A4A-BEFF-345919B5EB99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38200" y="666751"/>
            <a:ext cx="1056322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60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>
            <a:extLst>
              <a:ext uri="{FF2B5EF4-FFF2-40B4-BE49-F238E27FC236}">
                <a16:creationId xmlns:a16="http://schemas.microsoft.com/office/drawing/2014/main" id="{ACD02574-33DF-4BB4-863E-F9B9EC9B38E1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9600" y="561975"/>
            <a:ext cx="108204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4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8209C76A-C407-4543-90EB-3FC5795CD50A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19151" y="466725"/>
            <a:ext cx="10506074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9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4">
            <a:extLst>
              <a:ext uri="{FF2B5EF4-FFF2-40B4-BE49-F238E27FC236}">
                <a16:creationId xmlns:a16="http://schemas.microsoft.com/office/drawing/2014/main" id="{E1196E55-610D-4EA0-B058-323582F9089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151" y="428625"/>
            <a:ext cx="10772774" cy="53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1C9B66-5A87-F270-A585-6030C5ECFEE6}"/>
              </a:ext>
            </a:extLst>
          </p:cNvPr>
          <p:cNvSpPr txBox="1"/>
          <p:nvPr/>
        </p:nvSpPr>
        <p:spPr>
          <a:xfrm>
            <a:off x="4067175" y="247651"/>
            <a:ext cx="4619625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6"/>
              </a:lnSpc>
              <a:spcBef>
                <a:spcPct val="0"/>
              </a:spcBef>
            </a:pPr>
            <a:r>
              <a:rPr lang="en-US" sz="2400" b="1" dirty="0">
                <a:latin typeface="Montserrat Bold"/>
                <a:ea typeface="Montserrat Bold"/>
                <a:cs typeface="Montserrat Bold"/>
                <a:sym typeface="Montserrat Bold"/>
              </a:rPr>
              <a:t>BASIC COURSE INFORMATION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6EFFC3C-A5D4-E96E-98CE-F27578051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697741"/>
              </p:ext>
            </p:extLst>
          </p:nvPr>
        </p:nvGraphicFramePr>
        <p:xfrm>
          <a:off x="1752600" y="1200151"/>
          <a:ext cx="8763000" cy="4991102"/>
        </p:xfrm>
        <a:graphic>
          <a:graphicData uri="http://schemas.openxmlformats.org/drawingml/2006/table">
            <a:tbl>
              <a:tblPr/>
              <a:tblGrid>
                <a:gridCol w="3046149">
                  <a:extLst>
                    <a:ext uri="{9D8B030D-6E8A-4147-A177-3AD203B41FA5}">
                      <a16:colId xmlns:a16="http://schemas.microsoft.com/office/drawing/2014/main" val="1400201644"/>
                    </a:ext>
                  </a:extLst>
                </a:gridCol>
                <a:gridCol w="5716851">
                  <a:extLst>
                    <a:ext uri="{9D8B030D-6E8A-4147-A177-3AD203B41FA5}">
                      <a16:colId xmlns:a16="http://schemas.microsoft.com/office/drawing/2014/main" val="2667326156"/>
                    </a:ext>
                  </a:extLst>
                </a:gridCol>
              </a:tblGrid>
              <a:tr h="717986">
                <a:tc>
                  <a:txBody>
                    <a:bodyPr/>
                    <a:lstStyle/>
                    <a:p>
                      <a:pPr algn="l">
                        <a:lnSpc>
                          <a:spcPts val="38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ontserrat Bold"/>
                          <a:cs typeface="Times New Roman" panose="02020603050405020304" pitchFamily="18" charset="0"/>
                          <a:sym typeface="Montserrat Bold"/>
                        </a:rPr>
                        <a:t>Course Title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ontserrat Bold"/>
                          <a:cs typeface="Times New Roman" panose="02020603050405020304" pitchFamily="18" charset="0"/>
                          <a:sym typeface="Montserrat Bold"/>
                        </a:rPr>
                        <a:t>Fluid Mechanics II</a:t>
                      </a: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51719"/>
                  </a:ext>
                </a:extLst>
              </a:tr>
              <a:tr h="64838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Course Code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ME-323</a:t>
                      </a: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5041"/>
                  </a:ext>
                </a:extLst>
              </a:tr>
              <a:tr h="64838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Credits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03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465083"/>
                  </a:ext>
                </a:extLst>
              </a:tr>
              <a:tr h="64838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CIE Marks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Public Sans Bold"/>
                        </a:rPr>
                        <a:t>90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00493"/>
                  </a:ext>
                </a:extLst>
              </a:tr>
              <a:tr h="64838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SEE Marks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Public Sans Bold"/>
                        </a:rPr>
                        <a:t>60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35922"/>
                  </a:ext>
                </a:extLst>
              </a:tr>
              <a:tr h="1031176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Exam Hours 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2 hours (Mid Exam)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3255"/>
                        </a:lnSpc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3 hours (Semester Final Exam)</a:t>
                      </a: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30963"/>
                  </a:ext>
                </a:extLst>
              </a:tr>
              <a:tr h="648388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Level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6</a:t>
                      </a:r>
                      <a:r>
                        <a:rPr lang="en-US" sz="1600" b="1" baseline="30000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th</a:t>
                      </a:r>
                      <a:r>
                        <a:rPr lang="en-US" sz="16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  Semester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7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50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5">
            <a:extLst>
              <a:ext uri="{FF2B5EF4-FFF2-40B4-BE49-F238E27FC236}">
                <a16:creationId xmlns:a16="http://schemas.microsoft.com/office/drawing/2014/main" id="{78B7774B-5558-42AA-8EB4-EB91B25E6481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09624" y="657225"/>
            <a:ext cx="10429875" cy="52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7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6894" cy="6324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06894" y="3153968"/>
            <a:ext cx="3405822" cy="758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17"/>
              </a:lnSpc>
            </a:pPr>
            <a:endParaRPr lang="en-US" sz="123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696200" y="2438400"/>
            <a:ext cx="3276600" cy="261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29" dirty="0"/>
              <a:t> </a:t>
            </a:r>
            <a:r>
              <a:rPr lang="en-US" sz="3399" b="1" dirty="0"/>
              <a:t>Week</a:t>
            </a:r>
            <a:r>
              <a:rPr lang="en-US" sz="3399" b="1" spc="4" dirty="0"/>
              <a:t> -</a:t>
            </a:r>
            <a:r>
              <a:rPr lang="en-US" sz="3399" b="1" spc="-4" dirty="0"/>
              <a:t>2</a:t>
            </a:r>
          </a:p>
          <a:p>
            <a:pPr marL="294" algn="ctr">
              <a:spcBef>
                <a:spcPts val="924"/>
              </a:spcBef>
            </a:pPr>
            <a:r>
              <a:rPr lang="en-US" sz="2400" b="1" spc="-4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763" algn="ctr">
              <a:spcBef>
                <a:spcPts val="490"/>
              </a:spcBef>
            </a:pPr>
            <a:r>
              <a:rPr lang="en-US" sz="2400" b="1" spc="-12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354"/>
              </a:spcBef>
            </a:pPr>
            <a:r>
              <a:rPr lang="en-US" sz="2400" b="1" dirty="0">
                <a:latin typeface="Times New Roman"/>
                <a:cs typeface="Times New Roman"/>
              </a:rPr>
              <a:t>Fluid </a:t>
            </a:r>
            <a:r>
              <a:rPr lang="en-US" sz="2400" b="1" spc="-4" dirty="0">
                <a:latin typeface="Times New Roman"/>
                <a:cs typeface="Times New Roman"/>
              </a:rPr>
              <a:t>Properties</a:t>
            </a:r>
          </a:p>
          <a:p>
            <a:pPr algn="ctr">
              <a:spcBef>
                <a:spcPts val="354"/>
              </a:spcBef>
            </a:pPr>
            <a:r>
              <a:rPr lang="en-US" sz="2000" b="1" spc="-4" dirty="0">
                <a:latin typeface="Times New Roman"/>
                <a:cs typeface="Times New Roman"/>
              </a:rPr>
              <a:t>Problem Solving 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529" dirty="0"/>
          </a:p>
        </p:txBody>
      </p:sp>
    </p:spTree>
    <p:extLst>
      <p:ext uri="{BB962C8B-B14F-4D97-AF65-F5344CB8AC3E}">
        <p14:creationId xmlns:p14="http://schemas.microsoft.com/office/powerpoint/2010/main" val="1679855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>
            <a:extLst>
              <a:ext uri="{FF2B5EF4-FFF2-40B4-BE49-F238E27FC236}">
                <a16:creationId xmlns:a16="http://schemas.microsoft.com/office/drawing/2014/main" id="{41D4D1E3-5E6F-46F8-843C-B17861BD72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75" y="419100"/>
            <a:ext cx="6886575" cy="5466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8643A-ABB3-4D2D-8F14-8A234F5BE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419100"/>
            <a:ext cx="4191001" cy="54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2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>
            <a:extLst>
              <a:ext uri="{FF2B5EF4-FFF2-40B4-BE49-F238E27FC236}">
                <a16:creationId xmlns:a16="http://schemas.microsoft.com/office/drawing/2014/main" id="{F543EEE8-C953-4C34-9CE8-3B6BC25065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0625" y="838200"/>
            <a:ext cx="9829800" cy="49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84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75C94669-F195-4E3C-8789-15148DE715AF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23925" y="685800"/>
            <a:ext cx="10582275" cy="53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4">
            <a:extLst>
              <a:ext uri="{FF2B5EF4-FFF2-40B4-BE49-F238E27FC236}">
                <a16:creationId xmlns:a16="http://schemas.microsoft.com/office/drawing/2014/main" id="{F80BFF4D-F4C7-4BDD-B780-2BCF90E8EF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62000"/>
            <a:ext cx="101822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81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7">
            <a:extLst>
              <a:ext uri="{FF2B5EF4-FFF2-40B4-BE49-F238E27FC236}">
                <a16:creationId xmlns:a16="http://schemas.microsoft.com/office/drawing/2014/main" id="{7E702E40-45B6-426B-B8D3-9CF2C077C32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5826" y="628649"/>
            <a:ext cx="10429874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69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8">
            <a:extLst>
              <a:ext uri="{FF2B5EF4-FFF2-40B4-BE49-F238E27FC236}">
                <a16:creationId xmlns:a16="http://schemas.microsoft.com/office/drawing/2014/main" id="{B0CAA934-0356-40F6-BE2F-8BD8A7BE43AE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09650" y="523875"/>
            <a:ext cx="104108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69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9">
            <a:extLst>
              <a:ext uri="{FF2B5EF4-FFF2-40B4-BE49-F238E27FC236}">
                <a16:creationId xmlns:a16="http://schemas.microsoft.com/office/drawing/2014/main" id="{20F1712F-E4B0-4633-A625-92EDF860D72D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62026" y="514350"/>
            <a:ext cx="10134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8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0">
            <a:extLst>
              <a:ext uri="{FF2B5EF4-FFF2-40B4-BE49-F238E27FC236}">
                <a16:creationId xmlns:a16="http://schemas.microsoft.com/office/drawing/2014/main" id="{A3E7B2C0-2AB4-4368-A3D4-0647A70BDFDD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04875" y="523875"/>
            <a:ext cx="102012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9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9238" y="2064361"/>
            <a:ext cx="2012950" cy="1835150"/>
            <a:chOff x="2668856" y="3096541"/>
            <a:chExt cx="3019425" cy="2752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8856" y="3096541"/>
              <a:ext cx="3019424" cy="27527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8747" y="3433771"/>
              <a:ext cx="2304279" cy="20736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28748" y="3433771"/>
              <a:ext cx="2304415" cy="2073910"/>
            </a:xfrm>
            <a:custGeom>
              <a:avLst/>
              <a:gdLst/>
              <a:ahLst/>
              <a:cxnLst/>
              <a:rect l="l" t="t" r="r" b="b"/>
              <a:pathLst>
                <a:path w="2304415" h="2073910">
                  <a:moveTo>
                    <a:pt x="2262941" y="1193263"/>
                  </a:moveTo>
                  <a:lnTo>
                    <a:pt x="1841725" y="1917230"/>
                  </a:lnTo>
                  <a:lnTo>
                    <a:pt x="1814792" y="1956396"/>
                  </a:lnTo>
                  <a:lnTo>
                    <a:pt x="1782750" y="1990606"/>
                  </a:lnTo>
                  <a:lnTo>
                    <a:pt x="1746279" y="2019470"/>
                  </a:lnTo>
                  <a:lnTo>
                    <a:pt x="1706059" y="2042598"/>
                  </a:lnTo>
                  <a:lnTo>
                    <a:pt x="1662767" y="2059599"/>
                  </a:lnTo>
                  <a:lnTo>
                    <a:pt x="1617085" y="2070082"/>
                  </a:lnTo>
                  <a:lnTo>
                    <a:pt x="1569693" y="2073662"/>
                  </a:lnTo>
                  <a:lnTo>
                    <a:pt x="734521" y="2073660"/>
                  </a:lnTo>
                  <a:lnTo>
                    <a:pt x="687127" y="2070073"/>
                  </a:lnTo>
                  <a:lnTo>
                    <a:pt x="641449" y="2059580"/>
                  </a:lnTo>
                  <a:lnTo>
                    <a:pt x="598165" y="2042571"/>
                  </a:lnTo>
                  <a:lnTo>
                    <a:pt x="557953" y="2019437"/>
                  </a:lnTo>
                  <a:lnTo>
                    <a:pt x="521492" y="1990570"/>
                  </a:lnTo>
                  <a:lnTo>
                    <a:pt x="489462" y="1956360"/>
                  </a:lnTo>
                  <a:lnTo>
                    <a:pt x="462536" y="1917199"/>
                  </a:lnTo>
                  <a:lnTo>
                    <a:pt x="41323" y="1193236"/>
                  </a:lnTo>
                  <a:lnTo>
                    <a:pt x="20660" y="1150533"/>
                  </a:lnTo>
                  <a:lnTo>
                    <a:pt x="6885" y="1105840"/>
                  </a:lnTo>
                  <a:lnTo>
                    <a:pt x="0" y="1059953"/>
                  </a:lnTo>
                  <a:lnTo>
                    <a:pt x="2" y="1013669"/>
                  </a:lnTo>
                  <a:lnTo>
                    <a:pt x="6893" y="967784"/>
                  </a:lnTo>
                  <a:lnTo>
                    <a:pt x="20673" y="923094"/>
                  </a:lnTo>
                  <a:lnTo>
                    <a:pt x="41339" y="880394"/>
                  </a:lnTo>
                  <a:lnTo>
                    <a:pt x="462553" y="156432"/>
                  </a:lnTo>
                  <a:lnTo>
                    <a:pt x="489478" y="117274"/>
                  </a:lnTo>
                  <a:lnTo>
                    <a:pt x="521510" y="83069"/>
                  </a:lnTo>
                  <a:lnTo>
                    <a:pt x="557971" y="54207"/>
                  </a:lnTo>
                  <a:lnTo>
                    <a:pt x="598181" y="31079"/>
                  </a:lnTo>
                  <a:lnTo>
                    <a:pt x="641462" y="14074"/>
                  </a:lnTo>
                  <a:lnTo>
                    <a:pt x="687136" y="3584"/>
                  </a:lnTo>
                  <a:lnTo>
                    <a:pt x="734524" y="0"/>
                  </a:lnTo>
                  <a:lnTo>
                    <a:pt x="1569693" y="0"/>
                  </a:lnTo>
                  <a:lnTo>
                    <a:pt x="1617084" y="3573"/>
                  </a:lnTo>
                  <a:lnTo>
                    <a:pt x="1662763" y="14056"/>
                  </a:lnTo>
                  <a:lnTo>
                    <a:pt x="1706050" y="31055"/>
                  </a:lnTo>
                  <a:lnTo>
                    <a:pt x="1746268" y="54179"/>
                  </a:lnTo>
                  <a:lnTo>
                    <a:pt x="1782737" y="83040"/>
                  </a:lnTo>
                  <a:lnTo>
                    <a:pt x="1814778" y="117246"/>
                  </a:lnTo>
                  <a:lnTo>
                    <a:pt x="1841709" y="156406"/>
                  </a:lnTo>
                  <a:lnTo>
                    <a:pt x="2262927" y="880369"/>
                  </a:lnTo>
                  <a:lnTo>
                    <a:pt x="2283602" y="923075"/>
                  </a:lnTo>
                  <a:lnTo>
                    <a:pt x="2297386" y="967774"/>
                  </a:lnTo>
                  <a:lnTo>
                    <a:pt x="2304278" y="1013668"/>
                  </a:lnTo>
                  <a:lnTo>
                    <a:pt x="2304280" y="1059962"/>
                  </a:lnTo>
                  <a:lnTo>
                    <a:pt x="2297391" y="1105858"/>
                  </a:lnTo>
                  <a:lnTo>
                    <a:pt x="2283609" y="1150559"/>
                  </a:lnTo>
                  <a:lnTo>
                    <a:pt x="2262941" y="1193264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58763" y="1373142"/>
            <a:ext cx="2012950" cy="1835150"/>
            <a:chOff x="5938144" y="2059712"/>
            <a:chExt cx="3019425" cy="27527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8144" y="2059712"/>
              <a:ext cx="3019424" cy="2752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037" y="2396936"/>
              <a:ext cx="2304278" cy="20736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98036" y="2396936"/>
              <a:ext cx="2304415" cy="2073910"/>
            </a:xfrm>
            <a:custGeom>
              <a:avLst/>
              <a:gdLst/>
              <a:ahLst/>
              <a:cxnLst/>
              <a:rect l="l" t="t" r="r" b="b"/>
              <a:pathLst>
                <a:path w="2304415" h="2073910">
                  <a:moveTo>
                    <a:pt x="2262940" y="1193263"/>
                  </a:moveTo>
                  <a:lnTo>
                    <a:pt x="1841725" y="1917230"/>
                  </a:lnTo>
                  <a:lnTo>
                    <a:pt x="1814791" y="1956396"/>
                  </a:lnTo>
                  <a:lnTo>
                    <a:pt x="1782750" y="1990606"/>
                  </a:lnTo>
                  <a:lnTo>
                    <a:pt x="1746279" y="2019470"/>
                  </a:lnTo>
                  <a:lnTo>
                    <a:pt x="1706058" y="2042598"/>
                  </a:lnTo>
                  <a:lnTo>
                    <a:pt x="1662767" y="2059599"/>
                  </a:lnTo>
                  <a:lnTo>
                    <a:pt x="1617084" y="2070082"/>
                  </a:lnTo>
                  <a:lnTo>
                    <a:pt x="1569693" y="2073662"/>
                  </a:lnTo>
                  <a:lnTo>
                    <a:pt x="734521" y="2073660"/>
                  </a:lnTo>
                  <a:lnTo>
                    <a:pt x="687127" y="2070073"/>
                  </a:lnTo>
                  <a:lnTo>
                    <a:pt x="641449" y="2059579"/>
                  </a:lnTo>
                  <a:lnTo>
                    <a:pt x="598164" y="2042571"/>
                  </a:lnTo>
                  <a:lnTo>
                    <a:pt x="557952" y="2019437"/>
                  </a:lnTo>
                  <a:lnTo>
                    <a:pt x="521492" y="1990570"/>
                  </a:lnTo>
                  <a:lnTo>
                    <a:pt x="489461" y="1956360"/>
                  </a:lnTo>
                  <a:lnTo>
                    <a:pt x="462536" y="1917199"/>
                  </a:lnTo>
                  <a:lnTo>
                    <a:pt x="41323" y="1193236"/>
                  </a:lnTo>
                  <a:lnTo>
                    <a:pt x="20659" y="1150533"/>
                  </a:lnTo>
                  <a:lnTo>
                    <a:pt x="6885" y="1105839"/>
                  </a:lnTo>
                  <a:lnTo>
                    <a:pt x="0" y="1059953"/>
                  </a:lnTo>
                  <a:lnTo>
                    <a:pt x="2" y="1013669"/>
                  </a:lnTo>
                  <a:lnTo>
                    <a:pt x="6893" y="967784"/>
                  </a:lnTo>
                  <a:lnTo>
                    <a:pt x="20673" y="923094"/>
                  </a:lnTo>
                  <a:lnTo>
                    <a:pt x="41339" y="880394"/>
                  </a:lnTo>
                  <a:lnTo>
                    <a:pt x="462552" y="156432"/>
                  </a:lnTo>
                  <a:lnTo>
                    <a:pt x="489478" y="117274"/>
                  </a:lnTo>
                  <a:lnTo>
                    <a:pt x="521510" y="83069"/>
                  </a:lnTo>
                  <a:lnTo>
                    <a:pt x="557970" y="54207"/>
                  </a:lnTo>
                  <a:lnTo>
                    <a:pt x="598180" y="31079"/>
                  </a:lnTo>
                  <a:lnTo>
                    <a:pt x="641462" y="14074"/>
                  </a:lnTo>
                  <a:lnTo>
                    <a:pt x="687136" y="3584"/>
                  </a:lnTo>
                  <a:lnTo>
                    <a:pt x="734524" y="0"/>
                  </a:lnTo>
                  <a:lnTo>
                    <a:pt x="1569693" y="0"/>
                  </a:lnTo>
                  <a:lnTo>
                    <a:pt x="1617084" y="3573"/>
                  </a:lnTo>
                  <a:lnTo>
                    <a:pt x="1662762" y="14056"/>
                  </a:lnTo>
                  <a:lnTo>
                    <a:pt x="1706050" y="31055"/>
                  </a:lnTo>
                  <a:lnTo>
                    <a:pt x="1746268" y="54179"/>
                  </a:lnTo>
                  <a:lnTo>
                    <a:pt x="1782737" y="83040"/>
                  </a:lnTo>
                  <a:lnTo>
                    <a:pt x="1814778" y="117246"/>
                  </a:lnTo>
                  <a:lnTo>
                    <a:pt x="1841709" y="156405"/>
                  </a:lnTo>
                  <a:lnTo>
                    <a:pt x="2262927" y="880369"/>
                  </a:lnTo>
                  <a:lnTo>
                    <a:pt x="2283601" y="923075"/>
                  </a:lnTo>
                  <a:lnTo>
                    <a:pt x="2297385" y="967774"/>
                  </a:lnTo>
                  <a:lnTo>
                    <a:pt x="2304278" y="1013668"/>
                  </a:lnTo>
                  <a:lnTo>
                    <a:pt x="2304280" y="1059962"/>
                  </a:lnTo>
                  <a:lnTo>
                    <a:pt x="2297390" y="1105858"/>
                  </a:lnTo>
                  <a:lnTo>
                    <a:pt x="2283609" y="1150558"/>
                  </a:lnTo>
                  <a:lnTo>
                    <a:pt x="2262940" y="1193263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217195" y="2064361"/>
            <a:ext cx="2012950" cy="1835150"/>
            <a:chOff x="9325792" y="3096541"/>
            <a:chExt cx="3019425" cy="27527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5792" y="3096541"/>
              <a:ext cx="3019424" cy="2752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5684" y="3433771"/>
              <a:ext cx="2304278" cy="207366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85684" y="3433771"/>
              <a:ext cx="2304415" cy="2073910"/>
            </a:xfrm>
            <a:custGeom>
              <a:avLst/>
              <a:gdLst/>
              <a:ahLst/>
              <a:cxnLst/>
              <a:rect l="l" t="t" r="r" b="b"/>
              <a:pathLst>
                <a:path w="2304415" h="2073910">
                  <a:moveTo>
                    <a:pt x="2262940" y="1193264"/>
                  </a:moveTo>
                  <a:lnTo>
                    <a:pt x="1841724" y="1917230"/>
                  </a:lnTo>
                  <a:lnTo>
                    <a:pt x="1814791" y="1956396"/>
                  </a:lnTo>
                  <a:lnTo>
                    <a:pt x="1782750" y="1990606"/>
                  </a:lnTo>
                  <a:lnTo>
                    <a:pt x="1746279" y="2019470"/>
                  </a:lnTo>
                  <a:lnTo>
                    <a:pt x="1706058" y="2042598"/>
                  </a:lnTo>
                  <a:lnTo>
                    <a:pt x="1662767" y="2059599"/>
                  </a:lnTo>
                  <a:lnTo>
                    <a:pt x="1617084" y="2070082"/>
                  </a:lnTo>
                  <a:lnTo>
                    <a:pt x="1569693" y="2073662"/>
                  </a:lnTo>
                  <a:lnTo>
                    <a:pt x="734521" y="2073660"/>
                  </a:lnTo>
                  <a:lnTo>
                    <a:pt x="687127" y="2070073"/>
                  </a:lnTo>
                  <a:lnTo>
                    <a:pt x="641449" y="2059579"/>
                  </a:lnTo>
                  <a:lnTo>
                    <a:pt x="598164" y="2042571"/>
                  </a:lnTo>
                  <a:lnTo>
                    <a:pt x="557953" y="2019437"/>
                  </a:lnTo>
                  <a:lnTo>
                    <a:pt x="521492" y="1990570"/>
                  </a:lnTo>
                  <a:lnTo>
                    <a:pt x="489461" y="1956360"/>
                  </a:lnTo>
                  <a:lnTo>
                    <a:pt x="462536" y="1917200"/>
                  </a:lnTo>
                  <a:lnTo>
                    <a:pt x="41323" y="1193236"/>
                  </a:lnTo>
                  <a:lnTo>
                    <a:pt x="20660" y="1150533"/>
                  </a:lnTo>
                  <a:lnTo>
                    <a:pt x="6885" y="1105840"/>
                  </a:lnTo>
                  <a:lnTo>
                    <a:pt x="0" y="1059953"/>
                  </a:lnTo>
                  <a:lnTo>
                    <a:pt x="2" y="1013669"/>
                  </a:lnTo>
                  <a:lnTo>
                    <a:pt x="6893" y="967784"/>
                  </a:lnTo>
                  <a:lnTo>
                    <a:pt x="20673" y="923094"/>
                  </a:lnTo>
                  <a:lnTo>
                    <a:pt x="41339" y="880394"/>
                  </a:lnTo>
                  <a:lnTo>
                    <a:pt x="462552" y="156432"/>
                  </a:lnTo>
                  <a:lnTo>
                    <a:pt x="489478" y="117274"/>
                  </a:lnTo>
                  <a:lnTo>
                    <a:pt x="521510" y="83069"/>
                  </a:lnTo>
                  <a:lnTo>
                    <a:pt x="557970" y="54207"/>
                  </a:lnTo>
                  <a:lnTo>
                    <a:pt x="598180" y="31079"/>
                  </a:lnTo>
                  <a:lnTo>
                    <a:pt x="641462" y="14074"/>
                  </a:lnTo>
                  <a:lnTo>
                    <a:pt x="687136" y="3584"/>
                  </a:lnTo>
                  <a:lnTo>
                    <a:pt x="734524" y="0"/>
                  </a:lnTo>
                  <a:lnTo>
                    <a:pt x="1569693" y="0"/>
                  </a:lnTo>
                  <a:lnTo>
                    <a:pt x="1617084" y="3573"/>
                  </a:lnTo>
                  <a:lnTo>
                    <a:pt x="1662762" y="14056"/>
                  </a:lnTo>
                  <a:lnTo>
                    <a:pt x="1706050" y="31055"/>
                  </a:lnTo>
                  <a:lnTo>
                    <a:pt x="1746268" y="54179"/>
                  </a:lnTo>
                  <a:lnTo>
                    <a:pt x="1782737" y="83040"/>
                  </a:lnTo>
                  <a:lnTo>
                    <a:pt x="1814778" y="117246"/>
                  </a:lnTo>
                  <a:lnTo>
                    <a:pt x="1841709" y="156406"/>
                  </a:lnTo>
                  <a:lnTo>
                    <a:pt x="2262927" y="880369"/>
                  </a:lnTo>
                  <a:lnTo>
                    <a:pt x="2283601" y="923075"/>
                  </a:lnTo>
                  <a:lnTo>
                    <a:pt x="2297385" y="967774"/>
                  </a:lnTo>
                  <a:lnTo>
                    <a:pt x="2304278" y="1013668"/>
                  </a:lnTo>
                  <a:lnTo>
                    <a:pt x="2304280" y="1059962"/>
                  </a:lnTo>
                  <a:lnTo>
                    <a:pt x="2297390" y="1105858"/>
                  </a:lnTo>
                  <a:lnTo>
                    <a:pt x="2283609" y="1150559"/>
                  </a:lnTo>
                  <a:lnTo>
                    <a:pt x="2262941" y="1193264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396721" y="1373142"/>
            <a:ext cx="2012950" cy="1835150"/>
            <a:chOff x="12595081" y="2059712"/>
            <a:chExt cx="3019425" cy="275272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5081" y="2059712"/>
              <a:ext cx="3019424" cy="2752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4971" y="2396936"/>
              <a:ext cx="2304279" cy="20736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954972" y="2396936"/>
              <a:ext cx="2304415" cy="2073910"/>
            </a:xfrm>
            <a:custGeom>
              <a:avLst/>
              <a:gdLst/>
              <a:ahLst/>
              <a:cxnLst/>
              <a:rect l="l" t="t" r="r" b="b"/>
              <a:pathLst>
                <a:path w="2304415" h="2073910">
                  <a:moveTo>
                    <a:pt x="2262941" y="1193264"/>
                  </a:moveTo>
                  <a:lnTo>
                    <a:pt x="1841725" y="1917230"/>
                  </a:lnTo>
                  <a:lnTo>
                    <a:pt x="1814792" y="1956396"/>
                  </a:lnTo>
                  <a:lnTo>
                    <a:pt x="1782750" y="1990606"/>
                  </a:lnTo>
                  <a:lnTo>
                    <a:pt x="1746279" y="2019470"/>
                  </a:lnTo>
                  <a:lnTo>
                    <a:pt x="1706059" y="2042598"/>
                  </a:lnTo>
                  <a:lnTo>
                    <a:pt x="1662767" y="2059599"/>
                  </a:lnTo>
                  <a:lnTo>
                    <a:pt x="1617084" y="2070082"/>
                  </a:lnTo>
                  <a:lnTo>
                    <a:pt x="1569693" y="2073662"/>
                  </a:lnTo>
                  <a:lnTo>
                    <a:pt x="734521" y="2073660"/>
                  </a:lnTo>
                  <a:lnTo>
                    <a:pt x="687127" y="2070073"/>
                  </a:lnTo>
                  <a:lnTo>
                    <a:pt x="641449" y="2059579"/>
                  </a:lnTo>
                  <a:lnTo>
                    <a:pt x="598165" y="2042571"/>
                  </a:lnTo>
                  <a:lnTo>
                    <a:pt x="557953" y="2019437"/>
                  </a:lnTo>
                  <a:lnTo>
                    <a:pt x="521492" y="1990570"/>
                  </a:lnTo>
                  <a:lnTo>
                    <a:pt x="489462" y="1956360"/>
                  </a:lnTo>
                  <a:lnTo>
                    <a:pt x="462536" y="1917199"/>
                  </a:lnTo>
                  <a:lnTo>
                    <a:pt x="41323" y="1193235"/>
                  </a:lnTo>
                  <a:lnTo>
                    <a:pt x="20660" y="1150532"/>
                  </a:lnTo>
                  <a:lnTo>
                    <a:pt x="6885" y="1105839"/>
                  </a:lnTo>
                  <a:lnTo>
                    <a:pt x="0" y="1059953"/>
                  </a:lnTo>
                  <a:lnTo>
                    <a:pt x="2" y="1013669"/>
                  </a:lnTo>
                  <a:lnTo>
                    <a:pt x="6894" y="967784"/>
                  </a:lnTo>
                  <a:lnTo>
                    <a:pt x="20673" y="923094"/>
                  </a:lnTo>
                  <a:lnTo>
                    <a:pt x="41340" y="880394"/>
                  </a:lnTo>
                  <a:lnTo>
                    <a:pt x="462553" y="156432"/>
                  </a:lnTo>
                  <a:lnTo>
                    <a:pt x="489479" y="117275"/>
                  </a:lnTo>
                  <a:lnTo>
                    <a:pt x="521510" y="83069"/>
                  </a:lnTo>
                  <a:lnTo>
                    <a:pt x="557971" y="54207"/>
                  </a:lnTo>
                  <a:lnTo>
                    <a:pt x="598181" y="31079"/>
                  </a:lnTo>
                  <a:lnTo>
                    <a:pt x="641462" y="14074"/>
                  </a:lnTo>
                  <a:lnTo>
                    <a:pt x="687136" y="3584"/>
                  </a:lnTo>
                  <a:lnTo>
                    <a:pt x="734524" y="0"/>
                  </a:lnTo>
                  <a:lnTo>
                    <a:pt x="1569693" y="0"/>
                  </a:lnTo>
                  <a:lnTo>
                    <a:pt x="1617084" y="3573"/>
                  </a:lnTo>
                  <a:lnTo>
                    <a:pt x="1662763" y="14056"/>
                  </a:lnTo>
                  <a:lnTo>
                    <a:pt x="1706050" y="31055"/>
                  </a:lnTo>
                  <a:lnTo>
                    <a:pt x="1746268" y="54179"/>
                  </a:lnTo>
                  <a:lnTo>
                    <a:pt x="1782737" y="83040"/>
                  </a:lnTo>
                  <a:lnTo>
                    <a:pt x="1814778" y="117246"/>
                  </a:lnTo>
                  <a:lnTo>
                    <a:pt x="1841709" y="156405"/>
                  </a:lnTo>
                  <a:lnTo>
                    <a:pt x="2262928" y="880369"/>
                  </a:lnTo>
                  <a:lnTo>
                    <a:pt x="2283602" y="923075"/>
                  </a:lnTo>
                  <a:lnTo>
                    <a:pt x="2297386" y="967773"/>
                  </a:lnTo>
                  <a:lnTo>
                    <a:pt x="2304278" y="1013668"/>
                  </a:lnTo>
                  <a:lnTo>
                    <a:pt x="2304280" y="1059962"/>
                  </a:lnTo>
                  <a:lnTo>
                    <a:pt x="2297391" y="1105858"/>
                  </a:lnTo>
                  <a:lnTo>
                    <a:pt x="2283610" y="1150559"/>
                  </a:lnTo>
                  <a:lnTo>
                    <a:pt x="2262942" y="1193264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40572" y="3842544"/>
            <a:ext cx="1893373" cy="31401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20097" y="3115336"/>
            <a:ext cx="1893374" cy="3140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8528" y="3896438"/>
            <a:ext cx="1893374" cy="3140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37376" y="3115336"/>
            <a:ext cx="1893373" cy="31401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249383" y="4250990"/>
            <a:ext cx="1926590" cy="127718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7300"/>
              </a:lnSpc>
              <a:spcBef>
                <a:spcPts val="63"/>
              </a:spcBef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Complex problems on Fluid flow, Pressure, Line of Action</a:t>
            </a:r>
            <a:endParaRPr sz="1633" dirty="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28909" y="3487793"/>
            <a:ext cx="2145853" cy="224937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7300"/>
              </a:lnSpc>
              <a:spcBef>
                <a:spcPts val="63"/>
              </a:spcBef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losses on pipes, Pipe design, Nose Pressure, Pressure on Merged and Submerged Condition</a:t>
            </a:r>
            <a:endParaRPr sz="1633" dirty="0">
              <a:latin typeface="Arial MT"/>
              <a:cs typeface="Arial MT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009187" y="365232"/>
            <a:ext cx="8173720" cy="598583"/>
          </a:xfrm>
          <a:prstGeom prst="rect">
            <a:avLst/>
          </a:prstGeom>
        </p:spPr>
        <p:txBody>
          <a:bodyPr vert="horz" wrap="square" lIns="0" tIns="8467" rIns="0" bIns="0" rtlCol="0" anchor="b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3834" spc="160" dirty="0"/>
              <a:t>Course</a:t>
            </a:r>
            <a:r>
              <a:rPr sz="3834" spc="-293" dirty="0"/>
              <a:t> </a:t>
            </a:r>
            <a:r>
              <a:rPr sz="3834" dirty="0"/>
              <a:t>Learning</a:t>
            </a:r>
            <a:r>
              <a:rPr sz="3834" spc="-293" dirty="0"/>
              <a:t> </a:t>
            </a:r>
            <a:r>
              <a:rPr sz="3834" spc="173" dirty="0"/>
              <a:t>Outcomes</a:t>
            </a:r>
            <a:r>
              <a:rPr sz="3834" spc="-289" dirty="0"/>
              <a:t> </a:t>
            </a:r>
            <a:r>
              <a:rPr sz="3834" spc="47" dirty="0"/>
              <a:t>(CLOs):</a:t>
            </a:r>
            <a:endParaRPr sz="3834"/>
          </a:p>
        </p:txBody>
      </p:sp>
      <p:sp>
        <p:nvSpPr>
          <p:cNvPr id="27" name="object 27"/>
          <p:cNvSpPr txBox="1"/>
          <p:nvPr/>
        </p:nvSpPr>
        <p:spPr>
          <a:xfrm>
            <a:off x="2453110" y="3816640"/>
            <a:ext cx="668020" cy="2821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767" b="1" spc="143" dirty="0">
                <a:solidFill>
                  <a:srgbClr val="FFFFFF"/>
                </a:solidFill>
                <a:latin typeface="Trebuchet MS"/>
                <a:cs typeface="Trebuchet MS"/>
              </a:rPr>
              <a:t>CLO</a:t>
            </a:r>
            <a:r>
              <a:rPr sz="1767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67" b="1" spc="-63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1767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13511" y="3089432"/>
            <a:ext cx="706543" cy="2821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767" b="1" spc="143" dirty="0">
                <a:solidFill>
                  <a:srgbClr val="FFFFFF"/>
                </a:solidFill>
                <a:latin typeface="Trebuchet MS"/>
                <a:cs typeface="Trebuchet MS"/>
              </a:rPr>
              <a:t>CLO</a:t>
            </a:r>
            <a:r>
              <a:rPr sz="1767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67" b="1" spc="1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767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74917" y="3870536"/>
            <a:ext cx="700617" cy="2821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767" b="1" spc="143" dirty="0">
                <a:solidFill>
                  <a:srgbClr val="FFFFFF"/>
                </a:solidFill>
                <a:latin typeface="Trebuchet MS"/>
                <a:cs typeface="Trebuchet MS"/>
              </a:rPr>
              <a:t>CLO</a:t>
            </a:r>
            <a:r>
              <a:rPr sz="1767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67" b="1" spc="11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767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52825" y="3089432"/>
            <a:ext cx="704003" cy="2821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767" b="1" spc="143" dirty="0">
                <a:solidFill>
                  <a:srgbClr val="FFFFFF"/>
                </a:solidFill>
                <a:latin typeface="Trebuchet MS"/>
                <a:cs typeface="Trebuchet MS"/>
              </a:rPr>
              <a:t>CLO</a:t>
            </a:r>
            <a:r>
              <a:rPr sz="1767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67" b="1" spc="13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1767">
              <a:latin typeface="Trebuchet MS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408515" y="2573093"/>
            <a:ext cx="727287" cy="715433"/>
            <a:chOff x="3612772" y="3859639"/>
            <a:chExt cx="1090930" cy="1073150"/>
          </a:xfrm>
        </p:grpSpPr>
        <p:sp>
          <p:nvSpPr>
            <p:cNvPr id="32" name="object 32"/>
            <p:cNvSpPr/>
            <p:nvPr/>
          </p:nvSpPr>
          <p:spPr>
            <a:xfrm>
              <a:off x="3612769" y="4368825"/>
              <a:ext cx="709295" cy="563880"/>
            </a:xfrm>
            <a:custGeom>
              <a:avLst/>
              <a:gdLst/>
              <a:ahLst/>
              <a:cxnLst/>
              <a:rect l="l" t="t" r="r" b="b"/>
              <a:pathLst>
                <a:path w="709295" h="563879">
                  <a:moveTo>
                    <a:pt x="357390" y="298513"/>
                  </a:moveTo>
                  <a:lnTo>
                    <a:pt x="333552" y="271018"/>
                  </a:lnTo>
                  <a:lnTo>
                    <a:pt x="262763" y="332371"/>
                  </a:lnTo>
                  <a:lnTo>
                    <a:pt x="258000" y="327202"/>
                  </a:lnTo>
                  <a:lnTo>
                    <a:pt x="240055" y="307784"/>
                  </a:lnTo>
                  <a:lnTo>
                    <a:pt x="218186" y="292976"/>
                  </a:lnTo>
                  <a:lnTo>
                    <a:pt x="218186" y="399935"/>
                  </a:lnTo>
                  <a:lnTo>
                    <a:pt x="214058" y="424002"/>
                  </a:lnTo>
                  <a:lnTo>
                    <a:pt x="202641" y="444627"/>
                  </a:lnTo>
                  <a:lnTo>
                    <a:pt x="185356" y="460438"/>
                  </a:lnTo>
                  <a:lnTo>
                    <a:pt x="163639" y="470077"/>
                  </a:lnTo>
                  <a:lnTo>
                    <a:pt x="163639" y="527215"/>
                  </a:lnTo>
                  <a:lnTo>
                    <a:pt x="127279" y="527215"/>
                  </a:lnTo>
                  <a:lnTo>
                    <a:pt x="127279" y="470077"/>
                  </a:lnTo>
                  <a:lnTo>
                    <a:pt x="105549" y="460438"/>
                  </a:lnTo>
                  <a:lnTo>
                    <a:pt x="88265" y="444627"/>
                  </a:lnTo>
                  <a:lnTo>
                    <a:pt x="76847" y="424002"/>
                  </a:lnTo>
                  <a:lnTo>
                    <a:pt x="72720" y="399935"/>
                  </a:lnTo>
                  <a:lnTo>
                    <a:pt x="78447" y="371652"/>
                  </a:lnTo>
                  <a:lnTo>
                    <a:pt x="94043" y="348526"/>
                  </a:lnTo>
                  <a:lnTo>
                    <a:pt x="117170" y="332930"/>
                  </a:lnTo>
                  <a:lnTo>
                    <a:pt x="145453" y="327202"/>
                  </a:lnTo>
                  <a:lnTo>
                    <a:pt x="173736" y="332930"/>
                  </a:lnTo>
                  <a:lnTo>
                    <a:pt x="196862" y="348526"/>
                  </a:lnTo>
                  <a:lnTo>
                    <a:pt x="212458" y="371652"/>
                  </a:lnTo>
                  <a:lnTo>
                    <a:pt x="212559" y="372148"/>
                  </a:lnTo>
                  <a:lnTo>
                    <a:pt x="218186" y="399935"/>
                  </a:lnTo>
                  <a:lnTo>
                    <a:pt x="218186" y="292976"/>
                  </a:lnTo>
                  <a:lnTo>
                    <a:pt x="212280" y="288963"/>
                  </a:lnTo>
                  <a:lnTo>
                    <a:pt x="180416" y="276910"/>
                  </a:lnTo>
                  <a:lnTo>
                    <a:pt x="145453" y="272656"/>
                  </a:lnTo>
                  <a:lnTo>
                    <a:pt x="99479" y="280073"/>
                  </a:lnTo>
                  <a:lnTo>
                    <a:pt x="59550" y="300723"/>
                  </a:lnTo>
                  <a:lnTo>
                    <a:pt x="28067" y="332206"/>
                  </a:lnTo>
                  <a:lnTo>
                    <a:pt x="7416" y="372148"/>
                  </a:lnTo>
                  <a:lnTo>
                    <a:pt x="0" y="418122"/>
                  </a:lnTo>
                  <a:lnTo>
                    <a:pt x="7416" y="464096"/>
                  </a:lnTo>
                  <a:lnTo>
                    <a:pt x="28067" y="504024"/>
                  </a:lnTo>
                  <a:lnTo>
                    <a:pt x="59550" y="535508"/>
                  </a:lnTo>
                  <a:lnTo>
                    <a:pt x="99479" y="556158"/>
                  </a:lnTo>
                  <a:lnTo>
                    <a:pt x="145453" y="563575"/>
                  </a:lnTo>
                  <a:lnTo>
                    <a:pt x="191427" y="556158"/>
                  </a:lnTo>
                  <a:lnTo>
                    <a:pt x="231355" y="535508"/>
                  </a:lnTo>
                  <a:lnTo>
                    <a:pt x="262851" y="504024"/>
                  </a:lnTo>
                  <a:lnTo>
                    <a:pt x="283502" y="464096"/>
                  </a:lnTo>
                  <a:lnTo>
                    <a:pt x="290918" y="418122"/>
                  </a:lnTo>
                  <a:lnTo>
                    <a:pt x="290233" y="404190"/>
                  </a:lnTo>
                  <a:lnTo>
                    <a:pt x="288264" y="390664"/>
                  </a:lnTo>
                  <a:lnTo>
                    <a:pt x="285064" y="377558"/>
                  </a:lnTo>
                  <a:lnTo>
                    <a:pt x="280746" y="364934"/>
                  </a:lnTo>
                  <a:lnTo>
                    <a:pt x="318325" y="332371"/>
                  </a:lnTo>
                  <a:lnTo>
                    <a:pt x="357390" y="298513"/>
                  </a:lnTo>
                  <a:close/>
                </a:path>
                <a:path w="709295" h="563879">
                  <a:moveTo>
                    <a:pt x="581825" y="509028"/>
                  </a:moveTo>
                  <a:lnTo>
                    <a:pt x="509104" y="509028"/>
                  </a:lnTo>
                  <a:lnTo>
                    <a:pt x="509104" y="545388"/>
                  </a:lnTo>
                  <a:lnTo>
                    <a:pt x="581825" y="545388"/>
                  </a:lnTo>
                  <a:lnTo>
                    <a:pt x="581825" y="509028"/>
                  </a:lnTo>
                  <a:close/>
                </a:path>
                <a:path w="709295" h="563879">
                  <a:moveTo>
                    <a:pt x="600011" y="436295"/>
                  </a:moveTo>
                  <a:lnTo>
                    <a:pt x="490918" y="436295"/>
                  </a:lnTo>
                  <a:lnTo>
                    <a:pt x="490918" y="472668"/>
                  </a:lnTo>
                  <a:lnTo>
                    <a:pt x="600011" y="472668"/>
                  </a:lnTo>
                  <a:lnTo>
                    <a:pt x="600011" y="436295"/>
                  </a:lnTo>
                  <a:close/>
                </a:path>
                <a:path w="709295" h="563879">
                  <a:moveTo>
                    <a:pt x="709104" y="163563"/>
                  </a:moveTo>
                  <a:lnTo>
                    <a:pt x="703046" y="119291"/>
                  </a:lnTo>
                  <a:lnTo>
                    <a:pt x="685965" y="79629"/>
                  </a:lnTo>
                  <a:lnTo>
                    <a:pt x="659523" y="46215"/>
                  </a:lnTo>
                  <a:lnTo>
                    <a:pt x="625348" y="20713"/>
                  </a:lnTo>
                  <a:lnTo>
                    <a:pt x="585089" y="4749"/>
                  </a:lnTo>
                  <a:lnTo>
                    <a:pt x="540410" y="0"/>
                  </a:lnTo>
                  <a:lnTo>
                    <a:pt x="490385" y="9702"/>
                  </a:lnTo>
                  <a:lnTo>
                    <a:pt x="446798" y="33782"/>
                  </a:lnTo>
                  <a:lnTo>
                    <a:pt x="412381" y="69418"/>
                  </a:lnTo>
                  <a:lnTo>
                    <a:pt x="389826" y="113804"/>
                  </a:lnTo>
                  <a:lnTo>
                    <a:pt x="381825" y="164147"/>
                  </a:lnTo>
                  <a:lnTo>
                    <a:pt x="387286" y="205600"/>
                  </a:lnTo>
                  <a:lnTo>
                    <a:pt x="402488" y="243078"/>
                  </a:lnTo>
                  <a:lnTo>
                    <a:pt x="426046" y="275247"/>
                  </a:lnTo>
                  <a:lnTo>
                    <a:pt x="463410" y="306552"/>
                  </a:lnTo>
                  <a:lnTo>
                    <a:pt x="468477" y="313753"/>
                  </a:lnTo>
                  <a:lnTo>
                    <a:pt x="471639" y="321983"/>
                  </a:lnTo>
                  <a:lnTo>
                    <a:pt x="472732" y="330860"/>
                  </a:lnTo>
                  <a:lnTo>
                    <a:pt x="472732" y="399935"/>
                  </a:lnTo>
                  <a:lnTo>
                    <a:pt x="527278" y="399935"/>
                  </a:lnTo>
                  <a:lnTo>
                    <a:pt x="527278" y="283895"/>
                  </a:lnTo>
                  <a:lnTo>
                    <a:pt x="483247" y="261874"/>
                  </a:lnTo>
                  <a:lnTo>
                    <a:pt x="471297" y="253669"/>
                  </a:lnTo>
                  <a:lnTo>
                    <a:pt x="462254" y="242760"/>
                  </a:lnTo>
                  <a:lnTo>
                    <a:pt x="456552" y="229806"/>
                  </a:lnTo>
                  <a:lnTo>
                    <a:pt x="454558" y="215455"/>
                  </a:lnTo>
                  <a:lnTo>
                    <a:pt x="458635" y="195275"/>
                  </a:lnTo>
                  <a:lnTo>
                    <a:pt x="469773" y="178777"/>
                  </a:lnTo>
                  <a:lnTo>
                    <a:pt x="486270" y="167652"/>
                  </a:lnTo>
                  <a:lnTo>
                    <a:pt x="506450" y="163563"/>
                  </a:lnTo>
                  <a:lnTo>
                    <a:pt x="511924" y="163563"/>
                  </a:lnTo>
                  <a:lnTo>
                    <a:pt x="514718" y="164223"/>
                  </a:lnTo>
                  <a:lnTo>
                    <a:pt x="545465" y="179603"/>
                  </a:lnTo>
                  <a:lnTo>
                    <a:pt x="576211" y="164223"/>
                  </a:lnTo>
                  <a:lnTo>
                    <a:pt x="579005" y="163563"/>
                  </a:lnTo>
                  <a:lnTo>
                    <a:pt x="584479" y="163563"/>
                  </a:lnTo>
                  <a:lnTo>
                    <a:pt x="604659" y="167652"/>
                  </a:lnTo>
                  <a:lnTo>
                    <a:pt x="621157" y="178777"/>
                  </a:lnTo>
                  <a:lnTo>
                    <a:pt x="632294" y="195275"/>
                  </a:lnTo>
                  <a:lnTo>
                    <a:pt x="636371" y="215455"/>
                  </a:lnTo>
                  <a:lnTo>
                    <a:pt x="634377" y="229806"/>
                  </a:lnTo>
                  <a:lnTo>
                    <a:pt x="628675" y="242760"/>
                  </a:lnTo>
                  <a:lnTo>
                    <a:pt x="619633" y="253669"/>
                  </a:lnTo>
                  <a:lnTo>
                    <a:pt x="607682" y="261874"/>
                  </a:lnTo>
                  <a:lnTo>
                    <a:pt x="589953" y="270725"/>
                  </a:lnTo>
                  <a:lnTo>
                    <a:pt x="573684" y="238201"/>
                  </a:lnTo>
                  <a:lnTo>
                    <a:pt x="596722" y="226707"/>
                  </a:lnTo>
                  <a:lnTo>
                    <a:pt x="600011" y="221386"/>
                  </a:lnTo>
                  <a:lnTo>
                    <a:pt x="600011" y="207403"/>
                  </a:lnTo>
                  <a:lnTo>
                    <a:pt x="593852" y="200748"/>
                  </a:lnTo>
                  <a:lnTo>
                    <a:pt x="585990" y="199999"/>
                  </a:lnTo>
                  <a:lnTo>
                    <a:pt x="548500" y="218770"/>
                  </a:lnTo>
                  <a:lnTo>
                    <a:pt x="542467" y="218770"/>
                  </a:lnTo>
                  <a:lnTo>
                    <a:pt x="504952" y="199999"/>
                  </a:lnTo>
                  <a:lnTo>
                    <a:pt x="497078" y="200748"/>
                  </a:lnTo>
                  <a:lnTo>
                    <a:pt x="490918" y="207403"/>
                  </a:lnTo>
                  <a:lnTo>
                    <a:pt x="490918" y="221386"/>
                  </a:lnTo>
                  <a:lnTo>
                    <a:pt x="494207" y="226707"/>
                  </a:lnTo>
                  <a:lnTo>
                    <a:pt x="559752" y="259473"/>
                  </a:lnTo>
                  <a:lnTo>
                    <a:pt x="563651" y="265772"/>
                  </a:lnTo>
                  <a:lnTo>
                    <a:pt x="563651" y="399935"/>
                  </a:lnTo>
                  <a:lnTo>
                    <a:pt x="618197" y="399935"/>
                  </a:lnTo>
                  <a:lnTo>
                    <a:pt x="618197" y="330860"/>
                  </a:lnTo>
                  <a:lnTo>
                    <a:pt x="619328" y="321881"/>
                  </a:lnTo>
                  <a:lnTo>
                    <a:pt x="622604" y="313601"/>
                  </a:lnTo>
                  <a:lnTo>
                    <a:pt x="627799" y="306362"/>
                  </a:lnTo>
                  <a:lnTo>
                    <a:pt x="665226" y="274891"/>
                  </a:lnTo>
                  <a:lnTo>
                    <a:pt x="688695" y="242633"/>
                  </a:lnTo>
                  <a:lnTo>
                    <a:pt x="703770" y="205079"/>
                  </a:lnTo>
                  <a:lnTo>
                    <a:pt x="709104" y="1635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1866" y="4732388"/>
              <a:ext cx="72729" cy="7272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612769" y="3859643"/>
              <a:ext cx="1090930" cy="1073150"/>
            </a:xfrm>
            <a:custGeom>
              <a:avLst/>
              <a:gdLst/>
              <a:ahLst/>
              <a:cxnLst/>
              <a:rect l="l" t="t" r="r" b="b"/>
              <a:pathLst>
                <a:path w="1090929" h="1073150">
                  <a:moveTo>
                    <a:pt x="357301" y="555028"/>
                  </a:moveTo>
                  <a:lnTo>
                    <a:pt x="300431" y="506285"/>
                  </a:lnTo>
                  <a:lnTo>
                    <a:pt x="267881" y="478383"/>
                  </a:lnTo>
                  <a:lnTo>
                    <a:pt x="277596" y="460654"/>
                  </a:lnTo>
                  <a:lnTo>
                    <a:pt x="279908" y="454558"/>
                  </a:lnTo>
                  <a:lnTo>
                    <a:pt x="284835" y="441540"/>
                  </a:lnTo>
                  <a:lnTo>
                    <a:pt x="289356" y="421259"/>
                  </a:lnTo>
                  <a:lnTo>
                    <a:pt x="290918" y="400011"/>
                  </a:lnTo>
                  <a:lnTo>
                    <a:pt x="283502" y="354037"/>
                  </a:lnTo>
                  <a:lnTo>
                    <a:pt x="269659" y="327279"/>
                  </a:lnTo>
                  <a:lnTo>
                    <a:pt x="262851" y="314109"/>
                  </a:lnTo>
                  <a:lnTo>
                    <a:pt x="231355" y="282625"/>
                  </a:lnTo>
                  <a:lnTo>
                    <a:pt x="218186" y="275818"/>
                  </a:lnTo>
                  <a:lnTo>
                    <a:pt x="218186" y="327279"/>
                  </a:lnTo>
                  <a:lnTo>
                    <a:pt x="218186" y="454558"/>
                  </a:lnTo>
                  <a:lnTo>
                    <a:pt x="181825" y="454558"/>
                  </a:lnTo>
                  <a:lnTo>
                    <a:pt x="181825" y="345465"/>
                  </a:lnTo>
                  <a:lnTo>
                    <a:pt x="181825" y="327279"/>
                  </a:lnTo>
                  <a:lnTo>
                    <a:pt x="218186" y="327279"/>
                  </a:lnTo>
                  <a:lnTo>
                    <a:pt x="218186" y="275818"/>
                  </a:lnTo>
                  <a:lnTo>
                    <a:pt x="191427" y="261975"/>
                  </a:lnTo>
                  <a:lnTo>
                    <a:pt x="163639" y="257505"/>
                  </a:lnTo>
                  <a:lnTo>
                    <a:pt x="163639" y="345465"/>
                  </a:lnTo>
                  <a:lnTo>
                    <a:pt x="163639" y="454558"/>
                  </a:lnTo>
                  <a:lnTo>
                    <a:pt x="127279" y="454558"/>
                  </a:lnTo>
                  <a:lnTo>
                    <a:pt x="127279" y="381825"/>
                  </a:lnTo>
                  <a:lnTo>
                    <a:pt x="127279" y="345465"/>
                  </a:lnTo>
                  <a:lnTo>
                    <a:pt x="163639" y="345465"/>
                  </a:lnTo>
                  <a:lnTo>
                    <a:pt x="163639" y="257505"/>
                  </a:lnTo>
                  <a:lnTo>
                    <a:pt x="145453" y="254558"/>
                  </a:lnTo>
                  <a:lnTo>
                    <a:pt x="109093" y="260426"/>
                  </a:lnTo>
                  <a:lnTo>
                    <a:pt x="109093" y="381825"/>
                  </a:lnTo>
                  <a:lnTo>
                    <a:pt x="109093" y="454558"/>
                  </a:lnTo>
                  <a:lnTo>
                    <a:pt x="72720" y="454558"/>
                  </a:lnTo>
                  <a:lnTo>
                    <a:pt x="72720" y="381825"/>
                  </a:lnTo>
                  <a:lnTo>
                    <a:pt x="109093" y="381825"/>
                  </a:lnTo>
                  <a:lnTo>
                    <a:pt x="109093" y="260426"/>
                  </a:lnTo>
                  <a:lnTo>
                    <a:pt x="59550" y="282625"/>
                  </a:lnTo>
                  <a:lnTo>
                    <a:pt x="28067" y="314109"/>
                  </a:lnTo>
                  <a:lnTo>
                    <a:pt x="7416" y="354037"/>
                  </a:lnTo>
                  <a:lnTo>
                    <a:pt x="0" y="400011"/>
                  </a:lnTo>
                  <a:lnTo>
                    <a:pt x="7416" y="445985"/>
                  </a:lnTo>
                  <a:lnTo>
                    <a:pt x="28067" y="485914"/>
                  </a:lnTo>
                  <a:lnTo>
                    <a:pt x="59550" y="517398"/>
                  </a:lnTo>
                  <a:lnTo>
                    <a:pt x="99479" y="538048"/>
                  </a:lnTo>
                  <a:lnTo>
                    <a:pt x="145453" y="545465"/>
                  </a:lnTo>
                  <a:lnTo>
                    <a:pt x="173456" y="542759"/>
                  </a:lnTo>
                  <a:lnTo>
                    <a:pt x="199631" y="534962"/>
                  </a:lnTo>
                  <a:lnTo>
                    <a:pt x="223494" y="522630"/>
                  </a:lnTo>
                  <a:lnTo>
                    <a:pt x="244551" y="506285"/>
                  </a:lnTo>
                  <a:lnTo>
                    <a:pt x="333641" y="582650"/>
                  </a:lnTo>
                  <a:lnTo>
                    <a:pt x="357301" y="555028"/>
                  </a:lnTo>
                  <a:close/>
                </a:path>
                <a:path w="1090929" h="1073150">
                  <a:moveTo>
                    <a:pt x="709104" y="163639"/>
                  </a:moveTo>
                  <a:lnTo>
                    <a:pt x="703249" y="120192"/>
                  </a:lnTo>
                  <a:lnTo>
                    <a:pt x="686727" y="81114"/>
                  </a:lnTo>
                  <a:lnTo>
                    <a:pt x="672744" y="63030"/>
                  </a:lnTo>
                  <a:lnTo>
                    <a:pt x="672744" y="163639"/>
                  </a:lnTo>
                  <a:lnTo>
                    <a:pt x="669925" y="190271"/>
                  </a:lnTo>
                  <a:lnTo>
                    <a:pt x="661860" y="214972"/>
                  </a:lnTo>
                  <a:lnTo>
                    <a:pt x="649173" y="237172"/>
                  </a:lnTo>
                  <a:lnTo>
                    <a:pt x="632434" y="256311"/>
                  </a:lnTo>
                  <a:lnTo>
                    <a:pt x="619506" y="231609"/>
                  </a:lnTo>
                  <a:lnTo>
                    <a:pt x="599909" y="212115"/>
                  </a:lnTo>
                  <a:lnTo>
                    <a:pt x="575106" y="199326"/>
                  </a:lnTo>
                  <a:lnTo>
                    <a:pt x="546557" y="194729"/>
                  </a:lnTo>
                  <a:lnTo>
                    <a:pt x="528243" y="196583"/>
                  </a:lnTo>
                  <a:lnTo>
                    <a:pt x="482193" y="221284"/>
                  </a:lnTo>
                  <a:lnTo>
                    <a:pt x="460121" y="257784"/>
                  </a:lnTo>
                  <a:lnTo>
                    <a:pt x="442734" y="238506"/>
                  </a:lnTo>
                  <a:lnTo>
                    <a:pt x="429526" y="215976"/>
                  </a:lnTo>
                  <a:lnTo>
                    <a:pt x="421132" y="190830"/>
                  </a:lnTo>
                  <a:lnTo>
                    <a:pt x="421068" y="190271"/>
                  </a:lnTo>
                  <a:lnTo>
                    <a:pt x="418185" y="163639"/>
                  </a:lnTo>
                  <a:lnTo>
                    <a:pt x="428205" y="114147"/>
                  </a:lnTo>
                  <a:lnTo>
                    <a:pt x="455510" y="73685"/>
                  </a:lnTo>
                  <a:lnTo>
                    <a:pt x="495973" y="46380"/>
                  </a:lnTo>
                  <a:lnTo>
                    <a:pt x="545465" y="36372"/>
                  </a:lnTo>
                  <a:lnTo>
                    <a:pt x="594956" y="46380"/>
                  </a:lnTo>
                  <a:lnTo>
                    <a:pt x="635419" y="73685"/>
                  </a:lnTo>
                  <a:lnTo>
                    <a:pt x="662724" y="114147"/>
                  </a:lnTo>
                  <a:lnTo>
                    <a:pt x="672744" y="163639"/>
                  </a:lnTo>
                  <a:lnTo>
                    <a:pt x="672744" y="63030"/>
                  </a:lnTo>
                  <a:lnTo>
                    <a:pt x="661123" y="47993"/>
                  </a:lnTo>
                  <a:lnTo>
                    <a:pt x="646087" y="36372"/>
                  </a:lnTo>
                  <a:lnTo>
                    <a:pt x="627989" y="22377"/>
                  </a:lnTo>
                  <a:lnTo>
                    <a:pt x="588911" y="5854"/>
                  </a:lnTo>
                  <a:lnTo>
                    <a:pt x="545465" y="0"/>
                  </a:lnTo>
                  <a:lnTo>
                    <a:pt x="502018" y="5854"/>
                  </a:lnTo>
                  <a:lnTo>
                    <a:pt x="462940" y="22377"/>
                  </a:lnTo>
                  <a:lnTo>
                    <a:pt x="429806" y="47993"/>
                  </a:lnTo>
                  <a:lnTo>
                    <a:pt x="404202" y="81114"/>
                  </a:lnTo>
                  <a:lnTo>
                    <a:pt x="387680" y="120192"/>
                  </a:lnTo>
                  <a:lnTo>
                    <a:pt x="381825" y="163639"/>
                  </a:lnTo>
                  <a:lnTo>
                    <a:pt x="389115" y="211963"/>
                  </a:lnTo>
                  <a:lnTo>
                    <a:pt x="389191" y="212115"/>
                  </a:lnTo>
                  <a:lnTo>
                    <a:pt x="409498" y="254571"/>
                  </a:lnTo>
                  <a:lnTo>
                    <a:pt x="440791" y="289267"/>
                  </a:lnTo>
                  <a:lnTo>
                    <a:pt x="480783" y="313880"/>
                  </a:lnTo>
                  <a:lnTo>
                    <a:pt x="527278" y="326212"/>
                  </a:lnTo>
                  <a:lnTo>
                    <a:pt x="527278" y="454558"/>
                  </a:lnTo>
                  <a:lnTo>
                    <a:pt x="563651" y="454558"/>
                  </a:lnTo>
                  <a:lnTo>
                    <a:pt x="563651" y="326212"/>
                  </a:lnTo>
                  <a:lnTo>
                    <a:pt x="610146" y="313880"/>
                  </a:lnTo>
                  <a:lnTo>
                    <a:pt x="650138" y="289267"/>
                  </a:lnTo>
                  <a:lnTo>
                    <a:pt x="678522" y="257784"/>
                  </a:lnTo>
                  <a:lnTo>
                    <a:pt x="679856" y="256311"/>
                  </a:lnTo>
                  <a:lnTo>
                    <a:pt x="681431" y="254571"/>
                  </a:lnTo>
                  <a:lnTo>
                    <a:pt x="701814" y="211963"/>
                  </a:lnTo>
                  <a:lnTo>
                    <a:pt x="709104" y="163639"/>
                  </a:lnTo>
                  <a:close/>
                </a:path>
                <a:path w="1090929" h="1073150">
                  <a:moveTo>
                    <a:pt x="1072756" y="927303"/>
                  </a:moveTo>
                  <a:lnTo>
                    <a:pt x="1065339" y="881329"/>
                  </a:lnTo>
                  <a:lnTo>
                    <a:pt x="1044689" y="841387"/>
                  </a:lnTo>
                  <a:lnTo>
                    <a:pt x="1013193" y="809904"/>
                  </a:lnTo>
                  <a:lnTo>
                    <a:pt x="981837" y="793699"/>
                  </a:lnTo>
                  <a:lnTo>
                    <a:pt x="981837" y="890930"/>
                  </a:lnTo>
                  <a:lnTo>
                    <a:pt x="945476" y="890930"/>
                  </a:lnTo>
                  <a:lnTo>
                    <a:pt x="944041" y="883869"/>
                  </a:lnTo>
                  <a:lnTo>
                    <a:pt x="940142" y="878090"/>
                  </a:lnTo>
                  <a:lnTo>
                    <a:pt x="934364" y="874179"/>
                  </a:lnTo>
                  <a:lnTo>
                    <a:pt x="927290" y="872756"/>
                  </a:lnTo>
                  <a:lnTo>
                    <a:pt x="920216" y="874179"/>
                  </a:lnTo>
                  <a:lnTo>
                    <a:pt x="914438" y="878090"/>
                  </a:lnTo>
                  <a:lnTo>
                    <a:pt x="910539" y="883869"/>
                  </a:lnTo>
                  <a:lnTo>
                    <a:pt x="909104" y="890930"/>
                  </a:lnTo>
                  <a:lnTo>
                    <a:pt x="910539" y="898004"/>
                  </a:lnTo>
                  <a:lnTo>
                    <a:pt x="914438" y="903782"/>
                  </a:lnTo>
                  <a:lnTo>
                    <a:pt x="920216" y="907681"/>
                  </a:lnTo>
                  <a:lnTo>
                    <a:pt x="948499" y="913409"/>
                  </a:lnTo>
                  <a:lnTo>
                    <a:pt x="965847" y="925106"/>
                  </a:lnTo>
                  <a:lnTo>
                    <a:pt x="977544" y="942454"/>
                  </a:lnTo>
                  <a:lnTo>
                    <a:pt x="981837" y="963663"/>
                  </a:lnTo>
                  <a:lnTo>
                    <a:pt x="979131" y="980592"/>
                  </a:lnTo>
                  <a:lnTo>
                    <a:pt x="971575" y="995311"/>
                  </a:lnTo>
                  <a:lnTo>
                    <a:pt x="960056" y="1007021"/>
                  </a:lnTo>
                  <a:lnTo>
                    <a:pt x="945476" y="1014857"/>
                  </a:lnTo>
                  <a:lnTo>
                    <a:pt x="945476" y="1036396"/>
                  </a:lnTo>
                  <a:lnTo>
                    <a:pt x="909104" y="1036396"/>
                  </a:lnTo>
                  <a:lnTo>
                    <a:pt x="909104" y="1014857"/>
                  </a:lnTo>
                  <a:lnTo>
                    <a:pt x="894524" y="1007021"/>
                  </a:lnTo>
                  <a:lnTo>
                    <a:pt x="883005" y="995311"/>
                  </a:lnTo>
                  <a:lnTo>
                    <a:pt x="875461" y="980592"/>
                  </a:lnTo>
                  <a:lnTo>
                    <a:pt x="875436" y="980414"/>
                  </a:lnTo>
                  <a:lnTo>
                    <a:pt x="872744" y="963663"/>
                  </a:lnTo>
                  <a:lnTo>
                    <a:pt x="909104" y="963663"/>
                  </a:lnTo>
                  <a:lnTo>
                    <a:pt x="910539" y="970724"/>
                  </a:lnTo>
                  <a:lnTo>
                    <a:pt x="914438" y="976515"/>
                  </a:lnTo>
                  <a:lnTo>
                    <a:pt x="920216" y="980414"/>
                  </a:lnTo>
                  <a:lnTo>
                    <a:pt x="927290" y="981849"/>
                  </a:lnTo>
                  <a:lnTo>
                    <a:pt x="934364" y="980414"/>
                  </a:lnTo>
                  <a:lnTo>
                    <a:pt x="940142" y="976515"/>
                  </a:lnTo>
                  <a:lnTo>
                    <a:pt x="944041" y="970724"/>
                  </a:lnTo>
                  <a:lnTo>
                    <a:pt x="945476" y="963663"/>
                  </a:lnTo>
                  <a:lnTo>
                    <a:pt x="944041" y="956589"/>
                  </a:lnTo>
                  <a:lnTo>
                    <a:pt x="940142" y="950810"/>
                  </a:lnTo>
                  <a:lnTo>
                    <a:pt x="934364" y="946912"/>
                  </a:lnTo>
                  <a:lnTo>
                    <a:pt x="906081" y="941184"/>
                  </a:lnTo>
                  <a:lnTo>
                    <a:pt x="888746" y="929487"/>
                  </a:lnTo>
                  <a:lnTo>
                    <a:pt x="877036" y="912139"/>
                  </a:lnTo>
                  <a:lnTo>
                    <a:pt x="872744" y="890930"/>
                  </a:lnTo>
                  <a:lnTo>
                    <a:pt x="875461" y="874001"/>
                  </a:lnTo>
                  <a:lnTo>
                    <a:pt x="883005" y="859282"/>
                  </a:lnTo>
                  <a:lnTo>
                    <a:pt x="893064" y="849058"/>
                  </a:lnTo>
                  <a:lnTo>
                    <a:pt x="894524" y="847572"/>
                  </a:lnTo>
                  <a:lnTo>
                    <a:pt x="909104" y="839736"/>
                  </a:lnTo>
                  <a:lnTo>
                    <a:pt x="909104" y="818197"/>
                  </a:lnTo>
                  <a:lnTo>
                    <a:pt x="945476" y="818197"/>
                  </a:lnTo>
                  <a:lnTo>
                    <a:pt x="945476" y="839736"/>
                  </a:lnTo>
                  <a:lnTo>
                    <a:pt x="960056" y="847572"/>
                  </a:lnTo>
                  <a:lnTo>
                    <a:pt x="971575" y="859282"/>
                  </a:lnTo>
                  <a:lnTo>
                    <a:pt x="979131" y="874001"/>
                  </a:lnTo>
                  <a:lnTo>
                    <a:pt x="979157" y="874179"/>
                  </a:lnTo>
                  <a:lnTo>
                    <a:pt x="981837" y="890930"/>
                  </a:lnTo>
                  <a:lnTo>
                    <a:pt x="981837" y="793699"/>
                  </a:lnTo>
                  <a:lnTo>
                    <a:pt x="973264" y="789254"/>
                  </a:lnTo>
                  <a:lnTo>
                    <a:pt x="927290" y="781837"/>
                  </a:lnTo>
                  <a:lnTo>
                    <a:pt x="890054" y="786663"/>
                  </a:lnTo>
                  <a:lnTo>
                    <a:pt x="856411" y="800303"/>
                  </a:lnTo>
                  <a:lnTo>
                    <a:pt x="827595" y="821524"/>
                  </a:lnTo>
                  <a:lnTo>
                    <a:pt x="804799" y="849058"/>
                  </a:lnTo>
                  <a:lnTo>
                    <a:pt x="719670" y="785215"/>
                  </a:lnTo>
                  <a:lnTo>
                    <a:pt x="698538" y="814806"/>
                  </a:lnTo>
                  <a:lnTo>
                    <a:pt x="788911" y="882573"/>
                  </a:lnTo>
                  <a:lnTo>
                    <a:pt x="785888" y="893318"/>
                  </a:lnTo>
                  <a:lnTo>
                    <a:pt x="783666" y="904367"/>
                  </a:lnTo>
                  <a:lnTo>
                    <a:pt x="782294" y="915708"/>
                  </a:lnTo>
                  <a:lnTo>
                    <a:pt x="781837" y="927303"/>
                  </a:lnTo>
                  <a:lnTo>
                    <a:pt x="789254" y="973277"/>
                  </a:lnTo>
                  <a:lnTo>
                    <a:pt x="809904" y="1013206"/>
                  </a:lnTo>
                  <a:lnTo>
                    <a:pt x="841387" y="1044689"/>
                  </a:lnTo>
                  <a:lnTo>
                    <a:pt x="881316" y="1065339"/>
                  </a:lnTo>
                  <a:lnTo>
                    <a:pt x="927290" y="1072756"/>
                  </a:lnTo>
                  <a:lnTo>
                    <a:pt x="973264" y="1065339"/>
                  </a:lnTo>
                  <a:lnTo>
                    <a:pt x="1013193" y="1044689"/>
                  </a:lnTo>
                  <a:lnTo>
                    <a:pt x="1021499" y="1036396"/>
                  </a:lnTo>
                  <a:lnTo>
                    <a:pt x="1044689" y="1013206"/>
                  </a:lnTo>
                  <a:lnTo>
                    <a:pt x="1065339" y="973277"/>
                  </a:lnTo>
                  <a:lnTo>
                    <a:pt x="1072756" y="927303"/>
                  </a:lnTo>
                  <a:close/>
                </a:path>
                <a:path w="1090929" h="1073150">
                  <a:moveTo>
                    <a:pt x="1090930" y="400011"/>
                  </a:moveTo>
                  <a:lnTo>
                    <a:pt x="1083513" y="354037"/>
                  </a:lnTo>
                  <a:lnTo>
                    <a:pt x="1062863" y="314109"/>
                  </a:lnTo>
                  <a:lnTo>
                    <a:pt x="1031379" y="282625"/>
                  </a:lnTo>
                  <a:lnTo>
                    <a:pt x="1018209" y="275818"/>
                  </a:lnTo>
                  <a:lnTo>
                    <a:pt x="1018209" y="363651"/>
                  </a:lnTo>
                  <a:lnTo>
                    <a:pt x="1018209" y="418198"/>
                  </a:lnTo>
                  <a:lnTo>
                    <a:pt x="1016774" y="425272"/>
                  </a:lnTo>
                  <a:lnTo>
                    <a:pt x="1012875" y="431050"/>
                  </a:lnTo>
                  <a:lnTo>
                    <a:pt x="1007097" y="434949"/>
                  </a:lnTo>
                  <a:lnTo>
                    <a:pt x="1000023" y="436372"/>
                  </a:lnTo>
                  <a:lnTo>
                    <a:pt x="963650" y="436372"/>
                  </a:lnTo>
                  <a:lnTo>
                    <a:pt x="927290" y="490918"/>
                  </a:lnTo>
                  <a:lnTo>
                    <a:pt x="909104" y="436372"/>
                  </a:lnTo>
                  <a:lnTo>
                    <a:pt x="890930" y="436372"/>
                  </a:lnTo>
                  <a:lnTo>
                    <a:pt x="883856" y="434949"/>
                  </a:lnTo>
                  <a:lnTo>
                    <a:pt x="878078" y="431050"/>
                  </a:lnTo>
                  <a:lnTo>
                    <a:pt x="874179" y="425272"/>
                  </a:lnTo>
                  <a:lnTo>
                    <a:pt x="872744" y="418198"/>
                  </a:lnTo>
                  <a:lnTo>
                    <a:pt x="872744" y="363651"/>
                  </a:lnTo>
                  <a:lnTo>
                    <a:pt x="874179" y="356577"/>
                  </a:lnTo>
                  <a:lnTo>
                    <a:pt x="878078" y="350786"/>
                  </a:lnTo>
                  <a:lnTo>
                    <a:pt x="883856" y="346900"/>
                  </a:lnTo>
                  <a:lnTo>
                    <a:pt x="890930" y="345465"/>
                  </a:lnTo>
                  <a:lnTo>
                    <a:pt x="1000023" y="345465"/>
                  </a:lnTo>
                  <a:lnTo>
                    <a:pt x="1007097" y="346900"/>
                  </a:lnTo>
                  <a:lnTo>
                    <a:pt x="1012875" y="350786"/>
                  </a:lnTo>
                  <a:lnTo>
                    <a:pt x="1016774" y="356577"/>
                  </a:lnTo>
                  <a:lnTo>
                    <a:pt x="1018209" y="363651"/>
                  </a:lnTo>
                  <a:lnTo>
                    <a:pt x="1018209" y="275818"/>
                  </a:lnTo>
                  <a:lnTo>
                    <a:pt x="991450" y="261975"/>
                  </a:lnTo>
                  <a:lnTo>
                    <a:pt x="945476" y="254558"/>
                  </a:lnTo>
                  <a:lnTo>
                    <a:pt x="899502" y="261975"/>
                  </a:lnTo>
                  <a:lnTo>
                    <a:pt x="859574" y="282625"/>
                  </a:lnTo>
                  <a:lnTo>
                    <a:pt x="828078" y="314109"/>
                  </a:lnTo>
                  <a:lnTo>
                    <a:pt x="807427" y="354037"/>
                  </a:lnTo>
                  <a:lnTo>
                    <a:pt x="800011" y="400011"/>
                  </a:lnTo>
                  <a:lnTo>
                    <a:pt x="802220" y="425272"/>
                  </a:lnTo>
                  <a:lnTo>
                    <a:pt x="808596" y="449275"/>
                  </a:lnTo>
                  <a:lnTo>
                    <a:pt x="818756" y="471373"/>
                  </a:lnTo>
                  <a:lnTo>
                    <a:pt x="832307" y="491299"/>
                  </a:lnTo>
                  <a:lnTo>
                    <a:pt x="749630" y="548703"/>
                  </a:lnTo>
                  <a:lnTo>
                    <a:pt x="770382" y="578573"/>
                  </a:lnTo>
                  <a:lnTo>
                    <a:pt x="859180" y="516902"/>
                  </a:lnTo>
                  <a:lnTo>
                    <a:pt x="878306" y="528904"/>
                  </a:lnTo>
                  <a:lnTo>
                    <a:pt x="899261" y="537895"/>
                  </a:lnTo>
                  <a:lnTo>
                    <a:pt x="921740" y="543521"/>
                  </a:lnTo>
                  <a:lnTo>
                    <a:pt x="945476" y="545465"/>
                  </a:lnTo>
                  <a:lnTo>
                    <a:pt x="991450" y="538048"/>
                  </a:lnTo>
                  <a:lnTo>
                    <a:pt x="1031379" y="517398"/>
                  </a:lnTo>
                  <a:lnTo>
                    <a:pt x="1031875" y="516902"/>
                  </a:lnTo>
                  <a:lnTo>
                    <a:pt x="1057859" y="490918"/>
                  </a:lnTo>
                  <a:lnTo>
                    <a:pt x="1062863" y="485914"/>
                  </a:lnTo>
                  <a:lnTo>
                    <a:pt x="1083513" y="445985"/>
                  </a:lnTo>
                  <a:lnTo>
                    <a:pt x="1090930" y="4000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04784" y="3945278"/>
              <a:ext cx="109093" cy="109093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4613937" y="1839114"/>
            <a:ext cx="709083" cy="733213"/>
            <a:chOff x="6920905" y="2758670"/>
            <a:chExt cx="1063625" cy="1099820"/>
          </a:xfrm>
        </p:grpSpPr>
        <p:sp>
          <p:nvSpPr>
            <p:cNvPr id="37" name="object 37"/>
            <p:cNvSpPr/>
            <p:nvPr/>
          </p:nvSpPr>
          <p:spPr>
            <a:xfrm>
              <a:off x="7024103" y="2971151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887234" y="834174"/>
                  </a:moveTo>
                  <a:lnTo>
                    <a:pt x="883361" y="814209"/>
                  </a:lnTo>
                  <a:lnTo>
                    <a:pt x="871715" y="796658"/>
                  </a:lnTo>
                  <a:lnTo>
                    <a:pt x="656844" y="581799"/>
                  </a:lnTo>
                  <a:lnTo>
                    <a:pt x="581787" y="506742"/>
                  </a:lnTo>
                  <a:lnTo>
                    <a:pt x="606945" y="465277"/>
                  </a:lnTo>
                  <a:lnTo>
                    <a:pt x="625703" y="420052"/>
                  </a:lnTo>
                  <a:lnTo>
                    <a:pt x="637425" y="371665"/>
                  </a:lnTo>
                  <a:lnTo>
                    <a:pt x="641477" y="320751"/>
                  </a:lnTo>
                  <a:lnTo>
                    <a:pt x="637971" y="273304"/>
                  </a:lnTo>
                  <a:lnTo>
                    <a:pt x="627875" y="228219"/>
                  </a:lnTo>
                  <a:lnTo>
                    <a:pt x="613168" y="189712"/>
                  </a:lnTo>
                  <a:lnTo>
                    <a:pt x="613168" y="320751"/>
                  </a:lnTo>
                  <a:lnTo>
                    <a:pt x="609346" y="368084"/>
                  </a:lnTo>
                  <a:lnTo>
                    <a:pt x="598258" y="413181"/>
                  </a:lnTo>
                  <a:lnTo>
                    <a:pt x="580529" y="455142"/>
                  </a:lnTo>
                  <a:lnTo>
                    <a:pt x="556755" y="493458"/>
                  </a:lnTo>
                  <a:lnTo>
                    <a:pt x="527519" y="527532"/>
                  </a:lnTo>
                  <a:lnTo>
                    <a:pt x="493445" y="556755"/>
                  </a:lnTo>
                  <a:lnTo>
                    <a:pt x="455129" y="580542"/>
                  </a:lnTo>
                  <a:lnTo>
                    <a:pt x="413169" y="598271"/>
                  </a:lnTo>
                  <a:lnTo>
                    <a:pt x="368173" y="609358"/>
                  </a:lnTo>
                  <a:lnTo>
                    <a:pt x="320738" y="613181"/>
                  </a:lnTo>
                  <a:lnTo>
                    <a:pt x="273304" y="609358"/>
                  </a:lnTo>
                  <a:lnTo>
                    <a:pt x="228295" y="598271"/>
                  </a:lnTo>
                  <a:lnTo>
                    <a:pt x="186334" y="580542"/>
                  </a:lnTo>
                  <a:lnTo>
                    <a:pt x="148018" y="556755"/>
                  </a:lnTo>
                  <a:lnTo>
                    <a:pt x="113944" y="527532"/>
                  </a:lnTo>
                  <a:lnTo>
                    <a:pt x="84721" y="493458"/>
                  </a:lnTo>
                  <a:lnTo>
                    <a:pt x="60934" y="455142"/>
                  </a:lnTo>
                  <a:lnTo>
                    <a:pt x="43205" y="413181"/>
                  </a:lnTo>
                  <a:lnTo>
                    <a:pt x="32981" y="371665"/>
                  </a:lnTo>
                  <a:lnTo>
                    <a:pt x="28295" y="320751"/>
                  </a:lnTo>
                  <a:lnTo>
                    <a:pt x="32131" y="273304"/>
                  </a:lnTo>
                  <a:lnTo>
                    <a:pt x="43243" y="228219"/>
                  </a:lnTo>
                  <a:lnTo>
                    <a:pt x="60934" y="186347"/>
                  </a:lnTo>
                  <a:lnTo>
                    <a:pt x="84721" y="148031"/>
                  </a:lnTo>
                  <a:lnTo>
                    <a:pt x="113944" y="113957"/>
                  </a:lnTo>
                  <a:lnTo>
                    <a:pt x="148018" y="84721"/>
                  </a:lnTo>
                  <a:lnTo>
                    <a:pt x="186334" y="60947"/>
                  </a:lnTo>
                  <a:lnTo>
                    <a:pt x="228295" y="43205"/>
                  </a:lnTo>
                  <a:lnTo>
                    <a:pt x="273304" y="32131"/>
                  </a:lnTo>
                  <a:lnTo>
                    <a:pt x="320738" y="28295"/>
                  </a:lnTo>
                  <a:lnTo>
                    <a:pt x="368173" y="32131"/>
                  </a:lnTo>
                  <a:lnTo>
                    <a:pt x="413169" y="43205"/>
                  </a:lnTo>
                  <a:lnTo>
                    <a:pt x="455129" y="60947"/>
                  </a:lnTo>
                  <a:lnTo>
                    <a:pt x="493445" y="84721"/>
                  </a:lnTo>
                  <a:lnTo>
                    <a:pt x="527519" y="113957"/>
                  </a:lnTo>
                  <a:lnTo>
                    <a:pt x="556755" y="148031"/>
                  </a:lnTo>
                  <a:lnTo>
                    <a:pt x="580529" y="186347"/>
                  </a:lnTo>
                  <a:lnTo>
                    <a:pt x="598220" y="228219"/>
                  </a:lnTo>
                  <a:lnTo>
                    <a:pt x="609346" y="273304"/>
                  </a:lnTo>
                  <a:lnTo>
                    <a:pt x="613168" y="320751"/>
                  </a:lnTo>
                  <a:lnTo>
                    <a:pt x="613168" y="189712"/>
                  </a:lnTo>
                  <a:lnTo>
                    <a:pt x="589737" y="146215"/>
                  </a:lnTo>
                  <a:lnTo>
                    <a:pt x="562711" y="110426"/>
                  </a:lnTo>
                  <a:lnTo>
                    <a:pt x="531050" y="78765"/>
                  </a:lnTo>
                  <a:lnTo>
                    <a:pt x="495261" y="51739"/>
                  </a:lnTo>
                  <a:lnTo>
                    <a:pt x="455841" y="29857"/>
                  </a:lnTo>
                  <a:lnTo>
                    <a:pt x="413270" y="13601"/>
                  </a:lnTo>
                  <a:lnTo>
                    <a:pt x="368084" y="3479"/>
                  </a:lnTo>
                  <a:lnTo>
                    <a:pt x="320751" y="0"/>
                  </a:lnTo>
                  <a:lnTo>
                    <a:pt x="273418" y="3479"/>
                  </a:lnTo>
                  <a:lnTo>
                    <a:pt x="228219" y="13601"/>
                  </a:lnTo>
                  <a:lnTo>
                    <a:pt x="185648" y="29857"/>
                  </a:lnTo>
                  <a:lnTo>
                    <a:pt x="146227" y="51739"/>
                  </a:lnTo>
                  <a:lnTo>
                    <a:pt x="110426" y="78765"/>
                  </a:lnTo>
                  <a:lnTo>
                    <a:pt x="78765" y="110426"/>
                  </a:lnTo>
                  <a:lnTo>
                    <a:pt x="51739" y="146215"/>
                  </a:lnTo>
                  <a:lnTo>
                    <a:pt x="29857" y="185648"/>
                  </a:lnTo>
                  <a:lnTo>
                    <a:pt x="13601" y="228219"/>
                  </a:lnTo>
                  <a:lnTo>
                    <a:pt x="3505" y="273304"/>
                  </a:lnTo>
                  <a:lnTo>
                    <a:pt x="0" y="320751"/>
                  </a:lnTo>
                  <a:lnTo>
                    <a:pt x="3479" y="368084"/>
                  </a:lnTo>
                  <a:lnTo>
                    <a:pt x="13576" y="413181"/>
                  </a:lnTo>
                  <a:lnTo>
                    <a:pt x="29857" y="455841"/>
                  </a:lnTo>
                  <a:lnTo>
                    <a:pt x="51739" y="495261"/>
                  </a:lnTo>
                  <a:lnTo>
                    <a:pt x="78765" y="531063"/>
                  </a:lnTo>
                  <a:lnTo>
                    <a:pt x="110426" y="562711"/>
                  </a:lnTo>
                  <a:lnTo>
                    <a:pt x="146215" y="589737"/>
                  </a:lnTo>
                  <a:lnTo>
                    <a:pt x="185648" y="611632"/>
                  </a:lnTo>
                  <a:lnTo>
                    <a:pt x="228206" y="627888"/>
                  </a:lnTo>
                  <a:lnTo>
                    <a:pt x="273405" y="637997"/>
                  </a:lnTo>
                  <a:lnTo>
                    <a:pt x="320738" y="641489"/>
                  </a:lnTo>
                  <a:lnTo>
                    <a:pt x="371652" y="637438"/>
                  </a:lnTo>
                  <a:lnTo>
                    <a:pt x="398602" y="630910"/>
                  </a:lnTo>
                  <a:lnTo>
                    <a:pt x="398818" y="631482"/>
                  </a:lnTo>
                  <a:lnTo>
                    <a:pt x="407060" y="640892"/>
                  </a:lnTo>
                  <a:lnTo>
                    <a:pt x="418122" y="646760"/>
                  </a:lnTo>
                  <a:lnTo>
                    <a:pt x="431025" y="648195"/>
                  </a:lnTo>
                  <a:lnTo>
                    <a:pt x="444233" y="644436"/>
                  </a:lnTo>
                  <a:lnTo>
                    <a:pt x="454609" y="636193"/>
                  </a:lnTo>
                  <a:lnTo>
                    <a:pt x="461137" y="624662"/>
                  </a:lnTo>
                  <a:lnTo>
                    <a:pt x="462800" y="611035"/>
                  </a:lnTo>
                  <a:lnTo>
                    <a:pt x="462559" y="608076"/>
                  </a:lnTo>
                  <a:lnTo>
                    <a:pt x="465277" y="606945"/>
                  </a:lnTo>
                  <a:lnTo>
                    <a:pt x="506755" y="581799"/>
                  </a:lnTo>
                  <a:lnTo>
                    <a:pt x="796658" y="871702"/>
                  </a:lnTo>
                  <a:lnTo>
                    <a:pt x="804976" y="878497"/>
                  </a:lnTo>
                  <a:lnTo>
                    <a:pt x="814209" y="883361"/>
                  </a:lnTo>
                  <a:lnTo>
                    <a:pt x="824039" y="886269"/>
                  </a:lnTo>
                  <a:lnTo>
                    <a:pt x="834174" y="887247"/>
                  </a:lnTo>
                  <a:lnTo>
                    <a:pt x="844308" y="886269"/>
                  </a:lnTo>
                  <a:lnTo>
                    <a:pt x="854151" y="883361"/>
                  </a:lnTo>
                  <a:lnTo>
                    <a:pt x="863384" y="878497"/>
                  </a:lnTo>
                  <a:lnTo>
                    <a:pt x="871715" y="871702"/>
                  </a:lnTo>
                  <a:lnTo>
                    <a:pt x="883361" y="854138"/>
                  </a:lnTo>
                  <a:lnTo>
                    <a:pt x="887234" y="834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06964" y="2946754"/>
              <a:ext cx="90981" cy="7781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383849" y="3025877"/>
              <a:ext cx="107950" cy="387985"/>
            </a:xfrm>
            <a:custGeom>
              <a:avLst/>
              <a:gdLst/>
              <a:ahLst/>
              <a:cxnLst/>
              <a:rect l="l" t="t" r="r" b="b"/>
              <a:pathLst>
                <a:path w="107950" h="387985">
                  <a:moveTo>
                    <a:pt x="53066" y="387879"/>
                  </a:moveTo>
                  <a:lnTo>
                    <a:pt x="14578" y="361805"/>
                  </a:lnTo>
                  <a:lnTo>
                    <a:pt x="0" y="0"/>
                  </a:lnTo>
                  <a:lnTo>
                    <a:pt x="28896" y="5854"/>
                  </a:lnTo>
                  <a:lnTo>
                    <a:pt x="56573" y="14707"/>
                  </a:lnTo>
                  <a:lnTo>
                    <a:pt x="82857" y="26379"/>
                  </a:lnTo>
                  <a:lnTo>
                    <a:pt x="107575" y="40685"/>
                  </a:lnTo>
                  <a:lnTo>
                    <a:pt x="97966" y="345739"/>
                  </a:lnTo>
                  <a:lnTo>
                    <a:pt x="94008" y="362565"/>
                  </a:lnTo>
                  <a:lnTo>
                    <a:pt x="84239" y="376103"/>
                  </a:lnTo>
                  <a:lnTo>
                    <a:pt x="70109" y="384994"/>
                  </a:lnTo>
                  <a:lnTo>
                    <a:pt x="53066" y="387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92107" y="3482361"/>
              <a:ext cx="89754" cy="7417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75581" y="3053592"/>
              <a:ext cx="143854" cy="24873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920903" y="2758680"/>
              <a:ext cx="1063625" cy="946785"/>
            </a:xfrm>
            <a:custGeom>
              <a:avLst/>
              <a:gdLst/>
              <a:ahLst/>
              <a:cxnLst/>
              <a:rect l="l" t="t" r="r" b="b"/>
              <a:pathLst>
                <a:path w="1063625" h="946785">
                  <a:moveTo>
                    <a:pt x="731837" y="946175"/>
                  </a:moveTo>
                  <a:lnTo>
                    <a:pt x="703541" y="917867"/>
                  </a:lnTo>
                  <a:lnTo>
                    <a:pt x="95465" y="917854"/>
                  </a:lnTo>
                  <a:lnTo>
                    <a:pt x="77952" y="915517"/>
                  </a:lnTo>
                  <a:lnTo>
                    <a:pt x="37261" y="884262"/>
                  </a:lnTo>
                  <a:lnTo>
                    <a:pt x="28270" y="850658"/>
                  </a:lnTo>
                  <a:lnTo>
                    <a:pt x="30518" y="833386"/>
                  </a:lnTo>
                  <a:lnTo>
                    <a:pt x="37261" y="817054"/>
                  </a:lnTo>
                  <a:lnTo>
                    <a:pt x="137045" y="644194"/>
                  </a:lnTo>
                  <a:lnTo>
                    <a:pt x="133743" y="635254"/>
                  </a:lnTo>
                  <a:lnTo>
                    <a:pt x="130695" y="626186"/>
                  </a:lnTo>
                  <a:lnTo>
                    <a:pt x="127927" y="616991"/>
                  </a:lnTo>
                  <a:lnTo>
                    <a:pt x="125450" y="607682"/>
                  </a:lnTo>
                  <a:lnTo>
                    <a:pt x="12750" y="802906"/>
                  </a:lnTo>
                  <a:lnTo>
                    <a:pt x="3187" y="826109"/>
                  </a:lnTo>
                  <a:lnTo>
                    <a:pt x="0" y="850658"/>
                  </a:lnTo>
                  <a:lnTo>
                    <a:pt x="3187" y="875207"/>
                  </a:lnTo>
                  <a:lnTo>
                    <a:pt x="28067" y="918298"/>
                  </a:lnTo>
                  <a:lnTo>
                    <a:pt x="70586" y="942860"/>
                  </a:lnTo>
                  <a:lnTo>
                    <a:pt x="95465" y="946175"/>
                  </a:lnTo>
                  <a:lnTo>
                    <a:pt x="731837" y="946175"/>
                  </a:lnTo>
                  <a:close/>
                </a:path>
                <a:path w="1063625" h="946785">
                  <a:moveTo>
                    <a:pt x="1063091" y="850646"/>
                  </a:moveTo>
                  <a:lnTo>
                    <a:pt x="1054328" y="810666"/>
                  </a:lnTo>
                  <a:lnTo>
                    <a:pt x="614172" y="47752"/>
                  </a:lnTo>
                  <a:lnTo>
                    <a:pt x="579183" y="12827"/>
                  </a:lnTo>
                  <a:lnTo>
                    <a:pt x="531456" y="0"/>
                  </a:lnTo>
                  <a:lnTo>
                    <a:pt x="506564" y="3314"/>
                  </a:lnTo>
                  <a:lnTo>
                    <a:pt x="483704" y="12827"/>
                  </a:lnTo>
                  <a:lnTo>
                    <a:pt x="464032" y="27863"/>
                  </a:lnTo>
                  <a:lnTo>
                    <a:pt x="448716" y="47752"/>
                  </a:lnTo>
                  <a:lnTo>
                    <a:pt x="339153" y="237540"/>
                  </a:lnTo>
                  <a:lnTo>
                    <a:pt x="348361" y="235038"/>
                  </a:lnTo>
                  <a:lnTo>
                    <a:pt x="357682" y="232816"/>
                  </a:lnTo>
                  <a:lnTo>
                    <a:pt x="367093" y="230873"/>
                  </a:lnTo>
                  <a:lnTo>
                    <a:pt x="376631" y="229247"/>
                  </a:lnTo>
                  <a:lnTo>
                    <a:pt x="473227" y="61899"/>
                  </a:lnTo>
                  <a:lnTo>
                    <a:pt x="484009" y="47904"/>
                  </a:lnTo>
                  <a:lnTo>
                    <a:pt x="497852" y="37325"/>
                  </a:lnTo>
                  <a:lnTo>
                    <a:pt x="513943" y="30632"/>
                  </a:lnTo>
                  <a:lnTo>
                    <a:pt x="531456" y="28295"/>
                  </a:lnTo>
                  <a:lnTo>
                    <a:pt x="548957" y="30632"/>
                  </a:lnTo>
                  <a:lnTo>
                    <a:pt x="589661" y="61899"/>
                  </a:lnTo>
                  <a:lnTo>
                    <a:pt x="1023785" y="813803"/>
                  </a:lnTo>
                  <a:lnTo>
                    <a:pt x="1034796" y="850646"/>
                  </a:lnTo>
                  <a:lnTo>
                    <a:pt x="1029500" y="876782"/>
                  </a:lnTo>
                  <a:lnTo>
                    <a:pt x="1015085" y="898156"/>
                  </a:lnTo>
                  <a:lnTo>
                    <a:pt x="993711" y="912571"/>
                  </a:lnTo>
                  <a:lnTo>
                    <a:pt x="967574" y="917854"/>
                  </a:lnTo>
                  <a:lnTo>
                    <a:pt x="913663" y="917854"/>
                  </a:lnTo>
                  <a:lnTo>
                    <a:pt x="941971" y="946162"/>
                  </a:lnTo>
                  <a:lnTo>
                    <a:pt x="967574" y="946162"/>
                  </a:lnTo>
                  <a:lnTo>
                    <a:pt x="1004722" y="938644"/>
                  </a:lnTo>
                  <a:lnTo>
                    <a:pt x="1035075" y="918159"/>
                  </a:lnTo>
                  <a:lnTo>
                    <a:pt x="1055573" y="887793"/>
                  </a:lnTo>
                  <a:lnTo>
                    <a:pt x="1063091" y="850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6910459" y="2667603"/>
            <a:ext cx="734060" cy="734060"/>
            <a:chOff x="10365688" y="4001404"/>
            <a:chExt cx="1101090" cy="1101090"/>
          </a:xfrm>
        </p:grpSpPr>
        <p:sp>
          <p:nvSpPr>
            <p:cNvPr id="44" name="object 44"/>
            <p:cNvSpPr/>
            <p:nvPr/>
          </p:nvSpPr>
          <p:spPr>
            <a:xfrm>
              <a:off x="10365689" y="4001413"/>
              <a:ext cx="1101090" cy="1101090"/>
            </a:xfrm>
            <a:custGeom>
              <a:avLst/>
              <a:gdLst/>
              <a:ahLst/>
              <a:cxnLst/>
              <a:rect l="l" t="t" r="r" b="b"/>
              <a:pathLst>
                <a:path w="1101090" h="1101089">
                  <a:moveTo>
                    <a:pt x="703668" y="1066190"/>
                  </a:moveTo>
                  <a:lnTo>
                    <a:pt x="693153" y="1019873"/>
                  </a:lnTo>
                  <a:lnTo>
                    <a:pt x="669124" y="975144"/>
                  </a:lnTo>
                  <a:lnTo>
                    <a:pt x="634885" y="935863"/>
                  </a:lnTo>
                  <a:lnTo>
                    <a:pt x="593750" y="905903"/>
                  </a:lnTo>
                  <a:lnTo>
                    <a:pt x="548995" y="889127"/>
                  </a:lnTo>
                  <a:lnTo>
                    <a:pt x="537629" y="902677"/>
                  </a:lnTo>
                  <a:lnTo>
                    <a:pt x="526478" y="904430"/>
                  </a:lnTo>
                  <a:lnTo>
                    <a:pt x="515467" y="898321"/>
                  </a:lnTo>
                  <a:lnTo>
                    <a:pt x="504545" y="888263"/>
                  </a:lnTo>
                  <a:lnTo>
                    <a:pt x="461924" y="908469"/>
                  </a:lnTo>
                  <a:lnTo>
                    <a:pt x="424662" y="934034"/>
                  </a:lnTo>
                  <a:lnTo>
                    <a:pt x="393522" y="965873"/>
                  </a:lnTo>
                  <a:lnTo>
                    <a:pt x="369303" y="1004963"/>
                  </a:lnTo>
                  <a:lnTo>
                    <a:pt x="352767" y="1052258"/>
                  </a:lnTo>
                  <a:lnTo>
                    <a:pt x="333984" y="997648"/>
                  </a:lnTo>
                  <a:lnTo>
                    <a:pt x="303872" y="954379"/>
                  </a:lnTo>
                  <a:lnTo>
                    <a:pt x="264363" y="920724"/>
                  </a:lnTo>
                  <a:lnTo>
                    <a:pt x="217411" y="894918"/>
                  </a:lnTo>
                  <a:lnTo>
                    <a:pt x="200520" y="892556"/>
                  </a:lnTo>
                  <a:lnTo>
                    <a:pt x="181927" y="895324"/>
                  </a:lnTo>
                  <a:lnTo>
                    <a:pt x="162737" y="896861"/>
                  </a:lnTo>
                  <a:lnTo>
                    <a:pt x="104228" y="909612"/>
                  </a:lnTo>
                  <a:lnTo>
                    <a:pt x="67297" y="939850"/>
                  </a:lnTo>
                  <a:lnTo>
                    <a:pt x="36220" y="977938"/>
                  </a:lnTo>
                  <a:lnTo>
                    <a:pt x="13944" y="1020267"/>
                  </a:lnTo>
                  <a:lnTo>
                    <a:pt x="3429" y="1063231"/>
                  </a:lnTo>
                  <a:lnTo>
                    <a:pt x="2743" y="1071219"/>
                  </a:lnTo>
                  <a:lnTo>
                    <a:pt x="0" y="1084186"/>
                  </a:lnTo>
                  <a:lnTo>
                    <a:pt x="8394" y="1085430"/>
                  </a:lnTo>
                  <a:lnTo>
                    <a:pt x="23406" y="1087234"/>
                  </a:lnTo>
                  <a:lnTo>
                    <a:pt x="38608" y="1088072"/>
                  </a:lnTo>
                  <a:lnTo>
                    <a:pt x="53759" y="1087704"/>
                  </a:lnTo>
                  <a:lnTo>
                    <a:pt x="68618" y="1085862"/>
                  </a:lnTo>
                  <a:lnTo>
                    <a:pt x="73723" y="1082116"/>
                  </a:lnTo>
                  <a:lnTo>
                    <a:pt x="74561" y="1075055"/>
                  </a:lnTo>
                  <a:lnTo>
                    <a:pt x="73837" y="1066596"/>
                  </a:lnTo>
                  <a:lnTo>
                    <a:pt x="74180" y="1058684"/>
                  </a:lnTo>
                  <a:lnTo>
                    <a:pt x="75628" y="1052245"/>
                  </a:lnTo>
                  <a:lnTo>
                    <a:pt x="77444" y="1045641"/>
                  </a:lnTo>
                  <a:lnTo>
                    <a:pt x="80670" y="1038923"/>
                  </a:lnTo>
                  <a:lnTo>
                    <a:pt x="86347" y="1032141"/>
                  </a:lnTo>
                  <a:lnTo>
                    <a:pt x="86677" y="1057744"/>
                  </a:lnTo>
                  <a:lnTo>
                    <a:pt x="86118" y="1065237"/>
                  </a:lnTo>
                  <a:lnTo>
                    <a:pt x="86283" y="1076947"/>
                  </a:lnTo>
                  <a:lnTo>
                    <a:pt x="90373" y="1084072"/>
                  </a:lnTo>
                  <a:lnTo>
                    <a:pt x="98209" y="1087399"/>
                  </a:lnTo>
                  <a:lnTo>
                    <a:pt x="109651" y="1087716"/>
                  </a:lnTo>
                  <a:lnTo>
                    <a:pt x="125209" y="1087056"/>
                  </a:lnTo>
                  <a:lnTo>
                    <a:pt x="140995" y="1087005"/>
                  </a:lnTo>
                  <a:lnTo>
                    <a:pt x="173875" y="1087386"/>
                  </a:lnTo>
                  <a:lnTo>
                    <a:pt x="159778" y="1049502"/>
                  </a:lnTo>
                  <a:lnTo>
                    <a:pt x="162115" y="1012672"/>
                  </a:lnTo>
                  <a:lnTo>
                    <a:pt x="171259" y="976401"/>
                  </a:lnTo>
                  <a:lnTo>
                    <a:pt x="177634" y="940193"/>
                  </a:lnTo>
                  <a:lnTo>
                    <a:pt x="185381" y="975982"/>
                  </a:lnTo>
                  <a:lnTo>
                    <a:pt x="194589" y="1011631"/>
                  </a:lnTo>
                  <a:lnTo>
                    <a:pt x="197180" y="1047673"/>
                  </a:lnTo>
                  <a:lnTo>
                    <a:pt x="185064" y="1084681"/>
                  </a:lnTo>
                  <a:lnTo>
                    <a:pt x="229730" y="1089812"/>
                  </a:lnTo>
                  <a:lnTo>
                    <a:pt x="254127" y="1085811"/>
                  </a:lnTo>
                  <a:lnTo>
                    <a:pt x="265823" y="1068158"/>
                  </a:lnTo>
                  <a:lnTo>
                    <a:pt x="272351" y="1032294"/>
                  </a:lnTo>
                  <a:lnTo>
                    <a:pt x="277761" y="1041869"/>
                  </a:lnTo>
                  <a:lnTo>
                    <a:pt x="281381" y="1051179"/>
                  </a:lnTo>
                  <a:lnTo>
                    <a:pt x="283210" y="1060386"/>
                  </a:lnTo>
                  <a:lnTo>
                    <a:pt x="283260" y="1069619"/>
                  </a:lnTo>
                  <a:lnTo>
                    <a:pt x="283616" y="1078839"/>
                  </a:lnTo>
                  <a:lnTo>
                    <a:pt x="286766" y="1084440"/>
                  </a:lnTo>
                  <a:lnTo>
                    <a:pt x="292823" y="1087158"/>
                  </a:lnTo>
                  <a:lnTo>
                    <a:pt x="301879" y="1087704"/>
                  </a:lnTo>
                  <a:lnTo>
                    <a:pt x="327393" y="1087183"/>
                  </a:lnTo>
                  <a:lnTo>
                    <a:pt x="352920" y="1087031"/>
                  </a:lnTo>
                  <a:lnTo>
                    <a:pt x="403948" y="1087653"/>
                  </a:lnTo>
                  <a:lnTo>
                    <a:pt x="412559" y="1087247"/>
                  </a:lnTo>
                  <a:lnTo>
                    <a:pt x="418630" y="1084935"/>
                  </a:lnTo>
                  <a:lnTo>
                    <a:pt x="422287" y="1079614"/>
                  </a:lnTo>
                  <a:lnTo>
                    <a:pt x="423621" y="1070190"/>
                  </a:lnTo>
                  <a:lnTo>
                    <a:pt x="423697" y="1060843"/>
                  </a:lnTo>
                  <a:lnTo>
                    <a:pt x="424840" y="1051013"/>
                  </a:lnTo>
                  <a:lnTo>
                    <a:pt x="428840" y="1041615"/>
                  </a:lnTo>
                  <a:lnTo>
                    <a:pt x="437489" y="1033564"/>
                  </a:lnTo>
                  <a:lnTo>
                    <a:pt x="437502" y="1087742"/>
                  </a:lnTo>
                  <a:lnTo>
                    <a:pt x="447040" y="1087323"/>
                  </a:lnTo>
                  <a:lnTo>
                    <a:pt x="465836" y="1087196"/>
                  </a:lnTo>
                  <a:lnTo>
                    <a:pt x="484555" y="1087666"/>
                  </a:lnTo>
                  <a:lnTo>
                    <a:pt x="503047" y="1087462"/>
                  </a:lnTo>
                  <a:lnTo>
                    <a:pt x="521144" y="1085367"/>
                  </a:lnTo>
                  <a:lnTo>
                    <a:pt x="510349" y="1043559"/>
                  </a:lnTo>
                  <a:lnTo>
                    <a:pt x="513499" y="1003211"/>
                  </a:lnTo>
                  <a:lnTo>
                    <a:pt x="522173" y="963612"/>
                  </a:lnTo>
                  <a:lnTo>
                    <a:pt x="527926" y="924102"/>
                  </a:lnTo>
                  <a:lnTo>
                    <a:pt x="531139" y="932980"/>
                  </a:lnTo>
                  <a:lnTo>
                    <a:pt x="533755" y="941819"/>
                  </a:lnTo>
                  <a:lnTo>
                    <a:pt x="535520" y="950633"/>
                  </a:lnTo>
                  <a:lnTo>
                    <a:pt x="536155" y="959434"/>
                  </a:lnTo>
                  <a:lnTo>
                    <a:pt x="540283" y="991171"/>
                  </a:lnTo>
                  <a:lnTo>
                    <a:pt x="546798" y="1023073"/>
                  </a:lnTo>
                  <a:lnTo>
                    <a:pt x="546671" y="1055154"/>
                  </a:lnTo>
                  <a:lnTo>
                    <a:pt x="530860" y="1087412"/>
                  </a:lnTo>
                  <a:lnTo>
                    <a:pt x="564426" y="1087412"/>
                  </a:lnTo>
                  <a:lnTo>
                    <a:pt x="595909" y="1086586"/>
                  </a:lnTo>
                  <a:lnTo>
                    <a:pt x="612394" y="1080871"/>
                  </a:lnTo>
                  <a:lnTo>
                    <a:pt x="619264" y="1065364"/>
                  </a:lnTo>
                  <a:lnTo>
                    <a:pt x="621906" y="1035138"/>
                  </a:lnTo>
                  <a:lnTo>
                    <a:pt x="627164" y="1040371"/>
                  </a:lnTo>
                  <a:lnTo>
                    <a:pt x="630428" y="1046391"/>
                  </a:lnTo>
                  <a:lnTo>
                    <a:pt x="631863" y="1052868"/>
                  </a:lnTo>
                  <a:lnTo>
                    <a:pt x="631596" y="1059446"/>
                  </a:lnTo>
                  <a:lnTo>
                    <a:pt x="631609" y="1075588"/>
                  </a:lnTo>
                  <a:lnTo>
                    <a:pt x="637565" y="1084630"/>
                  </a:lnTo>
                  <a:lnTo>
                    <a:pt x="648385" y="1088123"/>
                  </a:lnTo>
                  <a:lnTo>
                    <a:pt x="663003" y="1087564"/>
                  </a:lnTo>
                  <a:lnTo>
                    <a:pt x="669340" y="1086739"/>
                  </a:lnTo>
                  <a:lnTo>
                    <a:pt x="675957" y="1086713"/>
                  </a:lnTo>
                  <a:lnTo>
                    <a:pt x="682294" y="1087564"/>
                  </a:lnTo>
                  <a:lnTo>
                    <a:pt x="692950" y="1087653"/>
                  </a:lnTo>
                  <a:lnTo>
                    <a:pt x="699731" y="1084237"/>
                  </a:lnTo>
                  <a:lnTo>
                    <a:pt x="703148" y="1077150"/>
                  </a:lnTo>
                  <a:lnTo>
                    <a:pt x="703668" y="1066190"/>
                  </a:lnTo>
                  <a:close/>
                </a:path>
                <a:path w="1101090" h="1101089">
                  <a:moveTo>
                    <a:pt x="1100620" y="490867"/>
                  </a:moveTo>
                  <a:lnTo>
                    <a:pt x="1098029" y="439788"/>
                  </a:lnTo>
                  <a:lnTo>
                    <a:pt x="1082611" y="387235"/>
                  </a:lnTo>
                  <a:lnTo>
                    <a:pt x="1056855" y="343319"/>
                  </a:lnTo>
                  <a:lnTo>
                    <a:pt x="1022629" y="306501"/>
                  </a:lnTo>
                  <a:lnTo>
                    <a:pt x="1013091" y="299212"/>
                  </a:lnTo>
                  <a:lnTo>
                    <a:pt x="1013091" y="476250"/>
                  </a:lnTo>
                  <a:lnTo>
                    <a:pt x="1008735" y="503796"/>
                  </a:lnTo>
                  <a:lnTo>
                    <a:pt x="998562" y="530771"/>
                  </a:lnTo>
                  <a:lnTo>
                    <a:pt x="998562" y="489546"/>
                  </a:lnTo>
                  <a:lnTo>
                    <a:pt x="998562" y="416966"/>
                  </a:lnTo>
                  <a:lnTo>
                    <a:pt x="1010183" y="447509"/>
                  </a:lnTo>
                  <a:lnTo>
                    <a:pt x="1013091" y="476250"/>
                  </a:lnTo>
                  <a:lnTo>
                    <a:pt x="1013091" y="299212"/>
                  </a:lnTo>
                  <a:lnTo>
                    <a:pt x="990130" y="281647"/>
                  </a:lnTo>
                  <a:lnTo>
                    <a:pt x="981773" y="275259"/>
                  </a:lnTo>
                  <a:lnTo>
                    <a:pt x="965847" y="265760"/>
                  </a:lnTo>
                  <a:lnTo>
                    <a:pt x="961974" y="263448"/>
                  </a:lnTo>
                  <a:lnTo>
                    <a:pt x="936142" y="248043"/>
                  </a:lnTo>
                  <a:lnTo>
                    <a:pt x="924509" y="242824"/>
                  </a:lnTo>
                  <a:lnTo>
                    <a:pt x="913561" y="241147"/>
                  </a:lnTo>
                  <a:lnTo>
                    <a:pt x="908189" y="242925"/>
                  </a:lnTo>
                  <a:lnTo>
                    <a:pt x="908189" y="444258"/>
                  </a:lnTo>
                  <a:lnTo>
                    <a:pt x="903706" y="460997"/>
                  </a:lnTo>
                  <a:lnTo>
                    <a:pt x="894842" y="475830"/>
                  </a:lnTo>
                  <a:lnTo>
                    <a:pt x="882726" y="489546"/>
                  </a:lnTo>
                  <a:lnTo>
                    <a:pt x="869073" y="475068"/>
                  </a:lnTo>
                  <a:lnTo>
                    <a:pt x="860221" y="459041"/>
                  </a:lnTo>
                  <a:lnTo>
                    <a:pt x="856551" y="440905"/>
                  </a:lnTo>
                  <a:lnTo>
                    <a:pt x="856653" y="439788"/>
                  </a:lnTo>
                  <a:lnTo>
                    <a:pt x="858380" y="420077"/>
                  </a:lnTo>
                  <a:lnTo>
                    <a:pt x="870013" y="353199"/>
                  </a:lnTo>
                  <a:lnTo>
                    <a:pt x="875271" y="317017"/>
                  </a:lnTo>
                  <a:lnTo>
                    <a:pt x="880364" y="282562"/>
                  </a:lnTo>
                  <a:lnTo>
                    <a:pt x="884288" y="281647"/>
                  </a:lnTo>
                  <a:lnTo>
                    <a:pt x="889723" y="317500"/>
                  </a:lnTo>
                  <a:lnTo>
                    <a:pt x="894867" y="351993"/>
                  </a:lnTo>
                  <a:lnTo>
                    <a:pt x="900747" y="389153"/>
                  </a:lnTo>
                  <a:lnTo>
                    <a:pt x="907186" y="424802"/>
                  </a:lnTo>
                  <a:lnTo>
                    <a:pt x="908189" y="444258"/>
                  </a:lnTo>
                  <a:lnTo>
                    <a:pt x="908189" y="242925"/>
                  </a:lnTo>
                  <a:lnTo>
                    <a:pt x="903389" y="244513"/>
                  </a:lnTo>
                  <a:lnTo>
                    <a:pt x="894092" y="254431"/>
                  </a:lnTo>
                  <a:lnTo>
                    <a:pt x="888758" y="260794"/>
                  </a:lnTo>
                  <a:lnTo>
                    <a:pt x="883132" y="263448"/>
                  </a:lnTo>
                  <a:lnTo>
                    <a:pt x="877328" y="261772"/>
                  </a:lnTo>
                  <a:lnTo>
                    <a:pt x="871448" y="255143"/>
                  </a:lnTo>
                  <a:lnTo>
                    <a:pt x="861796" y="244513"/>
                  </a:lnTo>
                  <a:lnTo>
                    <a:pt x="851204" y="240741"/>
                  </a:lnTo>
                  <a:lnTo>
                    <a:pt x="839698" y="242455"/>
                  </a:lnTo>
                  <a:lnTo>
                    <a:pt x="827366" y="248348"/>
                  </a:lnTo>
                  <a:lnTo>
                    <a:pt x="820762" y="251942"/>
                  </a:lnTo>
                  <a:lnTo>
                    <a:pt x="813943" y="255143"/>
                  </a:lnTo>
                  <a:lnTo>
                    <a:pt x="806945" y="258089"/>
                  </a:lnTo>
                  <a:lnTo>
                    <a:pt x="800112" y="260794"/>
                  </a:lnTo>
                  <a:lnTo>
                    <a:pt x="800506" y="260794"/>
                  </a:lnTo>
                  <a:lnTo>
                    <a:pt x="762342" y="265760"/>
                  </a:lnTo>
                  <a:lnTo>
                    <a:pt x="704253" y="227190"/>
                  </a:lnTo>
                  <a:lnTo>
                    <a:pt x="694855" y="185508"/>
                  </a:lnTo>
                  <a:lnTo>
                    <a:pt x="694715" y="166903"/>
                  </a:lnTo>
                  <a:lnTo>
                    <a:pt x="694702" y="165328"/>
                  </a:lnTo>
                  <a:lnTo>
                    <a:pt x="694588" y="155016"/>
                  </a:lnTo>
                  <a:lnTo>
                    <a:pt x="694448" y="143116"/>
                  </a:lnTo>
                  <a:lnTo>
                    <a:pt x="694436" y="110490"/>
                  </a:lnTo>
                  <a:lnTo>
                    <a:pt x="695299" y="83629"/>
                  </a:lnTo>
                  <a:lnTo>
                    <a:pt x="693953" y="56540"/>
                  </a:lnTo>
                  <a:lnTo>
                    <a:pt x="689457" y="43053"/>
                  </a:lnTo>
                  <a:lnTo>
                    <a:pt x="686257" y="33439"/>
                  </a:lnTo>
                  <a:lnTo>
                    <a:pt x="671372" y="14528"/>
                  </a:lnTo>
                  <a:lnTo>
                    <a:pt x="654037" y="3530"/>
                  </a:lnTo>
                  <a:lnTo>
                    <a:pt x="654037" y="330441"/>
                  </a:lnTo>
                  <a:lnTo>
                    <a:pt x="653935" y="343319"/>
                  </a:lnTo>
                  <a:lnTo>
                    <a:pt x="653834" y="356704"/>
                  </a:lnTo>
                  <a:lnTo>
                    <a:pt x="653719" y="370827"/>
                  </a:lnTo>
                  <a:lnTo>
                    <a:pt x="653618" y="559498"/>
                  </a:lnTo>
                  <a:lnTo>
                    <a:pt x="652233" y="578421"/>
                  </a:lnTo>
                  <a:lnTo>
                    <a:pt x="646874" y="589610"/>
                  </a:lnTo>
                  <a:lnTo>
                    <a:pt x="635622" y="594969"/>
                  </a:lnTo>
                  <a:lnTo>
                    <a:pt x="617715" y="596252"/>
                  </a:lnTo>
                  <a:lnTo>
                    <a:pt x="88480" y="596252"/>
                  </a:lnTo>
                  <a:lnTo>
                    <a:pt x="54190" y="577850"/>
                  </a:lnTo>
                  <a:lnTo>
                    <a:pt x="52705" y="517880"/>
                  </a:lnTo>
                  <a:lnTo>
                    <a:pt x="52578" y="155016"/>
                  </a:lnTo>
                  <a:lnTo>
                    <a:pt x="52463" y="110617"/>
                  </a:lnTo>
                  <a:lnTo>
                    <a:pt x="54127" y="62357"/>
                  </a:lnTo>
                  <a:lnTo>
                    <a:pt x="87858" y="43053"/>
                  </a:lnTo>
                  <a:lnTo>
                    <a:pt x="615619" y="43395"/>
                  </a:lnTo>
                  <a:lnTo>
                    <a:pt x="652576" y="60617"/>
                  </a:lnTo>
                  <a:lnTo>
                    <a:pt x="653694" y="165328"/>
                  </a:lnTo>
                  <a:lnTo>
                    <a:pt x="647827" y="166903"/>
                  </a:lnTo>
                  <a:lnTo>
                    <a:pt x="641121" y="155016"/>
                  </a:lnTo>
                  <a:lnTo>
                    <a:pt x="634453" y="143116"/>
                  </a:lnTo>
                  <a:lnTo>
                    <a:pt x="627684" y="131279"/>
                  </a:lnTo>
                  <a:lnTo>
                    <a:pt x="620699" y="119570"/>
                  </a:lnTo>
                  <a:lnTo>
                    <a:pt x="608063" y="104559"/>
                  </a:lnTo>
                  <a:lnTo>
                    <a:pt x="593115" y="96151"/>
                  </a:lnTo>
                  <a:lnTo>
                    <a:pt x="576707" y="94500"/>
                  </a:lnTo>
                  <a:lnTo>
                    <a:pt x="559638" y="99822"/>
                  </a:lnTo>
                  <a:lnTo>
                    <a:pt x="546176" y="110617"/>
                  </a:lnTo>
                  <a:lnTo>
                    <a:pt x="538695" y="125323"/>
                  </a:lnTo>
                  <a:lnTo>
                    <a:pt x="537743" y="142748"/>
                  </a:lnTo>
                  <a:lnTo>
                    <a:pt x="537857" y="143116"/>
                  </a:lnTo>
                  <a:lnTo>
                    <a:pt x="563168" y="196672"/>
                  </a:lnTo>
                  <a:lnTo>
                    <a:pt x="584898" y="229997"/>
                  </a:lnTo>
                  <a:lnTo>
                    <a:pt x="609460" y="261239"/>
                  </a:lnTo>
                  <a:lnTo>
                    <a:pt x="637260" y="290029"/>
                  </a:lnTo>
                  <a:lnTo>
                    <a:pt x="645210" y="298907"/>
                  </a:lnTo>
                  <a:lnTo>
                    <a:pt x="650443" y="308305"/>
                  </a:lnTo>
                  <a:lnTo>
                    <a:pt x="653275" y="318668"/>
                  </a:lnTo>
                  <a:lnTo>
                    <a:pt x="654037" y="330441"/>
                  </a:lnTo>
                  <a:lnTo>
                    <a:pt x="654037" y="3530"/>
                  </a:lnTo>
                  <a:lnTo>
                    <a:pt x="648474" y="0"/>
                  </a:lnTo>
                  <a:lnTo>
                    <a:pt x="57315" y="0"/>
                  </a:lnTo>
                  <a:lnTo>
                    <a:pt x="35204" y="14909"/>
                  </a:lnTo>
                  <a:lnTo>
                    <a:pt x="21018" y="33858"/>
                  </a:lnTo>
                  <a:lnTo>
                    <a:pt x="13525" y="56934"/>
                  </a:lnTo>
                  <a:lnTo>
                    <a:pt x="11569" y="83629"/>
                  </a:lnTo>
                  <a:lnTo>
                    <a:pt x="11684" y="99822"/>
                  </a:lnTo>
                  <a:lnTo>
                    <a:pt x="11785" y="110617"/>
                  </a:lnTo>
                  <a:lnTo>
                    <a:pt x="11874" y="119570"/>
                  </a:lnTo>
                  <a:lnTo>
                    <a:pt x="12001" y="132156"/>
                  </a:lnTo>
                  <a:lnTo>
                    <a:pt x="12090" y="143116"/>
                  </a:lnTo>
                  <a:lnTo>
                    <a:pt x="12204" y="161671"/>
                  </a:lnTo>
                  <a:lnTo>
                    <a:pt x="12230" y="166903"/>
                  </a:lnTo>
                  <a:lnTo>
                    <a:pt x="12331" y="561924"/>
                  </a:lnTo>
                  <a:lnTo>
                    <a:pt x="16306" y="596734"/>
                  </a:lnTo>
                  <a:lnTo>
                    <a:pt x="29121" y="619912"/>
                  </a:lnTo>
                  <a:lnTo>
                    <a:pt x="52044" y="632739"/>
                  </a:lnTo>
                  <a:lnTo>
                    <a:pt x="51384" y="632739"/>
                  </a:lnTo>
                  <a:lnTo>
                    <a:pt x="86982" y="636854"/>
                  </a:lnTo>
                  <a:lnTo>
                    <a:pt x="619937" y="636854"/>
                  </a:lnTo>
                  <a:lnTo>
                    <a:pt x="677392" y="619620"/>
                  </a:lnTo>
                  <a:lnTo>
                    <a:pt x="694791" y="561378"/>
                  </a:lnTo>
                  <a:lnTo>
                    <a:pt x="694982" y="385902"/>
                  </a:lnTo>
                  <a:lnTo>
                    <a:pt x="694258" y="374700"/>
                  </a:lnTo>
                  <a:lnTo>
                    <a:pt x="693127" y="361784"/>
                  </a:lnTo>
                  <a:lnTo>
                    <a:pt x="693915" y="349910"/>
                  </a:lnTo>
                  <a:lnTo>
                    <a:pt x="698855" y="340347"/>
                  </a:lnTo>
                  <a:lnTo>
                    <a:pt x="705535" y="339280"/>
                  </a:lnTo>
                  <a:lnTo>
                    <a:pt x="716407" y="342290"/>
                  </a:lnTo>
                  <a:lnTo>
                    <a:pt x="729081" y="347052"/>
                  </a:lnTo>
                  <a:lnTo>
                    <a:pt x="741172" y="351243"/>
                  </a:lnTo>
                  <a:lnTo>
                    <a:pt x="743800" y="351993"/>
                  </a:lnTo>
                  <a:lnTo>
                    <a:pt x="746379" y="353364"/>
                  </a:lnTo>
                  <a:lnTo>
                    <a:pt x="747483" y="353364"/>
                  </a:lnTo>
                  <a:lnTo>
                    <a:pt x="766330" y="387388"/>
                  </a:lnTo>
                  <a:lnTo>
                    <a:pt x="766343" y="389153"/>
                  </a:lnTo>
                  <a:lnTo>
                    <a:pt x="766724" y="424802"/>
                  </a:lnTo>
                  <a:lnTo>
                    <a:pt x="767219" y="478777"/>
                  </a:lnTo>
                  <a:lnTo>
                    <a:pt x="767892" y="532765"/>
                  </a:lnTo>
                  <a:lnTo>
                    <a:pt x="768972" y="585851"/>
                  </a:lnTo>
                  <a:lnTo>
                    <a:pt x="770077" y="619912"/>
                  </a:lnTo>
                  <a:lnTo>
                    <a:pt x="772337" y="690778"/>
                  </a:lnTo>
                  <a:lnTo>
                    <a:pt x="773176" y="740803"/>
                  </a:lnTo>
                  <a:lnTo>
                    <a:pt x="773455" y="790841"/>
                  </a:lnTo>
                  <a:lnTo>
                    <a:pt x="773353" y="840892"/>
                  </a:lnTo>
                  <a:lnTo>
                    <a:pt x="773010" y="890955"/>
                  </a:lnTo>
                  <a:lnTo>
                    <a:pt x="772617" y="941019"/>
                  </a:lnTo>
                  <a:lnTo>
                    <a:pt x="772350" y="989291"/>
                  </a:lnTo>
                  <a:lnTo>
                    <a:pt x="772337" y="1041146"/>
                  </a:lnTo>
                  <a:lnTo>
                    <a:pt x="784669" y="1084300"/>
                  </a:lnTo>
                  <a:lnTo>
                    <a:pt x="819683" y="1100480"/>
                  </a:lnTo>
                  <a:lnTo>
                    <a:pt x="841146" y="1098499"/>
                  </a:lnTo>
                  <a:lnTo>
                    <a:pt x="857567" y="1089507"/>
                  </a:lnTo>
                  <a:lnTo>
                    <a:pt x="869086" y="1073365"/>
                  </a:lnTo>
                  <a:lnTo>
                    <a:pt x="875792" y="1050213"/>
                  </a:lnTo>
                  <a:lnTo>
                    <a:pt x="875906" y="687971"/>
                  </a:lnTo>
                  <a:lnTo>
                    <a:pt x="884174" y="687971"/>
                  </a:lnTo>
                  <a:lnTo>
                    <a:pt x="884174" y="1050213"/>
                  </a:lnTo>
                  <a:lnTo>
                    <a:pt x="887895" y="1068590"/>
                  </a:lnTo>
                  <a:lnTo>
                    <a:pt x="895870" y="1083398"/>
                  </a:lnTo>
                  <a:lnTo>
                    <a:pt x="908583" y="1094016"/>
                  </a:lnTo>
                  <a:lnTo>
                    <a:pt x="926541" y="1099832"/>
                  </a:lnTo>
                  <a:lnTo>
                    <a:pt x="951484" y="1099172"/>
                  </a:lnTo>
                  <a:lnTo>
                    <a:pt x="982383" y="1070343"/>
                  </a:lnTo>
                  <a:lnTo>
                    <a:pt x="986726" y="991082"/>
                  </a:lnTo>
                  <a:lnTo>
                    <a:pt x="986802" y="890955"/>
                  </a:lnTo>
                  <a:lnTo>
                    <a:pt x="986904" y="687971"/>
                  </a:lnTo>
                  <a:lnTo>
                    <a:pt x="986917" y="663016"/>
                  </a:lnTo>
                  <a:lnTo>
                    <a:pt x="986548" y="657225"/>
                  </a:lnTo>
                  <a:lnTo>
                    <a:pt x="986218" y="651192"/>
                  </a:lnTo>
                  <a:lnTo>
                    <a:pt x="987107" y="644982"/>
                  </a:lnTo>
                  <a:lnTo>
                    <a:pt x="990434" y="638657"/>
                  </a:lnTo>
                  <a:lnTo>
                    <a:pt x="1007554" y="645833"/>
                  </a:lnTo>
                  <a:lnTo>
                    <a:pt x="1024343" y="647763"/>
                  </a:lnTo>
                  <a:lnTo>
                    <a:pt x="1075207" y="585851"/>
                  </a:lnTo>
                  <a:lnTo>
                    <a:pt x="1092276" y="539457"/>
                  </a:lnTo>
                  <a:lnTo>
                    <a:pt x="1093762" y="530771"/>
                  </a:lnTo>
                  <a:lnTo>
                    <a:pt x="1100620" y="4908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35420" y="4006662"/>
              <a:ext cx="226233" cy="22619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55404" y="4703419"/>
              <a:ext cx="177566" cy="17865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06074" y="4703330"/>
              <a:ext cx="176013" cy="20249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0551439" y="4153826"/>
              <a:ext cx="827405" cy="378460"/>
            </a:xfrm>
            <a:custGeom>
              <a:avLst/>
              <a:gdLst/>
              <a:ahLst/>
              <a:cxnLst/>
              <a:rect l="l" t="t" r="r" b="b"/>
              <a:pathLst>
                <a:path w="827404" h="378460">
                  <a:moveTo>
                    <a:pt x="334416" y="203873"/>
                  </a:moveTo>
                  <a:lnTo>
                    <a:pt x="329971" y="194843"/>
                  </a:lnTo>
                  <a:lnTo>
                    <a:pt x="319646" y="187032"/>
                  </a:lnTo>
                  <a:lnTo>
                    <a:pt x="306844" y="175755"/>
                  </a:lnTo>
                  <a:lnTo>
                    <a:pt x="301840" y="161442"/>
                  </a:lnTo>
                  <a:lnTo>
                    <a:pt x="304863" y="146989"/>
                  </a:lnTo>
                  <a:lnTo>
                    <a:pt x="316141" y="135318"/>
                  </a:lnTo>
                  <a:lnTo>
                    <a:pt x="326707" y="126098"/>
                  </a:lnTo>
                  <a:lnTo>
                    <a:pt x="330403" y="115989"/>
                  </a:lnTo>
                  <a:lnTo>
                    <a:pt x="329133" y="104978"/>
                  </a:lnTo>
                  <a:lnTo>
                    <a:pt x="324777" y="93014"/>
                  </a:lnTo>
                  <a:lnTo>
                    <a:pt x="318719" y="82105"/>
                  </a:lnTo>
                  <a:lnTo>
                    <a:pt x="317017" y="80581"/>
                  </a:lnTo>
                  <a:lnTo>
                    <a:pt x="310959" y="75133"/>
                  </a:lnTo>
                  <a:lnTo>
                    <a:pt x="309016" y="74587"/>
                  </a:lnTo>
                  <a:lnTo>
                    <a:pt x="301002" y="72364"/>
                  </a:lnTo>
                  <a:lnTo>
                    <a:pt x="288340" y="74091"/>
                  </a:lnTo>
                  <a:lnTo>
                    <a:pt x="271818" y="74587"/>
                  </a:lnTo>
                  <a:lnTo>
                    <a:pt x="258686" y="67398"/>
                  </a:lnTo>
                  <a:lnTo>
                    <a:pt x="252755" y="57353"/>
                  </a:lnTo>
                  <a:lnTo>
                    <a:pt x="252755" y="167271"/>
                  </a:lnTo>
                  <a:lnTo>
                    <a:pt x="245960" y="200533"/>
                  </a:lnTo>
                  <a:lnTo>
                    <a:pt x="227609" y="227203"/>
                  </a:lnTo>
                  <a:lnTo>
                    <a:pt x="200177" y="244894"/>
                  </a:lnTo>
                  <a:lnTo>
                    <a:pt x="166128" y="251206"/>
                  </a:lnTo>
                  <a:lnTo>
                    <a:pt x="133438" y="244487"/>
                  </a:lnTo>
                  <a:lnTo>
                    <a:pt x="106680" y="226479"/>
                  </a:lnTo>
                  <a:lnTo>
                    <a:pt x="88569" y="199872"/>
                  </a:lnTo>
                  <a:lnTo>
                    <a:pt x="83019" y="173151"/>
                  </a:lnTo>
                  <a:lnTo>
                    <a:pt x="81838" y="167271"/>
                  </a:lnTo>
                  <a:lnTo>
                    <a:pt x="88607" y="134315"/>
                  </a:lnTo>
                  <a:lnTo>
                    <a:pt x="107200" y="106743"/>
                  </a:lnTo>
                  <a:lnTo>
                    <a:pt x="134531" y="87795"/>
                  </a:lnTo>
                  <a:lnTo>
                    <a:pt x="153238" y="83705"/>
                  </a:lnTo>
                  <a:lnTo>
                    <a:pt x="167525" y="80581"/>
                  </a:lnTo>
                  <a:lnTo>
                    <a:pt x="200177" y="87388"/>
                  </a:lnTo>
                  <a:lnTo>
                    <a:pt x="227393" y="106260"/>
                  </a:lnTo>
                  <a:lnTo>
                    <a:pt x="245986" y="133972"/>
                  </a:lnTo>
                  <a:lnTo>
                    <a:pt x="246049" y="134315"/>
                  </a:lnTo>
                  <a:lnTo>
                    <a:pt x="252755" y="167271"/>
                  </a:lnTo>
                  <a:lnTo>
                    <a:pt x="252755" y="57353"/>
                  </a:lnTo>
                  <a:lnTo>
                    <a:pt x="251079" y="54508"/>
                  </a:lnTo>
                  <a:lnTo>
                    <a:pt x="251104" y="37947"/>
                  </a:lnTo>
                  <a:lnTo>
                    <a:pt x="251650" y="31534"/>
                  </a:lnTo>
                  <a:lnTo>
                    <a:pt x="251675" y="31254"/>
                  </a:lnTo>
                  <a:lnTo>
                    <a:pt x="252158" y="25577"/>
                  </a:lnTo>
                  <a:lnTo>
                    <a:pt x="218744" y="1219"/>
                  </a:lnTo>
                  <a:lnTo>
                    <a:pt x="207365" y="0"/>
                  </a:lnTo>
                  <a:lnTo>
                    <a:pt x="196951" y="3556"/>
                  </a:lnTo>
                  <a:lnTo>
                    <a:pt x="187782" y="13906"/>
                  </a:lnTo>
                  <a:lnTo>
                    <a:pt x="175907" y="26847"/>
                  </a:lnTo>
                  <a:lnTo>
                    <a:pt x="161632" y="31534"/>
                  </a:lnTo>
                  <a:lnTo>
                    <a:pt x="147129" y="27762"/>
                  </a:lnTo>
                  <a:lnTo>
                    <a:pt x="134556" y="15354"/>
                  </a:lnTo>
                  <a:lnTo>
                    <a:pt x="125285" y="5588"/>
                  </a:lnTo>
                  <a:lnTo>
                    <a:pt x="115455" y="2679"/>
                  </a:lnTo>
                  <a:lnTo>
                    <a:pt x="75984" y="21818"/>
                  </a:lnTo>
                  <a:lnTo>
                    <a:pt x="72364" y="31254"/>
                  </a:lnTo>
                  <a:lnTo>
                    <a:pt x="72415" y="31534"/>
                  </a:lnTo>
                  <a:lnTo>
                    <a:pt x="74777" y="44716"/>
                  </a:lnTo>
                  <a:lnTo>
                    <a:pt x="76047" y="61201"/>
                  </a:lnTo>
                  <a:lnTo>
                    <a:pt x="68694" y="74917"/>
                  </a:lnTo>
                  <a:lnTo>
                    <a:pt x="55156" y="83273"/>
                  </a:lnTo>
                  <a:lnTo>
                    <a:pt x="37909" y="83705"/>
                  </a:lnTo>
                  <a:lnTo>
                    <a:pt x="24485" y="83007"/>
                  </a:lnTo>
                  <a:lnTo>
                    <a:pt x="15379" y="87630"/>
                  </a:lnTo>
                  <a:lnTo>
                    <a:pt x="0" y="129514"/>
                  </a:lnTo>
                  <a:lnTo>
                    <a:pt x="4279" y="138772"/>
                  </a:lnTo>
                  <a:lnTo>
                    <a:pt x="15494" y="145491"/>
                  </a:lnTo>
                  <a:lnTo>
                    <a:pt x="24460" y="149783"/>
                  </a:lnTo>
                  <a:lnTo>
                    <a:pt x="29832" y="155613"/>
                  </a:lnTo>
                  <a:lnTo>
                    <a:pt x="31813" y="163283"/>
                  </a:lnTo>
                  <a:lnTo>
                    <a:pt x="30594" y="173151"/>
                  </a:lnTo>
                  <a:lnTo>
                    <a:pt x="32219" y="181737"/>
                  </a:lnTo>
                  <a:lnTo>
                    <a:pt x="30759" y="189001"/>
                  </a:lnTo>
                  <a:lnTo>
                    <a:pt x="25882" y="195059"/>
                  </a:lnTo>
                  <a:lnTo>
                    <a:pt x="17322" y="200012"/>
                  </a:lnTo>
                  <a:lnTo>
                    <a:pt x="6565" y="207733"/>
                  </a:lnTo>
                  <a:lnTo>
                    <a:pt x="3467" y="217411"/>
                  </a:lnTo>
                  <a:lnTo>
                    <a:pt x="5473" y="228257"/>
                  </a:lnTo>
                  <a:lnTo>
                    <a:pt x="10045" y="239471"/>
                  </a:lnTo>
                  <a:lnTo>
                    <a:pt x="15494" y="249974"/>
                  </a:lnTo>
                  <a:lnTo>
                    <a:pt x="16103" y="250710"/>
                  </a:lnTo>
                  <a:lnTo>
                    <a:pt x="22555" y="258013"/>
                  </a:lnTo>
                  <a:lnTo>
                    <a:pt x="32156" y="261797"/>
                  </a:lnTo>
                  <a:lnTo>
                    <a:pt x="45415" y="260019"/>
                  </a:lnTo>
                  <a:lnTo>
                    <a:pt x="62293" y="259118"/>
                  </a:lnTo>
                  <a:lnTo>
                    <a:pt x="76365" y="266166"/>
                  </a:lnTo>
                  <a:lnTo>
                    <a:pt x="84797" y="278815"/>
                  </a:lnTo>
                  <a:lnTo>
                    <a:pt x="84797" y="294728"/>
                  </a:lnTo>
                  <a:lnTo>
                    <a:pt x="83083" y="308178"/>
                  </a:lnTo>
                  <a:lnTo>
                    <a:pt x="86906" y="317322"/>
                  </a:lnTo>
                  <a:lnTo>
                    <a:pt x="94919" y="323646"/>
                  </a:lnTo>
                  <a:lnTo>
                    <a:pt x="105740" y="328676"/>
                  </a:lnTo>
                  <a:lnTo>
                    <a:pt x="117919" y="332828"/>
                  </a:lnTo>
                  <a:lnTo>
                    <a:pt x="128981" y="333629"/>
                  </a:lnTo>
                  <a:lnTo>
                    <a:pt x="138849" y="329387"/>
                  </a:lnTo>
                  <a:lnTo>
                    <a:pt x="147447" y="318414"/>
                  </a:lnTo>
                  <a:lnTo>
                    <a:pt x="158635" y="305612"/>
                  </a:lnTo>
                  <a:lnTo>
                    <a:pt x="172656" y="301231"/>
                  </a:lnTo>
                  <a:lnTo>
                    <a:pt x="187337" y="305295"/>
                  </a:lnTo>
                  <a:lnTo>
                    <a:pt x="210591" y="327406"/>
                  </a:lnTo>
                  <a:lnTo>
                    <a:pt x="210324" y="327406"/>
                  </a:lnTo>
                  <a:lnTo>
                    <a:pt x="221386" y="329895"/>
                  </a:lnTo>
                  <a:lnTo>
                    <a:pt x="260426" y="309676"/>
                  </a:lnTo>
                  <a:lnTo>
                    <a:pt x="262686" y="301231"/>
                  </a:lnTo>
                  <a:lnTo>
                    <a:pt x="262915" y="300393"/>
                  </a:lnTo>
                  <a:lnTo>
                    <a:pt x="260223" y="288036"/>
                  </a:lnTo>
                  <a:lnTo>
                    <a:pt x="259003" y="272478"/>
                  </a:lnTo>
                  <a:lnTo>
                    <a:pt x="266103" y="259118"/>
                  </a:lnTo>
                  <a:lnTo>
                    <a:pt x="278155" y="251206"/>
                  </a:lnTo>
                  <a:lnTo>
                    <a:pt x="278917" y="250710"/>
                  </a:lnTo>
                  <a:lnTo>
                    <a:pt x="294868" y="249974"/>
                  </a:lnTo>
                  <a:lnTo>
                    <a:pt x="308635" y="250913"/>
                  </a:lnTo>
                  <a:lnTo>
                    <a:pt x="310756" y="249974"/>
                  </a:lnTo>
                  <a:lnTo>
                    <a:pt x="334251" y="214236"/>
                  </a:lnTo>
                  <a:lnTo>
                    <a:pt x="334352" y="207733"/>
                  </a:lnTo>
                  <a:lnTo>
                    <a:pt x="334416" y="203873"/>
                  </a:lnTo>
                  <a:close/>
                </a:path>
                <a:path w="827404" h="378460">
                  <a:moveTo>
                    <a:pt x="827341" y="323824"/>
                  </a:moveTo>
                  <a:lnTo>
                    <a:pt x="824433" y="295097"/>
                  </a:lnTo>
                  <a:lnTo>
                    <a:pt x="812812" y="264553"/>
                  </a:lnTo>
                  <a:lnTo>
                    <a:pt x="812812" y="378358"/>
                  </a:lnTo>
                  <a:lnTo>
                    <a:pt x="822985" y="351383"/>
                  </a:lnTo>
                  <a:lnTo>
                    <a:pt x="827341" y="323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9609699" y="5120736"/>
            <a:ext cx="2582333" cy="1737360"/>
            <a:chOff x="14414548" y="7681104"/>
            <a:chExt cx="3873500" cy="2606040"/>
          </a:xfrm>
        </p:grpSpPr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14548" y="7681104"/>
              <a:ext cx="3873452" cy="260589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416473" y="10218816"/>
              <a:ext cx="175152" cy="68183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445398" y="6803868"/>
            <a:ext cx="110517" cy="5413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44856" y="6635772"/>
            <a:ext cx="110618" cy="11061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448110" y="6469844"/>
            <a:ext cx="105195" cy="103027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63292" y="6301748"/>
            <a:ext cx="98689" cy="10085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532503" y="4973245"/>
            <a:ext cx="96519" cy="9651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363323" y="4973245"/>
            <a:ext cx="96519" cy="97604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464376" y="6134736"/>
            <a:ext cx="95435" cy="97604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193058" y="4961315"/>
            <a:ext cx="96519" cy="97604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282916" y="6812544"/>
            <a:ext cx="95358" cy="45455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024961" y="4961315"/>
            <a:ext cx="94351" cy="97604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701685" y="4974330"/>
            <a:ext cx="96519" cy="9543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83266" y="6643363"/>
            <a:ext cx="95435" cy="95435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856865" y="4962400"/>
            <a:ext cx="93266" cy="9543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283267" y="6475267"/>
            <a:ext cx="94351" cy="94351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884964" y="4974329"/>
            <a:ext cx="92181" cy="94351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466546" y="5967724"/>
            <a:ext cx="92181" cy="91097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688769" y="4964569"/>
            <a:ext cx="91097" cy="91097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286519" y="6309339"/>
            <a:ext cx="88928" cy="88928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057398" y="4992766"/>
            <a:ext cx="86759" cy="81337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0514165" y="4960231"/>
            <a:ext cx="76999" cy="78083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303871" y="6144497"/>
            <a:ext cx="76999" cy="78083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9122780" y="6821220"/>
            <a:ext cx="76623" cy="36829"/>
          </a:xfrm>
          <a:custGeom>
            <a:avLst/>
            <a:gdLst/>
            <a:ahLst/>
            <a:cxnLst/>
            <a:rect l="l" t="t" r="r" b="b"/>
            <a:pathLst>
              <a:path w="114934" h="55245">
                <a:moveTo>
                  <a:pt x="114919" y="55169"/>
                </a:moveTo>
                <a:lnTo>
                  <a:pt x="0" y="55169"/>
                </a:lnTo>
                <a:lnTo>
                  <a:pt x="4599" y="31111"/>
                </a:lnTo>
                <a:lnTo>
                  <a:pt x="16240" y="14233"/>
                </a:lnTo>
                <a:lnTo>
                  <a:pt x="35202" y="4066"/>
                </a:lnTo>
                <a:lnTo>
                  <a:pt x="61789" y="0"/>
                </a:lnTo>
                <a:lnTo>
                  <a:pt x="83674" y="5058"/>
                </a:lnTo>
                <a:lnTo>
                  <a:pt x="101441" y="17284"/>
                </a:lnTo>
                <a:lnTo>
                  <a:pt x="112802" y="35915"/>
                </a:lnTo>
                <a:lnTo>
                  <a:pt x="114919" y="5516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74" name="object 7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123846" y="6654208"/>
            <a:ext cx="76999" cy="73745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474137" y="5807219"/>
            <a:ext cx="76999" cy="76999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124930" y="6485028"/>
            <a:ext cx="73745" cy="72661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306041" y="5976400"/>
            <a:ext cx="72661" cy="73745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0347153" y="4961315"/>
            <a:ext cx="71576" cy="72661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489319" y="5628278"/>
            <a:ext cx="70492" cy="70492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124930" y="6316931"/>
            <a:ext cx="71576" cy="71576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0181226" y="4964569"/>
            <a:ext cx="66154" cy="65069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9049015" y="-95250"/>
            <a:ext cx="3187700" cy="5016077"/>
            <a:chOff x="13573523" y="-142875"/>
            <a:chExt cx="4781550" cy="7524115"/>
          </a:xfrm>
        </p:grpSpPr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673684" y="0"/>
              <a:ext cx="2614314" cy="539319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5673735" y="0"/>
              <a:ext cx="1902460" cy="5392420"/>
            </a:xfrm>
            <a:custGeom>
              <a:avLst/>
              <a:gdLst/>
              <a:ahLst/>
              <a:cxnLst/>
              <a:rect l="l" t="t" r="r" b="b"/>
              <a:pathLst>
                <a:path w="1902459" h="5392420">
                  <a:moveTo>
                    <a:pt x="1901865" y="5392010"/>
                  </a:moveTo>
                  <a:lnTo>
                    <a:pt x="1837958" y="5387211"/>
                  </a:lnTo>
                  <a:lnTo>
                    <a:pt x="1789223" y="5380003"/>
                  </a:lnTo>
                  <a:lnTo>
                    <a:pt x="1741230" y="5370017"/>
                  </a:lnTo>
                  <a:lnTo>
                    <a:pt x="1694085" y="5357317"/>
                  </a:lnTo>
                  <a:lnTo>
                    <a:pt x="1647896" y="5341964"/>
                  </a:lnTo>
                  <a:lnTo>
                    <a:pt x="1602770" y="5324018"/>
                  </a:lnTo>
                  <a:lnTo>
                    <a:pt x="1558814" y="5303543"/>
                  </a:lnTo>
                  <a:lnTo>
                    <a:pt x="1516136" y="5280599"/>
                  </a:lnTo>
                  <a:lnTo>
                    <a:pt x="1474841" y="5255248"/>
                  </a:lnTo>
                  <a:lnTo>
                    <a:pt x="1435038" y="5227552"/>
                  </a:lnTo>
                  <a:lnTo>
                    <a:pt x="1396834" y="5197572"/>
                  </a:lnTo>
                  <a:lnTo>
                    <a:pt x="1360335" y="5165370"/>
                  </a:lnTo>
                  <a:lnTo>
                    <a:pt x="1325649" y="5131007"/>
                  </a:lnTo>
                  <a:lnTo>
                    <a:pt x="1292883" y="5094546"/>
                  </a:lnTo>
                  <a:lnTo>
                    <a:pt x="1262144" y="5056047"/>
                  </a:lnTo>
                  <a:lnTo>
                    <a:pt x="1233539" y="5015573"/>
                  </a:lnTo>
                  <a:lnTo>
                    <a:pt x="1207175" y="4973184"/>
                  </a:lnTo>
                  <a:lnTo>
                    <a:pt x="113256" y="3093011"/>
                  </a:lnTo>
                  <a:lnTo>
                    <a:pt x="89486" y="3049208"/>
                  </a:lnTo>
                  <a:lnTo>
                    <a:pt x="68513" y="3004400"/>
                  </a:lnTo>
                  <a:lnTo>
                    <a:pt x="50336" y="2958712"/>
                  </a:lnTo>
                  <a:lnTo>
                    <a:pt x="34955" y="2912270"/>
                  </a:lnTo>
                  <a:lnTo>
                    <a:pt x="22371" y="2865199"/>
                  </a:lnTo>
                  <a:lnTo>
                    <a:pt x="12584" y="2817625"/>
                  </a:lnTo>
                  <a:lnTo>
                    <a:pt x="5592" y="2769674"/>
                  </a:lnTo>
                  <a:lnTo>
                    <a:pt x="1398" y="2721471"/>
                  </a:lnTo>
                  <a:lnTo>
                    <a:pt x="0" y="2673143"/>
                  </a:lnTo>
                  <a:lnTo>
                    <a:pt x="1398" y="2624815"/>
                  </a:lnTo>
                  <a:lnTo>
                    <a:pt x="5592" y="2576613"/>
                  </a:lnTo>
                  <a:lnTo>
                    <a:pt x="12584" y="2528662"/>
                  </a:lnTo>
                  <a:lnTo>
                    <a:pt x="22371" y="2481088"/>
                  </a:lnTo>
                  <a:lnTo>
                    <a:pt x="34955" y="2434017"/>
                  </a:lnTo>
                  <a:lnTo>
                    <a:pt x="50336" y="2387574"/>
                  </a:lnTo>
                  <a:lnTo>
                    <a:pt x="68513" y="2341886"/>
                  </a:lnTo>
                  <a:lnTo>
                    <a:pt x="89486" y="2297078"/>
                  </a:lnTo>
                  <a:lnTo>
                    <a:pt x="113256" y="2253276"/>
                  </a:lnTo>
                  <a:lnTo>
                    <a:pt x="1207175" y="373102"/>
                  </a:lnTo>
                  <a:lnTo>
                    <a:pt x="1233539" y="330714"/>
                  </a:lnTo>
                  <a:lnTo>
                    <a:pt x="1262144" y="290240"/>
                  </a:lnTo>
                  <a:lnTo>
                    <a:pt x="1292883" y="251741"/>
                  </a:lnTo>
                  <a:lnTo>
                    <a:pt x="1325649" y="215280"/>
                  </a:lnTo>
                  <a:lnTo>
                    <a:pt x="1360335" y="180917"/>
                  </a:lnTo>
                  <a:lnTo>
                    <a:pt x="1396834" y="148715"/>
                  </a:lnTo>
                  <a:lnTo>
                    <a:pt x="1435038" y="118735"/>
                  </a:lnTo>
                  <a:lnTo>
                    <a:pt x="1474841" y="91039"/>
                  </a:lnTo>
                  <a:lnTo>
                    <a:pt x="1516136" y="65688"/>
                  </a:lnTo>
                  <a:lnTo>
                    <a:pt x="1558814" y="42744"/>
                  </a:lnTo>
                  <a:lnTo>
                    <a:pt x="1602770" y="22268"/>
                  </a:lnTo>
                  <a:lnTo>
                    <a:pt x="1647896" y="4323"/>
                  </a:lnTo>
                  <a:lnTo>
                    <a:pt x="1660903" y="0"/>
                  </a:lnTo>
                </a:path>
              </a:pathLst>
            </a:custGeom>
            <a:ln w="285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15984225" y="4371116"/>
              <a:ext cx="2303780" cy="2943225"/>
            </a:xfrm>
            <a:custGeom>
              <a:avLst/>
              <a:gdLst/>
              <a:ahLst/>
              <a:cxnLst/>
              <a:rect l="l" t="t" r="r" b="b"/>
              <a:pathLst>
                <a:path w="2303780" h="2943225">
                  <a:moveTo>
                    <a:pt x="2303775" y="2939177"/>
                  </a:moveTo>
                  <a:lnTo>
                    <a:pt x="2278445" y="2943224"/>
                  </a:lnTo>
                </a:path>
                <a:path w="2303780" h="2943225">
                  <a:moveTo>
                    <a:pt x="1001716" y="2943225"/>
                  </a:moveTo>
                  <a:lnTo>
                    <a:pt x="958415" y="2936306"/>
                  </a:lnTo>
                  <a:lnTo>
                    <a:pt x="910172" y="2923313"/>
                  </a:lnTo>
                  <a:lnTo>
                    <a:pt x="863769" y="2905477"/>
                  </a:lnTo>
                  <a:lnTo>
                    <a:pt x="819561" y="2883002"/>
                  </a:lnTo>
                  <a:lnTo>
                    <a:pt x="777904" y="2856094"/>
                  </a:lnTo>
                  <a:lnTo>
                    <a:pt x="739152" y="2824955"/>
                  </a:lnTo>
                  <a:lnTo>
                    <a:pt x="703660" y="2789790"/>
                  </a:lnTo>
                  <a:lnTo>
                    <a:pt x="671785" y="2750805"/>
                  </a:lnTo>
                  <a:lnTo>
                    <a:pt x="643881" y="2708202"/>
                  </a:lnTo>
                  <a:lnTo>
                    <a:pt x="64399" y="1712216"/>
                  </a:lnTo>
                  <a:lnTo>
                    <a:pt x="41215" y="1666968"/>
                  </a:lnTo>
                  <a:lnTo>
                    <a:pt x="23183" y="1620054"/>
                  </a:lnTo>
                  <a:lnTo>
                    <a:pt x="10303" y="1571888"/>
                  </a:lnTo>
                  <a:lnTo>
                    <a:pt x="2575" y="1522889"/>
                  </a:lnTo>
                  <a:lnTo>
                    <a:pt x="0" y="1473472"/>
                  </a:lnTo>
                  <a:lnTo>
                    <a:pt x="2576" y="1424056"/>
                  </a:lnTo>
                  <a:lnTo>
                    <a:pt x="10303" y="1375057"/>
                  </a:lnTo>
                  <a:lnTo>
                    <a:pt x="23183" y="1326891"/>
                  </a:lnTo>
                  <a:lnTo>
                    <a:pt x="41215" y="1279976"/>
                  </a:lnTo>
                  <a:lnTo>
                    <a:pt x="64399" y="1234729"/>
                  </a:lnTo>
                  <a:lnTo>
                    <a:pt x="643881" y="238743"/>
                  </a:lnTo>
                  <a:lnTo>
                    <a:pt x="671785" y="196140"/>
                  </a:lnTo>
                  <a:lnTo>
                    <a:pt x="703660" y="157154"/>
                  </a:lnTo>
                  <a:lnTo>
                    <a:pt x="739152" y="121990"/>
                  </a:lnTo>
                  <a:lnTo>
                    <a:pt x="777904" y="90851"/>
                  </a:lnTo>
                  <a:lnTo>
                    <a:pt x="819561" y="63942"/>
                  </a:lnTo>
                  <a:lnTo>
                    <a:pt x="863769" y="41468"/>
                  </a:lnTo>
                  <a:lnTo>
                    <a:pt x="910172" y="23632"/>
                  </a:lnTo>
                  <a:lnTo>
                    <a:pt x="958415" y="10639"/>
                  </a:lnTo>
                  <a:lnTo>
                    <a:pt x="1008142" y="2693"/>
                  </a:lnTo>
                  <a:lnTo>
                    <a:pt x="1058999" y="0"/>
                  </a:lnTo>
                  <a:lnTo>
                    <a:pt x="2221161" y="0"/>
                  </a:lnTo>
                  <a:lnTo>
                    <a:pt x="2272017" y="2693"/>
                  </a:lnTo>
                  <a:lnTo>
                    <a:pt x="2303775" y="7768"/>
                  </a:lnTo>
                </a:path>
              </a:pathLst>
            </a:custGeom>
            <a:ln w="13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86" name="object 8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573523" y="2956250"/>
              <a:ext cx="1026092" cy="106100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331290" y="7222363"/>
              <a:ext cx="115498" cy="11387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586688" y="7223990"/>
              <a:ext cx="112244" cy="11224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059624" y="7204469"/>
              <a:ext cx="112244" cy="11387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552082" y="7206095"/>
              <a:ext cx="113871" cy="11224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298310" y="7206095"/>
              <a:ext cx="110618" cy="11061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807480" y="7204468"/>
              <a:ext cx="110618" cy="11549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843712" y="7225617"/>
              <a:ext cx="107364" cy="10736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046166" y="7207722"/>
              <a:ext cx="108991" cy="10573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099110" y="7227243"/>
              <a:ext cx="100857" cy="10085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798902" y="7194708"/>
              <a:ext cx="94351" cy="9760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347760" y="6985875"/>
              <a:ext cx="80930" cy="7889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573229" y="6966355"/>
              <a:ext cx="74830" cy="7544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095082" y="6967397"/>
              <a:ext cx="81667" cy="8049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6821714" y="6969202"/>
              <a:ext cx="80116" cy="74219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7602955" y="6988113"/>
              <a:ext cx="78083" cy="7320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6317831" y="6970218"/>
              <a:ext cx="74830" cy="7386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554891" y="7206095"/>
              <a:ext cx="74830" cy="7320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7861607" y="6989740"/>
              <a:ext cx="71576" cy="7157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6067314" y="6957204"/>
              <a:ext cx="66696" cy="66696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5051557" y="6724586"/>
              <a:ext cx="3138805" cy="558165"/>
            </a:xfrm>
            <a:custGeom>
              <a:avLst/>
              <a:gdLst/>
              <a:ahLst/>
              <a:cxnLst/>
              <a:rect l="l" t="t" r="r" b="b"/>
              <a:pathLst>
                <a:path w="3138805" h="558165">
                  <a:moveTo>
                    <a:pt x="38074" y="518934"/>
                  </a:moveTo>
                  <a:lnTo>
                    <a:pt x="26289" y="508558"/>
                  </a:lnTo>
                  <a:lnTo>
                    <a:pt x="21615" y="505434"/>
                  </a:lnTo>
                  <a:lnTo>
                    <a:pt x="16929" y="504291"/>
                  </a:lnTo>
                  <a:lnTo>
                    <a:pt x="8445" y="503859"/>
                  </a:lnTo>
                  <a:lnTo>
                    <a:pt x="2705" y="506933"/>
                  </a:lnTo>
                  <a:lnTo>
                    <a:pt x="0" y="512749"/>
                  </a:lnTo>
                  <a:lnTo>
                    <a:pt x="660" y="520560"/>
                  </a:lnTo>
                  <a:lnTo>
                    <a:pt x="2286" y="525437"/>
                  </a:lnTo>
                  <a:lnTo>
                    <a:pt x="10426" y="533577"/>
                  </a:lnTo>
                  <a:lnTo>
                    <a:pt x="16929" y="533577"/>
                  </a:lnTo>
                  <a:lnTo>
                    <a:pt x="20929" y="532193"/>
                  </a:lnTo>
                  <a:lnTo>
                    <a:pt x="25679" y="528688"/>
                  </a:lnTo>
                  <a:lnTo>
                    <a:pt x="31343" y="523963"/>
                  </a:lnTo>
                  <a:lnTo>
                    <a:pt x="38074" y="518934"/>
                  </a:lnTo>
                  <a:close/>
                </a:path>
                <a:path w="3138805" h="558165">
                  <a:moveTo>
                    <a:pt x="295109" y="518934"/>
                  </a:moveTo>
                  <a:lnTo>
                    <a:pt x="293103" y="511429"/>
                  </a:lnTo>
                  <a:lnTo>
                    <a:pt x="286359" y="502869"/>
                  </a:lnTo>
                  <a:lnTo>
                    <a:pt x="277495" y="495820"/>
                  </a:lnTo>
                  <a:lnTo>
                    <a:pt x="269074" y="492899"/>
                  </a:lnTo>
                  <a:lnTo>
                    <a:pt x="260388" y="495312"/>
                  </a:lnTo>
                  <a:lnTo>
                    <a:pt x="250774" y="501243"/>
                  </a:lnTo>
                  <a:lnTo>
                    <a:pt x="243001" y="508685"/>
                  </a:lnTo>
                  <a:lnTo>
                    <a:pt x="239801" y="515683"/>
                  </a:lnTo>
                  <a:lnTo>
                    <a:pt x="242265" y="524573"/>
                  </a:lnTo>
                  <a:lnTo>
                    <a:pt x="248539" y="534390"/>
                  </a:lnTo>
                  <a:lnTo>
                    <a:pt x="256959" y="545414"/>
                  </a:lnTo>
                  <a:lnTo>
                    <a:pt x="265823" y="557974"/>
                  </a:lnTo>
                  <a:lnTo>
                    <a:pt x="285953" y="536625"/>
                  </a:lnTo>
                  <a:lnTo>
                    <a:pt x="292582" y="527545"/>
                  </a:lnTo>
                  <a:lnTo>
                    <a:pt x="295109" y="518934"/>
                  </a:lnTo>
                  <a:close/>
                </a:path>
                <a:path w="3138805" h="558165">
                  <a:moveTo>
                    <a:pt x="563511" y="266788"/>
                  </a:moveTo>
                  <a:lnTo>
                    <a:pt x="557949" y="260756"/>
                  </a:lnTo>
                  <a:lnTo>
                    <a:pt x="553148" y="255193"/>
                  </a:lnTo>
                  <a:lnTo>
                    <a:pt x="548652" y="250545"/>
                  </a:lnTo>
                  <a:lnTo>
                    <a:pt x="543991" y="247269"/>
                  </a:lnTo>
                  <a:lnTo>
                    <a:pt x="536575" y="246811"/>
                  </a:lnTo>
                  <a:lnTo>
                    <a:pt x="529767" y="248488"/>
                  </a:lnTo>
                  <a:lnTo>
                    <a:pt x="524776" y="253212"/>
                  </a:lnTo>
                  <a:lnTo>
                    <a:pt x="522846" y="261912"/>
                  </a:lnTo>
                  <a:lnTo>
                    <a:pt x="523811" y="269735"/>
                  </a:lnTo>
                  <a:lnTo>
                    <a:pt x="526910" y="275729"/>
                  </a:lnTo>
                  <a:lnTo>
                    <a:pt x="532460" y="279298"/>
                  </a:lnTo>
                  <a:lnTo>
                    <a:pt x="540740" y="279806"/>
                  </a:lnTo>
                  <a:lnTo>
                    <a:pt x="545668" y="278676"/>
                  </a:lnTo>
                  <a:lnTo>
                    <a:pt x="550913" y="275729"/>
                  </a:lnTo>
                  <a:lnTo>
                    <a:pt x="563511" y="266788"/>
                  </a:lnTo>
                  <a:close/>
                </a:path>
                <a:path w="3138805" h="558165">
                  <a:moveTo>
                    <a:pt x="828675" y="263537"/>
                  </a:moveTo>
                  <a:lnTo>
                    <a:pt x="816927" y="256590"/>
                  </a:lnTo>
                  <a:lnTo>
                    <a:pt x="807935" y="250723"/>
                  </a:lnTo>
                  <a:lnTo>
                    <a:pt x="800773" y="246380"/>
                  </a:lnTo>
                  <a:lnTo>
                    <a:pt x="794512" y="244017"/>
                  </a:lnTo>
                  <a:lnTo>
                    <a:pt x="785977" y="244576"/>
                  </a:lnTo>
                  <a:lnTo>
                    <a:pt x="779868" y="248488"/>
                  </a:lnTo>
                  <a:lnTo>
                    <a:pt x="776211" y="255447"/>
                  </a:lnTo>
                  <a:lnTo>
                    <a:pt x="774992" y="265163"/>
                  </a:lnTo>
                  <a:lnTo>
                    <a:pt x="776465" y="274840"/>
                  </a:lnTo>
                  <a:lnTo>
                    <a:pt x="780681" y="281635"/>
                  </a:lnTo>
                  <a:lnTo>
                    <a:pt x="787349" y="285064"/>
                  </a:lnTo>
                  <a:lnTo>
                    <a:pt x="796137" y="284683"/>
                  </a:lnTo>
                  <a:lnTo>
                    <a:pt x="802373" y="282295"/>
                  </a:lnTo>
                  <a:lnTo>
                    <a:pt x="809358" y="277761"/>
                  </a:lnTo>
                  <a:lnTo>
                    <a:pt x="817867" y="271411"/>
                  </a:lnTo>
                  <a:lnTo>
                    <a:pt x="828675" y="263537"/>
                  </a:lnTo>
                  <a:close/>
                </a:path>
                <a:path w="3138805" h="558165">
                  <a:moveTo>
                    <a:pt x="1603006" y="29286"/>
                  </a:moveTo>
                  <a:lnTo>
                    <a:pt x="1593392" y="22593"/>
                  </a:lnTo>
                  <a:lnTo>
                    <a:pt x="1585925" y="17284"/>
                  </a:lnTo>
                  <a:lnTo>
                    <a:pt x="1579664" y="13500"/>
                  </a:lnTo>
                  <a:lnTo>
                    <a:pt x="1573720" y="11391"/>
                  </a:lnTo>
                  <a:lnTo>
                    <a:pt x="1568843" y="11391"/>
                  </a:lnTo>
                  <a:lnTo>
                    <a:pt x="1560703" y="19519"/>
                  </a:lnTo>
                  <a:lnTo>
                    <a:pt x="1559077" y="26035"/>
                  </a:lnTo>
                  <a:lnTo>
                    <a:pt x="1558163" y="34112"/>
                  </a:lnTo>
                  <a:lnTo>
                    <a:pt x="1560296" y="40665"/>
                  </a:lnTo>
                  <a:lnTo>
                    <a:pt x="1565490" y="44792"/>
                  </a:lnTo>
                  <a:lnTo>
                    <a:pt x="1573720" y="45554"/>
                  </a:lnTo>
                  <a:lnTo>
                    <a:pt x="1578749" y="44386"/>
                  </a:lnTo>
                  <a:lnTo>
                    <a:pt x="1584706" y="41071"/>
                  </a:lnTo>
                  <a:lnTo>
                    <a:pt x="1592478" y="35941"/>
                  </a:lnTo>
                  <a:lnTo>
                    <a:pt x="1603006" y="29286"/>
                  </a:lnTo>
                  <a:close/>
                </a:path>
                <a:path w="3138805" h="558165">
                  <a:moveTo>
                    <a:pt x="1845386" y="29286"/>
                  </a:moveTo>
                  <a:lnTo>
                    <a:pt x="1843303" y="24015"/>
                  </a:lnTo>
                  <a:lnTo>
                    <a:pt x="1839696" y="17691"/>
                  </a:lnTo>
                  <a:lnTo>
                    <a:pt x="1834857" y="9842"/>
                  </a:lnTo>
                  <a:lnTo>
                    <a:pt x="1829117" y="0"/>
                  </a:lnTo>
                  <a:lnTo>
                    <a:pt x="1822437" y="9588"/>
                  </a:lnTo>
                  <a:lnTo>
                    <a:pt x="1817128" y="16878"/>
                  </a:lnTo>
                  <a:lnTo>
                    <a:pt x="1813331" y="22644"/>
                  </a:lnTo>
                  <a:lnTo>
                    <a:pt x="1811223" y="27660"/>
                  </a:lnTo>
                  <a:lnTo>
                    <a:pt x="1810562" y="36195"/>
                  </a:lnTo>
                  <a:lnTo>
                    <a:pt x="1813255" y="42291"/>
                  </a:lnTo>
                  <a:lnTo>
                    <a:pt x="1819008" y="45961"/>
                  </a:lnTo>
                  <a:lnTo>
                    <a:pt x="1827491" y="47180"/>
                  </a:lnTo>
                  <a:lnTo>
                    <a:pt x="1836013" y="45986"/>
                  </a:lnTo>
                  <a:lnTo>
                    <a:pt x="1841931" y="42494"/>
                  </a:lnTo>
                  <a:lnTo>
                    <a:pt x="1845106" y="36880"/>
                  </a:lnTo>
                  <a:lnTo>
                    <a:pt x="1845386" y="29286"/>
                  </a:lnTo>
                  <a:close/>
                </a:path>
                <a:path w="3138805" h="558165">
                  <a:moveTo>
                    <a:pt x="2112175" y="27660"/>
                  </a:moveTo>
                  <a:lnTo>
                    <a:pt x="2101621" y="21932"/>
                  </a:lnTo>
                  <a:lnTo>
                    <a:pt x="2093671" y="17284"/>
                  </a:lnTo>
                  <a:lnTo>
                    <a:pt x="2087232" y="14160"/>
                  </a:lnTo>
                  <a:lnTo>
                    <a:pt x="2081263" y="13017"/>
                  </a:lnTo>
                  <a:lnTo>
                    <a:pt x="2072982" y="13296"/>
                  </a:lnTo>
                  <a:lnTo>
                    <a:pt x="2067433" y="16471"/>
                  </a:lnTo>
                  <a:lnTo>
                    <a:pt x="2064334" y="22390"/>
                  </a:lnTo>
                  <a:lnTo>
                    <a:pt x="2063369" y="30911"/>
                  </a:lnTo>
                  <a:lnTo>
                    <a:pt x="2065502" y="38709"/>
                  </a:lnTo>
                  <a:lnTo>
                    <a:pt x="2069465" y="44538"/>
                  </a:lnTo>
                  <a:lnTo>
                    <a:pt x="2075268" y="47612"/>
                  </a:lnTo>
                  <a:lnTo>
                    <a:pt x="2082888" y="47180"/>
                  </a:lnTo>
                  <a:lnTo>
                    <a:pt x="2088845" y="44818"/>
                  </a:lnTo>
                  <a:lnTo>
                    <a:pt x="2095093" y="40462"/>
                  </a:lnTo>
                  <a:lnTo>
                    <a:pt x="2102561" y="34594"/>
                  </a:lnTo>
                  <a:lnTo>
                    <a:pt x="2112175" y="27660"/>
                  </a:lnTo>
                  <a:close/>
                </a:path>
                <a:path w="3138805" h="558165">
                  <a:moveTo>
                    <a:pt x="2354554" y="26035"/>
                  </a:moveTo>
                  <a:lnTo>
                    <a:pt x="2352929" y="21145"/>
                  </a:lnTo>
                  <a:lnTo>
                    <a:pt x="2341537" y="14643"/>
                  </a:lnTo>
                  <a:lnTo>
                    <a:pt x="2330158" y="14643"/>
                  </a:lnTo>
                  <a:lnTo>
                    <a:pt x="2322017" y="24396"/>
                  </a:lnTo>
                  <a:lnTo>
                    <a:pt x="2322017" y="29286"/>
                  </a:lnTo>
                  <a:lnTo>
                    <a:pt x="2323439" y="34315"/>
                  </a:lnTo>
                  <a:lnTo>
                    <a:pt x="2327313" y="40259"/>
                  </a:lnTo>
                  <a:lnTo>
                    <a:pt x="2333002" y="48044"/>
                  </a:lnTo>
                  <a:lnTo>
                    <a:pt x="2339911" y="58559"/>
                  </a:lnTo>
                  <a:lnTo>
                    <a:pt x="2344724" y="46850"/>
                  </a:lnTo>
                  <a:lnTo>
                    <a:pt x="2349068" y="38023"/>
                  </a:lnTo>
                  <a:lnTo>
                    <a:pt x="2352497" y="31343"/>
                  </a:lnTo>
                  <a:lnTo>
                    <a:pt x="2354554" y="26035"/>
                  </a:lnTo>
                  <a:close/>
                </a:path>
                <a:path w="3138805" h="558165">
                  <a:moveTo>
                    <a:pt x="2603449" y="47180"/>
                  </a:moveTo>
                  <a:lnTo>
                    <a:pt x="2602306" y="43154"/>
                  </a:lnTo>
                  <a:lnTo>
                    <a:pt x="2599182" y="38227"/>
                  </a:lnTo>
                  <a:lnTo>
                    <a:pt x="2588806" y="24396"/>
                  </a:lnTo>
                  <a:lnTo>
                    <a:pt x="2584970" y="32105"/>
                  </a:lnTo>
                  <a:lnTo>
                    <a:pt x="2581287" y="38430"/>
                  </a:lnTo>
                  <a:lnTo>
                    <a:pt x="2578506" y="43853"/>
                  </a:lnTo>
                  <a:lnTo>
                    <a:pt x="2577414" y="48806"/>
                  </a:lnTo>
                  <a:lnTo>
                    <a:pt x="2577414" y="53682"/>
                  </a:lnTo>
                  <a:lnTo>
                    <a:pt x="2587180" y="63449"/>
                  </a:lnTo>
                  <a:lnTo>
                    <a:pt x="2588806" y="61823"/>
                  </a:lnTo>
                  <a:lnTo>
                    <a:pt x="2595308" y="58559"/>
                  </a:lnTo>
                  <a:lnTo>
                    <a:pt x="2603449" y="52057"/>
                  </a:lnTo>
                  <a:lnTo>
                    <a:pt x="2603449" y="47180"/>
                  </a:lnTo>
                  <a:close/>
                </a:path>
                <a:path w="3138805" h="558165">
                  <a:moveTo>
                    <a:pt x="3138640" y="299326"/>
                  </a:moveTo>
                  <a:lnTo>
                    <a:pt x="3126600" y="291160"/>
                  </a:lnTo>
                  <a:lnTo>
                    <a:pt x="3116681" y="284073"/>
                  </a:lnTo>
                  <a:lnTo>
                    <a:pt x="3107994" y="278498"/>
                  </a:lnTo>
                  <a:lnTo>
                    <a:pt x="3099600" y="274916"/>
                  </a:lnTo>
                  <a:lnTo>
                    <a:pt x="3087941" y="276745"/>
                  </a:lnTo>
                  <a:lnTo>
                    <a:pt x="3077032" y="284683"/>
                  </a:lnTo>
                  <a:lnTo>
                    <a:pt x="3070098" y="295046"/>
                  </a:lnTo>
                  <a:lnTo>
                    <a:pt x="3070326" y="304203"/>
                  </a:lnTo>
                  <a:lnTo>
                    <a:pt x="3076270" y="312127"/>
                  </a:lnTo>
                  <a:lnTo>
                    <a:pt x="3083737" y="320065"/>
                  </a:lnTo>
                  <a:lnTo>
                    <a:pt x="3091827" y="326161"/>
                  </a:lnTo>
                  <a:lnTo>
                    <a:pt x="3099600" y="328599"/>
                  </a:lnTo>
                  <a:lnTo>
                    <a:pt x="3107994" y="325170"/>
                  </a:lnTo>
                  <a:lnTo>
                    <a:pt x="3116681" y="318236"/>
                  </a:lnTo>
                  <a:lnTo>
                    <a:pt x="3126600" y="309156"/>
                  </a:lnTo>
                  <a:lnTo>
                    <a:pt x="3138640" y="299326"/>
                  </a:lnTo>
                  <a:close/>
                </a:path>
              </a:pathLst>
            </a:custGeom>
            <a:solidFill>
              <a:srgbClr val="8B53FF">
                <a:alpha val="189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107" name="object 10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9311462" y="5799628"/>
            <a:ext cx="63985" cy="65069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9142282" y="6140158"/>
            <a:ext cx="63985" cy="61816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8952767" y="6835725"/>
            <a:ext cx="56303" cy="22437"/>
          </a:xfrm>
          <a:custGeom>
            <a:avLst/>
            <a:gdLst/>
            <a:ahLst/>
            <a:cxnLst/>
            <a:rect l="l" t="t" r="r" b="b"/>
            <a:pathLst>
              <a:path w="84455" h="33654">
                <a:moveTo>
                  <a:pt x="84063" y="33412"/>
                </a:moveTo>
                <a:lnTo>
                  <a:pt x="137" y="33412"/>
                </a:lnTo>
                <a:lnTo>
                  <a:pt x="0" y="32331"/>
                </a:lnTo>
                <a:lnTo>
                  <a:pt x="3151" y="16979"/>
                </a:lnTo>
                <a:lnTo>
                  <a:pt x="14233" y="5896"/>
                </a:lnTo>
                <a:lnTo>
                  <a:pt x="27247" y="1347"/>
                </a:lnTo>
                <a:lnTo>
                  <a:pt x="42701" y="0"/>
                </a:lnTo>
                <a:lnTo>
                  <a:pt x="58155" y="2008"/>
                </a:lnTo>
                <a:lnTo>
                  <a:pt x="71169" y="7523"/>
                </a:lnTo>
                <a:lnTo>
                  <a:pt x="81514" y="19520"/>
                </a:lnTo>
                <a:lnTo>
                  <a:pt x="84063" y="3341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10" name="object 110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8965509" y="6665053"/>
            <a:ext cx="53140" cy="50971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497725" y="5466959"/>
            <a:ext cx="52462" cy="53004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8966595" y="6483943"/>
            <a:ext cx="49887" cy="49887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021806" y="4973245"/>
            <a:ext cx="47717" cy="49886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9149874" y="5976400"/>
            <a:ext cx="48802" cy="49886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9319055" y="5639123"/>
            <a:ext cx="47717" cy="47717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8970933" y="6318015"/>
            <a:ext cx="43379" cy="45548"/>
          </a:xfrm>
          <a:prstGeom prst="rect">
            <a:avLst/>
          </a:prstGeom>
        </p:spPr>
      </p:pic>
      <p:sp>
        <p:nvSpPr>
          <p:cNvPr id="117" name="object 117"/>
          <p:cNvSpPr/>
          <p:nvPr/>
        </p:nvSpPr>
        <p:spPr>
          <a:xfrm>
            <a:off x="9154348" y="5811558"/>
            <a:ext cx="36829" cy="40217"/>
          </a:xfrm>
          <a:custGeom>
            <a:avLst/>
            <a:gdLst/>
            <a:ahLst/>
            <a:cxnLst/>
            <a:rect l="l" t="t" r="r" b="b"/>
            <a:pathLst>
              <a:path w="55244" h="60325">
                <a:moveTo>
                  <a:pt x="30704" y="60189"/>
                </a:moveTo>
                <a:lnTo>
                  <a:pt x="0" y="25392"/>
                </a:lnTo>
                <a:lnTo>
                  <a:pt x="5896" y="15250"/>
                </a:lnTo>
                <a:lnTo>
                  <a:pt x="16064" y="7244"/>
                </a:lnTo>
                <a:lnTo>
                  <a:pt x="27451" y="0"/>
                </a:lnTo>
                <a:lnTo>
                  <a:pt x="40668" y="6557"/>
                </a:lnTo>
                <a:lnTo>
                  <a:pt x="50225" y="14640"/>
                </a:lnTo>
                <a:lnTo>
                  <a:pt x="54902" y="25163"/>
                </a:lnTo>
                <a:lnTo>
                  <a:pt x="53479" y="39041"/>
                </a:lnTo>
                <a:lnTo>
                  <a:pt x="49463" y="46692"/>
                </a:lnTo>
                <a:lnTo>
                  <a:pt x="43311" y="53885"/>
                </a:lnTo>
                <a:lnTo>
                  <a:pt x="36550" y="58943"/>
                </a:lnTo>
                <a:lnTo>
                  <a:pt x="30704" y="6018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8" name="object 118"/>
          <p:cNvSpPr/>
          <p:nvPr/>
        </p:nvSpPr>
        <p:spPr>
          <a:xfrm>
            <a:off x="9509925" y="5307268"/>
            <a:ext cx="29633" cy="32173"/>
          </a:xfrm>
          <a:custGeom>
            <a:avLst/>
            <a:gdLst/>
            <a:ahLst/>
            <a:cxnLst/>
            <a:rect l="l" t="t" r="r" b="b"/>
            <a:pathLst>
              <a:path w="44450" h="48259">
                <a:moveTo>
                  <a:pt x="27908" y="48242"/>
                </a:moveTo>
                <a:lnTo>
                  <a:pt x="0" y="24400"/>
                </a:lnTo>
                <a:lnTo>
                  <a:pt x="2541" y="18071"/>
                </a:lnTo>
                <a:lnTo>
                  <a:pt x="6913" y="11590"/>
                </a:lnTo>
                <a:lnTo>
                  <a:pt x="16267" y="0"/>
                </a:lnTo>
                <a:lnTo>
                  <a:pt x="30425" y="3634"/>
                </a:lnTo>
                <a:lnTo>
                  <a:pt x="39245" y="9557"/>
                </a:lnTo>
                <a:lnTo>
                  <a:pt x="43489" y="17614"/>
                </a:lnTo>
                <a:lnTo>
                  <a:pt x="43921" y="27654"/>
                </a:lnTo>
                <a:lnTo>
                  <a:pt x="41227" y="37567"/>
                </a:lnTo>
                <a:lnTo>
                  <a:pt x="35788" y="44735"/>
                </a:lnTo>
                <a:lnTo>
                  <a:pt x="27908" y="4824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9" name="object 119"/>
          <p:cNvSpPr/>
          <p:nvPr/>
        </p:nvSpPr>
        <p:spPr>
          <a:xfrm>
            <a:off x="8977372" y="6156426"/>
            <a:ext cx="29633" cy="29633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249" y="43921"/>
                </a:moveTo>
                <a:lnTo>
                  <a:pt x="0" y="12810"/>
                </a:lnTo>
                <a:lnTo>
                  <a:pt x="4168" y="5286"/>
                </a:lnTo>
                <a:lnTo>
                  <a:pt x="11997" y="813"/>
                </a:lnTo>
                <a:lnTo>
                  <a:pt x="22876" y="0"/>
                </a:lnTo>
                <a:lnTo>
                  <a:pt x="32636" y="1626"/>
                </a:lnTo>
                <a:lnTo>
                  <a:pt x="39143" y="9760"/>
                </a:lnTo>
                <a:lnTo>
                  <a:pt x="44023" y="13014"/>
                </a:lnTo>
                <a:lnTo>
                  <a:pt x="42523" y="27908"/>
                </a:lnTo>
                <a:lnTo>
                  <a:pt x="38126" y="38228"/>
                </a:lnTo>
                <a:lnTo>
                  <a:pt x="30984" y="43667"/>
                </a:lnTo>
                <a:lnTo>
                  <a:pt x="21249" y="4392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0" name="object 120"/>
          <p:cNvSpPr/>
          <p:nvPr/>
        </p:nvSpPr>
        <p:spPr>
          <a:xfrm>
            <a:off x="9341084" y="5480787"/>
            <a:ext cx="27093" cy="26247"/>
          </a:xfrm>
          <a:custGeom>
            <a:avLst/>
            <a:gdLst/>
            <a:ahLst/>
            <a:cxnLst/>
            <a:rect l="l" t="t" r="r" b="b"/>
            <a:pathLst>
              <a:path w="40640" h="39370">
                <a:moveTo>
                  <a:pt x="17385" y="39041"/>
                </a:moveTo>
                <a:lnTo>
                  <a:pt x="7523" y="37084"/>
                </a:lnTo>
                <a:lnTo>
                  <a:pt x="1931" y="31924"/>
                </a:lnTo>
                <a:lnTo>
                  <a:pt x="0" y="24629"/>
                </a:lnTo>
                <a:lnTo>
                  <a:pt x="1118" y="16267"/>
                </a:lnTo>
                <a:lnTo>
                  <a:pt x="3710" y="11209"/>
                </a:lnTo>
                <a:lnTo>
                  <a:pt x="8438" y="6303"/>
                </a:lnTo>
                <a:lnTo>
                  <a:pt x="14386" y="2313"/>
                </a:lnTo>
                <a:lnTo>
                  <a:pt x="20639" y="0"/>
                </a:lnTo>
                <a:lnTo>
                  <a:pt x="30094" y="559"/>
                </a:lnTo>
                <a:lnTo>
                  <a:pt x="36499" y="4473"/>
                </a:lnTo>
                <a:lnTo>
                  <a:pt x="39855" y="11438"/>
                </a:lnTo>
                <a:lnTo>
                  <a:pt x="40160" y="21147"/>
                </a:lnTo>
                <a:lnTo>
                  <a:pt x="38660" y="30348"/>
                </a:lnTo>
                <a:lnTo>
                  <a:pt x="34263" y="36194"/>
                </a:lnTo>
                <a:lnTo>
                  <a:pt x="27120" y="38990"/>
                </a:lnTo>
                <a:lnTo>
                  <a:pt x="17385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1" name="object 121"/>
          <p:cNvSpPr/>
          <p:nvPr/>
        </p:nvSpPr>
        <p:spPr>
          <a:xfrm>
            <a:off x="9863216" y="4973245"/>
            <a:ext cx="31750" cy="24130"/>
          </a:xfrm>
          <a:custGeom>
            <a:avLst/>
            <a:gdLst/>
            <a:ahLst/>
            <a:cxnLst/>
            <a:rect l="l" t="t" r="r" b="b"/>
            <a:pathLst>
              <a:path w="47625" h="36195">
                <a:moveTo>
                  <a:pt x="19902" y="35788"/>
                </a:moveTo>
                <a:lnTo>
                  <a:pt x="13395" y="35788"/>
                </a:lnTo>
                <a:lnTo>
                  <a:pt x="2007" y="27654"/>
                </a:lnTo>
                <a:lnTo>
                  <a:pt x="381" y="21147"/>
                </a:lnTo>
                <a:lnTo>
                  <a:pt x="0" y="12124"/>
                </a:lnTo>
                <a:lnTo>
                  <a:pt x="3431" y="5083"/>
                </a:lnTo>
                <a:lnTo>
                  <a:pt x="10217" y="787"/>
                </a:lnTo>
                <a:lnTo>
                  <a:pt x="19902" y="0"/>
                </a:lnTo>
                <a:lnTo>
                  <a:pt x="24909" y="2109"/>
                </a:lnTo>
                <a:lnTo>
                  <a:pt x="30679" y="5896"/>
                </a:lnTo>
                <a:lnTo>
                  <a:pt x="37974" y="11209"/>
                </a:lnTo>
                <a:lnTo>
                  <a:pt x="47556" y="17894"/>
                </a:lnTo>
                <a:lnTo>
                  <a:pt x="37974" y="24807"/>
                </a:lnTo>
                <a:lnTo>
                  <a:pt x="30679" y="30501"/>
                </a:lnTo>
                <a:lnTo>
                  <a:pt x="24909" y="34364"/>
                </a:lnTo>
                <a:lnTo>
                  <a:pt x="19902" y="35788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2" name="object 122"/>
          <p:cNvSpPr/>
          <p:nvPr/>
        </p:nvSpPr>
        <p:spPr>
          <a:xfrm>
            <a:off x="8811512" y="6668307"/>
            <a:ext cx="29633" cy="22013"/>
          </a:xfrm>
          <a:custGeom>
            <a:avLst/>
            <a:gdLst/>
            <a:ahLst/>
            <a:cxnLst/>
            <a:rect l="l" t="t" r="r" b="b"/>
            <a:pathLst>
              <a:path w="44450" h="33020">
                <a:moveTo>
                  <a:pt x="14640" y="32534"/>
                </a:moveTo>
                <a:lnTo>
                  <a:pt x="8133" y="30907"/>
                </a:lnTo>
                <a:lnTo>
                  <a:pt x="1626" y="21147"/>
                </a:lnTo>
                <a:lnTo>
                  <a:pt x="0" y="13013"/>
                </a:lnTo>
                <a:lnTo>
                  <a:pt x="0" y="9760"/>
                </a:lnTo>
                <a:lnTo>
                  <a:pt x="9760" y="0"/>
                </a:lnTo>
                <a:lnTo>
                  <a:pt x="16267" y="0"/>
                </a:lnTo>
                <a:lnTo>
                  <a:pt x="21274" y="1423"/>
                </a:lnTo>
                <a:lnTo>
                  <a:pt x="27044" y="5286"/>
                </a:lnTo>
                <a:lnTo>
                  <a:pt x="34339" y="10980"/>
                </a:lnTo>
                <a:lnTo>
                  <a:pt x="43921" y="17894"/>
                </a:lnTo>
                <a:lnTo>
                  <a:pt x="33170" y="23842"/>
                </a:lnTo>
                <a:lnTo>
                  <a:pt x="25011" y="28874"/>
                </a:lnTo>
                <a:lnTo>
                  <a:pt x="18987" y="32077"/>
                </a:lnTo>
                <a:lnTo>
                  <a:pt x="14640" y="3253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3" name="object 123"/>
          <p:cNvSpPr/>
          <p:nvPr/>
        </p:nvSpPr>
        <p:spPr>
          <a:xfrm>
            <a:off x="9163363" y="5654306"/>
            <a:ext cx="25823" cy="19897"/>
          </a:xfrm>
          <a:custGeom>
            <a:avLst/>
            <a:gdLst/>
            <a:ahLst/>
            <a:cxnLst/>
            <a:rect l="l" t="t" r="r" b="b"/>
            <a:pathLst>
              <a:path w="38734" h="29845">
                <a:moveTo>
                  <a:pt x="15555" y="29281"/>
                </a:moveTo>
                <a:lnTo>
                  <a:pt x="7320" y="28544"/>
                </a:lnTo>
                <a:lnTo>
                  <a:pt x="2135" y="24604"/>
                </a:lnTo>
                <a:lnTo>
                  <a:pt x="0" y="18529"/>
                </a:lnTo>
                <a:lnTo>
                  <a:pt x="915" y="11387"/>
                </a:lnTo>
                <a:lnTo>
                  <a:pt x="2541" y="6506"/>
                </a:lnTo>
                <a:lnTo>
                  <a:pt x="12302" y="0"/>
                </a:lnTo>
                <a:lnTo>
                  <a:pt x="18809" y="0"/>
                </a:lnTo>
                <a:lnTo>
                  <a:pt x="22545" y="457"/>
                </a:lnTo>
                <a:lnTo>
                  <a:pt x="26739" y="3660"/>
                </a:lnTo>
                <a:lnTo>
                  <a:pt x="31848" y="8692"/>
                </a:lnTo>
                <a:lnTo>
                  <a:pt x="38330" y="14640"/>
                </a:lnTo>
                <a:lnTo>
                  <a:pt x="31568" y="19444"/>
                </a:lnTo>
                <a:lnTo>
                  <a:pt x="25722" y="23790"/>
                </a:lnTo>
                <a:lnTo>
                  <a:pt x="20486" y="27222"/>
                </a:lnTo>
                <a:lnTo>
                  <a:pt x="15555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4" name="object 124"/>
          <p:cNvSpPr/>
          <p:nvPr/>
        </p:nvSpPr>
        <p:spPr>
          <a:xfrm>
            <a:off x="8798058" y="6836403"/>
            <a:ext cx="24553" cy="22013"/>
          </a:xfrm>
          <a:custGeom>
            <a:avLst/>
            <a:gdLst/>
            <a:ahLst/>
            <a:cxnLst/>
            <a:rect l="l" t="t" r="r" b="b"/>
            <a:pathLst>
              <a:path w="36830" h="33020">
                <a:moveTo>
                  <a:pt x="29324" y="32395"/>
                </a:moveTo>
                <a:lnTo>
                  <a:pt x="10202" y="32395"/>
                </a:lnTo>
                <a:lnTo>
                  <a:pt x="8184" y="30094"/>
                </a:lnTo>
                <a:lnTo>
                  <a:pt x="3736" y="24502"/>
                </a:lnTo>
                <a:lnTo>
                  <a:pt x="660" y="19520"/>
                </a:lnTo>
                <a:lnTo>
                  <a:pt x="0" y="11895"/>
                </a:lnTo>
                <a:lnTo>
                  <a:pt x="2694" y="6100"/>
                </a:lnTo>
                <a:lnTo>
                  <a:pt x="8438" y="2135"/>
                </a:lnTo>
                <a:lnTo>
                  <a:pt x="16928" y="0"/>
                </a:lnTo>
                <a:lnTo>
                  <a:pt x="25011" y="711"/>
                </a:lnTo>
                <a:lnTo>
                  <a:pt x="31568" y="3253"/>
                </a:lnTo>
                <a:lnTo>
                  <a:pt x="35686" y="8235"/>
                </a:lnTo>
                <a:lnTo>
                  <a:pt x="36449" y="16267"/>
                </a:lnTo>
                <a:lnTo>
                  <a:pt x="34619" y="22215"/>
                </a:lnTo>
                <a:lnTo>
                  <a:pt x="31568" y="28467"/>
                </a:lnTo>
                <a:lnTo>
                  <a:pt x="29324" y="32395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5" name="object 125"/>
          <p:cNvSpPr/>
          <p:nvPr/>
        </p:nvSpPr>
        <p:spPr>
          <a:xfrm>
            <a:off x="8994792" y="5990210"/>
            <a:ext cx="22013" cy="26670"/>
          </a:xfrm>
          <a:custGeom>
            <a:avLst/>
            <a:gdLst/>
            <a:ahLst/>
            <a:cxnLst/>
            <a:rect l="l" t="t" r="r" b="b"/>
            <a:pathLst>
              <a:path w="33019" h="40004">
                <a:moveTo>
                  <a:pt x="17894" y="39473"/>
                </a:moveTo>
                <a:lnTo>
                  <a:pt x="11437" y="33932"/>
                </a:lnTo>
                <a:lnTo>
                  <a:pt x="5286" y="29306"/>
                </a:lnTo>
                <a:lnTo>
                  <a:pt x="965" y="25290"/>
                </a:lnTo>
                <a:lnTo>
                  <a:pt x="22469" y="0"/>
                </a:lnTo>
                <a:lnTo>
                  <a:pt x="28467" y="3075"/>
                </a:lnTo>
                <a:lnTo>
                  <a:pt x="32026" y="8896"/>
                </a:lnTo>
                <a:lnTo>
                  <a:pt x="32534" y="16699"/>
                </a:lnTo>
                <a:lnTo>
                  <a:pt x="29560" y="21630"/>
                </a:lnTo>
                <a:lnTo>
                  <a:pt x="25824" y="26866"/>
                </a:lnTo>
                <a:lnTo>
                  <a:pt x="21783" y="32712"/>
                </a:lnTo>
                <a:lnTo>
                  <a:pt x="17894" y="3947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26" name="object 12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2618376" y="6756056"/>
            <a:ext cx="106280" cy="101943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2621630" y="6589045"/>
            <a:ext cx="99773" cy="100857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100088" y="5368991"/>
            <a:ext cx="96519" cy="96519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930907" y="5368990"/>
            <a:ext cx="96519" cy="97604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760642" y="5357061"/>
            <a:ext cx="96519" cy="97604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592545" y="5357061"/>
            <a:ext cx="94351" cy="97604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623799" y="6422033"/>
            <a:ext cx="95435" cy="96519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269269" y="5370075"/>
            <a:ext cx="96519" cy="95435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2792980" y="6761479"/>
            <a:ext cx="95435" cy="95435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424449" y="5358146"/>
            <a:ext cx="93266" cy="95435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452548" y="5370075"/>
            <a:ext cx="92181" cy="94351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2795149" y="6594467"/>
            <a:ext cx="92181" cy="91097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2625968" y="6256106"/>
            <a:ext cx="91097" cy="91097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256352" y="5360315"/>
            <a:ext cx="91097" cy="91097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624982" y="5388512"/>
            <a:ext cx="86759" cy="81337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81749" y="5355977"/>
            <a:ext cx="76999" cy="78083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1121777" y="5210654"/>
            <a:ext cx="76999" cy="75914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2801656" y="6430709"/>
            <a:ext cx="76999" cy="78083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800670" y="5391765"/>
            <a:ext cx="74830" cy="75914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645489" y="6094516"/>
            <a:ext cx="74830" cy="75914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1292043" y="5211739"/>
            <a:ext cx="74829" cy="74829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940667" y="5198726"/>
            <a:ext cx="74829" cy="75914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602306" y="5199810"/>
            <a:ext cx="75914" cy="74829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33125" y="5199810"/>
            <a:ext cx="73745" cy="73745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2973006" y="6783169"/>
            <a:ext cx="74829" cy="74829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772571" y="5198725"/>
            <a:ext cx="73745" cy="76999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2804909" y="6264782"/>
            <a:ext cx="71576" cy="72661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2973006" y="6616157"/>
            <a:ext cx="71576" cy="71576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463392" y="5212823"/>
            <a:ext cx="71576" cy="71576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265028" y="5200894"/>
            <a:ext cx="72661" cy="70492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972020" y="5393933"/>
            <a:ext cx="69407" cy="71576"/>
          </a:xfrm>
          <a:prstGeom prst="rect">
            <a:avLst/>
          </a:prstGeom>
        </p:spPr>
      </p:pic>
      <p:grpSp>
        <p:nvGrpSpPr>
          <p:cNvPr id="157" name="object 157"/>
          <p:cNvGrpSpPr/>
          <p:nvPr/>
        </p:nvGrpSpPr>
        <p:grpSpPr>
          <a:xfrm>
            <a:off x="0" y="5522988"/>
            <a:ext cx="2562013" cy="1335193"/>
            <a:chOff x="0" y="8284482"/>
            <a:chExt cx="3843020" cy="2002789"/>
          </a:xfrm>
        </p:grpSpPr>
        <p:pic>
          <p:nvPicPr>
            <p:cNvPr id="158" name="object 15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0" y="8284482"/>
              <a:ext cx="3842975" cy="2002516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684737" y="8326777"/>
              <a:ext cx="141526" cy="143152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946642" y="8336538"/>
              <a:ext cx="126885" cy="125258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470451" y="8367446"/>
              <a:ext cx="97604" cy="99231"/>
            </a:xfrm>
            <a:prstGeom prst="rect">
              <a:avLst/>
            </a:prstGeom>
          </p:spPr>
        </p:pic>
      </p:grpSp>
      <p:pic>
        <p:nvPicPr>
          <p:cNvPr id="162" name="object 162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633658" y="5213908"/>
            <a:ext cx="67238" cy="67238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2977344" y="6437216"/>
            <a:ext cx="66154" cy="66154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2649827" y="5928589"/>
            <a:ext cx="67239" cy="67238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00186" y="5192218"/>
            <a:ext cx="62901" cy="65069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2824702" y="6106445"/>
            <a:ext cx="56935" cy="54224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2149876" y="5403694"/>
            <a:ext cx="53140" cy="53140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132758" y="5052996"/>
            <a:ext cx="53953" cy="52597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152625" y="6795505"/>
            <a:ext cx="55309" cy="51920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616403" y="5039983"/>
            <a:ext cx="49887" cy="50293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964306" y="5040678"/>
            <a:ext cx="54445" cy="53665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1812599" y="5233429"/>
            <a:ext cx="51513" cy="54767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782060" y="5041881"/>
            <a:ext cx="53411" cy="49479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302888" y="5054488"/>
            <a:ext cx="52055" cy="48802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446138" y="5042558"/>
            <a:ext cx="49887" cy="49243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2997949" y="6275626"/>
            <a:ext cx="48802" cy="49887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3154116" y="6627002"/>
            <a:ext cx="48802" cy="47717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475322" y="5055572"/>
            <a:ext cx="47717" cy="47717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982864" y="5236682"/>
            <a:ext cx="46633" cy="47717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2660672" y="5757239"/>
            <a:ext cx="46633" cy="46633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79127" y="5033882"/>
            <a:ext cx="44464" cy="44464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2830937" y="5939433"/>
            <a:ext cx="44464" cy="44464"/>
          </a:xfrm>
          <a:prstGeom prst="rect">
            <a:avLst/>
          </a:prstGeom>
        </p:spPr>
      </p:pic>
      <p:sp>
        <p:nvSpPr>
          <p:cNvPr id="183" name="object 183"/>
          <p:cNvSpPr/>
          <p:nvPr/>
        </p:nvSpPr>
        <p:spPr>
          <a:xfrm>
            <a:off x="2323598" y="5422130"/>
            <a:ext cx="42333" cy="45720"/>
          </a:xfrm>
          <a:custGeom>
            <a:avLst/>
            <a:gdLst/>
            <a:ahLst/>
            <a:cxnLst/>
            <a:rect l="l" t="t" r="r" b="b"/>
            <a:pathLst>
              <a:path w="63500" h="68579">
                <a:moveTo>
                  <a:pt x="33856" y="68323"/>
                </a:moveTo>
                <a:lnTo>
                  <a:pt x="18707" y="57088"/>
                </a:lnTo>
                <a:lnTo>
                  <a:pt x="6608" y="46768"/>
                </a:lnTo>
                <a:lnTo>
                  <a:pt x="0" y="35839"/>
                </a:lnTo>
                <a:lnTo>
                  <a:pt x="1321" y="22774"/>
                </a:lnTo>
                <a:lnTo>
                  <a:pt x="6862" y="14411"/>
                </a:lnTo>
                <a:lnTo>
                  <a:pt x="15148" y="7117"/>
                </a:lnTo>
                <a:lnTo>
                  <a:pt x="24655" y="1957"/>
                </a:lnTo>
                <a:lnTo>
                  <a:pt x="33856" y="0"/>
                </a:lnTo>
                <a:lnTo>
                  <a:pt x="43007" y="2465"/>
                </a:lnTo>
                <a:lnTo>
                  <a:pt x="52157" y="8743"/>
                </a:lnTo>
                <a:lnTo>
                  <a:pt x="59477" y="17157"/>
                </a:lnTo>
                <a:lnTo>
                  <a:pt x="63137" y="26027"/>
                </a:lnTo>
                <a:lnTo>
                  <a:pt x="63366" y="40643"/>
                </a:lnTo>
                <a:lnTo>
                  <a:pt x="55207" y="50225"/>
                </a:lnTo>
                <a:lnTo>
                  <a:pt x="43693" y="58283"/>
                </a:lnTo>
                <a:lnTo>
                  <a:pt x="33856" y="6832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4" name="object 184"/>
          <p:cNvSpPr/>
          <p:nvPr/>
        </p:nvSpPr>
        <p:spPr>
          <a:xfrm>
            <a:off x="1648688" y="5062079"/>
            <a:ext cx="45720" cy="35983"/>
          </a:xfrm>
          <a:custGeom>
            <a:avLst/>
            <a:gdLst/>
            <a:ahLst/>
            <a:cxnLst/>
            <a:rect l="l" t="t" r="r" b="b"/>
            <a:pathLst>
              <a:path w="68580" h="53975">
                <a:moveTo>
                  <a:pt x="29509" y="53682"/>
                </a:moveTo>
                <a:lnTo>
                  <a:pt x="228" y="29281"/>
                </a:lnTo>
                <a:lnTo>
                  <a:pt x="0" y="20130"/>
                </a:lnTo>
                <a:lnTo>
                  <a:pt x="6938" y="9760"/>
                </a:lnTo>
                <a:lnTo>
                  <a:pt x="17843" y="1830"/>
                </a:lnTo>
                <a:lnTo>
                  <a:pt x="29509" y="0"/>
                </a:lnTo>
                <a:lnTo>
                  <a:pt x="37897" y="3583"/>
                </a:lnTo>
                <a:lnTo>
                  <a:pt x="46590" y="9150"/>
                </a:lnTo>
                <a:lnTo>
                  <a:pt x="56503" y="16241"/>
                </a:lnTo>
                <a:lnTo>
                  <a:pt x="68551" y="24401"/>
                </a:lnTo>
                <a:lnTo>
                  <a:pt x="56503" y="34237"/>
                </a:lnTo>
                <a:lnTo>
                  <a:pt x="46590" y="43311"/>
                </a:lnTo>
                <a:lnTo>
                  <a:pt x="37897" y="50250"/>
                </a:lnTo>
                <a:lnTo>
                  <a:pt x="29509" y="5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5" name="object 185"/>
          <p:cNvSpPr/>
          <p:nvPr/>
        </p:nvSpPr>
        <p:spPr>
          <a:xfrm>
            <a:off x="3161708" y="6463210"/>
            <a:ext cx="43603" cy="37253"/>
          </a:xfrm>
          <a:custGeom>
            <a:avLst/>
            <a:gdLst/>
            <a:ahLst/>
            <a:cxnLst/>
            <a:rect l="l" t="t" r="r" b="b"/>
            <a:pathLst>
              <a:path w="65404" h="55879">
                <a:moveTo>
                  <a:pt x="24401" y="55359"/>
                </a:moveTo>
                <a:lnTo>
                  <a:pt x="14869" y="54216"/>
                </a:lnTo>
                <a:lnTo>
                  <a:pt x="6710" y="47429"/>
                </a:lnTo>
                <a:lnTo>
                  <a:pt x="1296" y="37287"/>
                </a:lnTo>
                <a:lnTo>
                  <a:pt x="0" y="26078"/>
                </a:lnTo>
                <a:lnTo>
                  <a:pt x="3634" y="15149"/>
                </a:lnTo>
                <a:lnTo>
                  <a:pt x="10777" y="5744"/>
                </a:lnTo>
                <a:lnTo>
                  <a:pt x="19444" y="0"/>
                </a:lnTo>
                <a:lnTo>
                  <a:pt x="27654" y="50"/>
                </a:lnTo>
                <a:lnTo>
                  <a:pt x="36703" y="5566"/>
                </a:lnTo>
                <a:lnTo>
                  <a:pt x="45142" y="12454"/>
                </a:lnTo>
                <a:lnTo>
                  <a:pt x="65069" y="30958"/>
                </a:lnTo>
                <a:lnTo>
                  <a:pt x="52995" y="39117"/>
                </a:lnTo>
                <a:lnTo>
                  <a:pt x="42905" y="46209"/>
                </a:lnTo>
                <a:lnTo>
                  <a:pt x="33729" y="51776"/>
                </a:lnTo>
                <a:lnTo>
                  <a:pt x="24401" y="5535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6" name="object 186"/>
          <p:cNvSpPr/>
          <p:nvPr/>
        </p:nvSpPr>
        <p:spPr>
          <a:xfrm>
            <a:off x="3007709" y="6117053"/>
            <a:ext cx="37253" cy="28787"/>
          </a:xfrm>
          <a:custGeom>
            <a:avLst/>
            <a:gdLst/>
            <a:ahLst/>
            <a:cxnLst/>
            <a:rect l="l" t="t" r="r" b="b"/>
            <a:pathLst>
              <a:path w="55879" h="43179">
                <a:moveTo>
                  <a:pt x="19521" y="42651"/>
                </a:moveTo>
                <a:lnTo>
                  <a:pt x="10980" y="42549"/>
                </a:lnTo>
                <a:lnTo>
                  <a:pt x="4880" y="38177"/>
                </a:lnTo>
                <a:lnTo>
                  <a:pt x="1220" y="30755"/>
                </a:lnTo>
                <a:lnTo>
                  <a:pt x="0" y="21503"/>
                </a:lnTo>
                <a:lnTo>
                  <a:pt x="1499" y="10878"/>
                </a:lnTo>
                <a:lnTo>
                  <a:pt x="5896" y="3609"/>
                </a:lnTo>
                <a:lnTo>
                  <a:pt x="13039" y="0"/>
                </a:lnTo>
                <a:lnTo>
                  <a:pt x="22774" y="355"/>
                </a:lnTo>
                <a:lnTo>
                  <a:pt x="29688" y="2745"/>
                </a:lnTo>
                <a:lnTo>
                  <a:pt x="36602" y="7269"/>
                </a:lnTo>
                <a:lnTo>
                  <a:pt x="44735" y="13623"/>
                </a:lnTo>
                <a:lnTo>
                  <a:pt x="55309" y="21503"/>
                </a:lnTo>
                <a:lnTo>
                  <a:pt x="44227" y="29382"/>
                </a:lnTo>
                <a:lnTo>
                  <a:pt x="34975" y="35737"/>
                </a:lnTo>
                <a:lnTo>
                  <a:pt x="26943" y="40261"/>
                </a:lnTo>
                <a:lnTo>
                  <a:pt x="19521" y="4265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7" name="object 187"/>
          <p:cNvSpPr/>
          <p:nvPr/>
        </p:nvSpPr>
        <p:spPr>
          <a:xfrm>
            <a:off x="2163551" y="5247527"/>
            <a:ext cx="34290" cy="26247"/>
          </a:xfrm>
          <a:custGeom>
            <a:avLst/>
            <a:gdLst/>
            <a:ahLst/>
            <a:cxnLst/>
            <a:rect l="l" t="t" r="r" b="b"/>
            <a:pathLst>
              <a:path w="51435" h="39370">
                <a:moveTo>
                  <a:pt x="18529" y="39041"/>
                </a:moveTo>
                <a:lnTo>
                  <a:pt x="9099" y="38253"/>
                </a:lnTo>
                <a:lnTo>
                  <a:pt x="2872" y="33958"/>
                </a:lnTo>
                <a:lnTo>
                  <a:pt x="0" y="26917"/>
                </a:lnTo>
                <a:lnTo>
                  <a:pt x="635" y="17894"/>
                </a:lnTo>
                <a:lnTo>
                  <a:pt x="2262" y="11387"/>
                </a:lnTo>
                <a:lnTo>
                  <a:pt x="12022" y="1626"/>
                </a:lnTo>
                <a:lnTo>
                  <a:pt x="18529" y="0"/>
                </a:lnTo>
                <a:lnTo>
                  <a:pt x="23841" y="1677"/>
                </a:lnTo>
                <a:lnTo>
                  <a:pt x="30526" y="6100"/>
                </a:lnTo>
                <a:lnTo>
                  <a:pt x="39346" y="12352"/>
                </a:lnTo>
                <a:lnTo>
                  <a:pt x="51064" y="19520"/>
                </a:lnTo>
                <a:lnTo>
                  <a:pt x="39575" y="27374"/>
                </a:lnTo>
                <a:lnTo>
                  <a:pt x="31136" y="33551"/>
                </a:lnTo>
                <a:lnTo>
                  <a:pt x="24528" y="37592"/>
                </a:lnTo>
                <a:lnTo>
                  <a:pt x="18529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8" name="object 188"/>
          <p:cNvSpPr/>
          <p:nvPr/>
        </p:nvSpPr>
        <p:spPr>
          <a:xfrm>
            <a:off x="3337141" y="6809095"/>
            <a:ext cx="31750" cy="23283"/>
          </a:xfrm>
          <a:custGeom>
            <a:avLst/>
            <a:gdLst/>
            <a:ahLst/>
            <a:cxnLst/>
            <a:rect l="l" t="t" r="r" b="b"/>
            <a:pathLst>
              <a:path w="47625" h="34925">
                <a:moveTo>
                  <a:pt x="19902" y="34313"/>
                </a:moveTo>
                <a:lnTo>
                  <a:pt x="13395" y="34313"/>
                </a:lnTo>
                <a:lnTo>
                  <a:pt x="2008" y="26180"/>
                </a:lnTo>
                <a:lnTo>
                  <a:pt x="381" y="19673"/>
                </a:lnTo>
                <a:lnTo>
                  <a:pt x="0" y="10675"/>
                </a:lnTo>
                <a:lnTo>
                  <a:pt x="3431" y="3812"/>
                </a:lnTo>
                <a:lnTo>
                  <a:pt x="10218" y="0"/>
                </a:lnTo>
                <a:lnTo>
                  <a:pt x="19902" y="152"/>
                </a:lnTo>
                <a:lnTo>
                  <a:pt x="24909" y="1550"/>
                </a:lnTo>
                <a:lnTo>
                  <a:pt x="30679" y="5235"/>
                </a:lnTo>
                <a:lnTo>
                  <a:pt x="37974" y="10446"/>
                </a:lnTo>
                <a:lnTo>
                  <a:pt x="47557" y="16419"/>
                </a:lnTo>
                <a:lnTo>
                  <a:pt x="37974" y="23333"/>
                </a:lnTo>
                <a:lnTo>
                  <a:pt x="30679" y="29026"/>
                </a:lnTo>
                <a:lnTo>
                  <a:pt x="24909" y="32890"/>
                </a:lnTo>
                <a:lnTo>
                  <a:pt x="19902" y="3431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9" name="object 189"/>
          <p:cNvSpPr/>
          <p:nvPr/>
        </p:nvSpPr>
        <p:spPr>
          <a:xfrm>
            <a:off x="118622" y="5041474"/>
            <a:ext cx="35983" cy="27517"/>
          </a:xfrm>
          <a:custGeom>
            <a:avLst/>
            <a:gdLst/>
            <a:ahLst/>
            <a:cxnLst/>
            <a:rect l="l" t="t" r="r" b="b"/>
            <a:pathLst>
              <a:path w="53975" h="41275">
                <a:moveTo>
                  <a:pt x="12353" y="41049"/>
                </a:moveTo>
                <a:lnTo>
                  <a:pt x="5693" y="37618"/>
                </a:lnTo>
                <a:lnTo>
                  <a:pt x="1474" y="30831"/>
                </a:lnTo>
                <a:lnTo>
                  <a:pt x="0" y="21147"/>
                </a:lnTo>
                <a:lnTo>
                  <a:pt x="1220" y="11437"/>
                </a:lnTo>
                <a:lnTo>
                  <a:pt x="4880" y="4473"/>
                </a:lnTo>
                <a:lnTo>
                  <a:pt x="10980" y="559"/>
                </a:lnTo>
                <a:lnTo>
                  <a:pt x="19520" y="0"/>
                </a:lnTo>
                <a:lnTo>
                  <a:pt x="25773" y="2363"/>
                </a:lnTo>
                <a:lnTo>
                  <a:pt x="32941" y="6710"/>
                </a:lnTo>
                <a:lnTo>
                  <a:pt x="41939" y="12581"/>
                </a:lnTo>
                <a:lnTo>
                  <a:pt x="53682" y="19520"/>
                </a:lnTo>
                <a:lnTo>
                  <a:pt x="42879" y="27400"/>
                </a:lnTo>
                <a:lnTo>
                  <a:pt x="34364" y="33754"/>
                </a:lnTo>
                <a:lnTo>
                  <a:pt x="27374" y="38279"/>
                </a:lnTo>
                <a:lnTo>
                  <a:pt x="21147" y="40668"/>
                </a:lnTo>
                <a:lnTo>
                  <a:pt x="12353" y="4104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0" name="object 190"/>
          <p:cNvSpPr/>
          <p:nvPr/>
        </p:nvSpPr>
        <p:spPr>
          <a:xfrm>
            <a:off x="1823918" y="5071840"/>
            <a:ext cx="24553" cy="31750"/>
          </a:xfrm>
          <a:custGeom>
            <a:avLst/>
            <a:gdLst/>
            <a:ahLst/>
            <a:cxnLst/>
            <a:rect l="l" t="t" r="r" b="b"/>
            <a:pathLst>
              <a:path w="36830" h="47625">
                <a:moveTo>
                  <a:pt x="24807" y="47353"/>
                </a:moveTo>
                <a:lnTo>
                  <a:pt x="15555" y="47175"/>
                </a:lnTo>
                <a:lnTo>
                  <a:pt x="7320" y="45497"/>
                </a:lnTo>
                <a:lnTo>
                  <a:pt x="2135" y="41075"/>
                </a:lnTo>
                <a:lnTo>
                  <a:pt x="0" y="34822"/>
                </a:lnTo>
                <a:lnTo>
                  <a:pt x="915" y="27654"/>
                </a:lnTo>
                <a:lnTo>
                  <a:pt x="3965" y="21732"/>
                </a:lnTo>
                <a:lnTo>
                  <a:pt x="8235" y="15657"/>
                </a:lnTo>
                <a:lnTo>
                  <a:pt x="20435" y="0"/>
                </a:lnTo>
                <a:lnTo>
                  <a:pt x="26180" y="9607"/>
                </a:lnTo>
                <a:lnTo>
                  <a:pt x="31009" y="17080"/>
                </a:lnTo>
                <a:lnTo>
                  <a:pt x="34618" y="23333"/>
                </a:lnTo>
                <a:lnTo>
                  <a:pt x="36703" y="29281"/>
                </a:lnTo>
                <a:lnTo>
                  <a:pt x="36601" y="39168"/>
                </a:lnTo>
                <a:lnTo>
                  <a:pt x="32229" y="44938"/>
                </a:lnTo>
                <a:lnTo>
                  <a:pt x="24807" y="4735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1" name="object 191"/>
          <p:cNvSpPr/>
          <p:nvPr/>
        </p:nvSpPr>
        <p:spPr>
          <a:xfrm>
            <a:off x="2837444" y="5783266"/>
            <a:ext cx="24130" cy="19897"/>
          </a:xfrm>
          <a:custGeom>
            <a:avLst/>
            <a:gdLst/>
            <a:ahLst/>
            <a:cxnLst/>
            <a:rect l="l" t="t" r="r" b="b"/>
            <a:pathLst>
              <a:path w="36195" h="29845">
                <a:moveTo>
                  <a:pt x="26027" y="29281"/>
                </a:moveTo>
                <a:lnTo>
                  <a:pt x="19520" y="29281"/>
                </a:lnTo>
                <a:lnTo>
                  <a:pt x="16470" y="27883"/>
                </a:lnTo>
                <a:lnTo>
                  <a:pt x="12200" y="24197"/>
                </a:lnTo>
                <a:lnTo>
                  <a:pt x="6710" y="18987"/>
                </a:lnTo>
                <a:lnTo>
                  <a:pt x="0" y="13013"/>
                </a:lnTo>
                <a:lnTo>
                  <a:pt x="7676" y="8006"/>
                </a:lnTo>
                <a:lnTo>
                  <a:pt x="13827" y="3456"/>
                </a:lnTo>
                <a:lnTo>
                  <a:pt x="18758" y="432"/>
                </a:lnTo>
                <a:lnTo>
                  <a:pt x="22774" y="0"/>
                </a:lnTo>
                <a:lnTo>
                  <a:pt x="27654" y="1626"/>
                </a:lnTo>
                <a:lnTo>
                  <a:pt x="35787" y="9760"/>
                </a:lnTo>
                <a:lnTo>
                  <a:pt x="35787" y="21147"/>
                </a:lnTo>
                <a:lnTo>
                  <a:pt x="26027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2" name="object 192"/>
          <p:cNvSpPr/>
          <p:nvPr/>
        </p:nvSpPr>
        <p:spPr>
          <a:xfrm>
            <a:off x="2673686" y="5601394"/>
            <a:ext cx="27517" cy="21589"/>
          </a:xfrm>
          <a:custGeom>
            <a:avLst/>
            <a:gdLst/>
            <a:ahLst/>
            <a:cxnLst/>
            <a:rect l="l" t="t" r="r" b="b"/>
            <a:pathLst>
              <a:path w="41275" h="32384">
                <a:moveTo>
                  <a:pt x="13013" y="32051"/>
                </a:moveTo>
                <a:lnTo>
                  <a:pt x="8133" y="32051"/>
                </a:lnTo>
                <a:lnTo>
                  <a:pt x="1626" y="22291"/>
                </a:lnTo>
                <a:lnTo>
                  <a:pt x="0" y="15784"/>
                </a:lnTo>
                <a:lnTo>
                  <a:pt x="76" y="6862"/>
                </a:lnTo>
                <a:lnTo>
                  <a:pt x="4270" y="1753"/>
                </a:lnTo>
                <a:lnTo>
                  <a:pt x="11209" y="0"/>
                </a:lnTo>
                <a:lnTo>
                  <a:pt x="19521" y="1143"/>
                </a:lnTo>
                <a:lnTo>
                  <a:pt x="23282" y="2567"/>
                </a:lnTo>
                <a:lnTo>
                  <a:pt x="27654" y="6430"/>
                </a:lnTo>
                <a:lnTo>
                  <a:pt x="33246" y="12124"/>
                </a:lnTo>
                <a:lnTo>
                  <a:pt x="40668" y="19037"/>
                </a:lnTo>
                <a:lnTo>
                  <a:pt x="31772" y="23816"/>
                </a:lnTo>
                <a:lnTo>
                  <a:pt x="24401" y="27984"/>
                </a:lnTo>
                <a:lnTo>
                  <a:pt x="18249" y="30933"/>
                </a:lnTo>
                <a:lnTo>
                  <a:pt x="13013" y="3205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93" name="object 193"/>
          <p:cNvGrpSpPr/>
          <p:nvPr/>
        </p:nvGrpSpPr>
        <p:grpSpPr>
          <a:xfrm>
            <a:off x="-44449" y="-95250"/>
            <a:ext cx="1882563" cy="5016500"/>
            <a:chOff x="-66674" y="-142875"/>
            <a:chExt cx="2823845" cy="7524750"/>
          </a:xfrm>
        </p:grpSpPr>
        <p:pic>
          <p:nvPicPr>
            <p:cNvPr id="194" name="object 19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0" y="0"/>
              <a:ext cx="2614313" cy="5393198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712325" y="0"/>
              <a:ext cx="1902460" cy="5392420"/>
            </a:xfrm>
            <a:custGeom>
              <a:avLst/>
              <a:gdLst/>
              <a:ahLst/>
              <a:cxnLst/>
              <a:rect l="l" t="t" r="r" b="b"/>
              <a:pathLst>
                <a:path w="1902460" h="5392420">
                  <a:moveTo>
                    <a:pt x="240962" y="0"/>
                  </a:moveTo>
                  <a:lnTo>
                    <a:pt x="299094" y="22268"/>
                  </a:lnTo>
                  <a:lnTo>
                    <a:pt x="343050" y="42744"/>
                  </a:lnTo>
                  <a:lnTo>
                    <a:pt x="385729" y="65688"/>
                  </a:lnTo>
                  <a:lnTo>
                    <a:pt x="427023" y="91039"/>
                  </a:lnTo>
                  <a:lnTo>
                    <a:pt x="466826" y="118735"/>
                  </a:lnTo>
                  <a:lnTo>
                    <a:pt x="505031" y="148715"/>
                  </a:lnTo>
                  <a:lnTo>
                    <a:pt x="541530" y="180917"/>
                  </a:lnTo>
                  <a:lnTo>
                    <a:pt x="576216" y="215280"/>
                  </a:lnTo>
                  <a:lnTo>
                    <a:pt x="608982" y="251741"/>
                  </a:lnTo>
                  <a:lnTo>
                    <a:pt x="639721" y="290240"/>
                  </a:lnTo>
                  <a:lnTo>
                    <a:pt x="668326" y="330714"/>
                  </a:lnTo>
                  <a:lnTo>
                    <a:pt x="694689" y="373102"/>
                  </a:lnTo>
                  <a:lnTo>
                    <a:pt x="1788609" y="2253276"/>
                  </a:lnTo>
                  <a:lnTo>
                    <a:pt x="1812378" y="2297078"/>
                  </a:lnTo>
                  <a:lnTo>
                    <a:pt x="1833352" y="2341886"/>
                  </a:lnTo>
                  <a:lnTo>
                    <a:pt x="1851529" y="2387574"/>
                  </a:lnTo>
                  <a:lnTo>
                    <a:pt x="1866909" y="2434017"/>
                  </a:lnTo>
                  <a:lnTo>
                    <a:pt x="1879493" y="2481088"/>
                  </a:lnTo>
                  <a:lnTo>
                    <a:pt x="1889280" y="2528662"/>
                  </a:lnTo>
                  <a:lnTo>
                    <a:pt x="1896272" y="2576613"/>
                  </a:lnTo>
                  <a:lnTo>
                    <a:pt x="1900466" y="2624815"/>
                  </a:lnTo>
                  <a:lnTo>
                    <a:pt x="1901864" y="2673143"/>
                  </a:lnTo>
                  <a:lnTo>
                    <a:pt x="1900466" y="2721472"/>
                  </a:lnTo>
                  <a:lnTo>
                    <a:pt x="1896272" y="2769674"/>
                  </a:lnTo>
                  <a:lnTo>
                    <a:pt x="1889280" y="2817625"/>
                  </a:lnTo>
                  <a:lnTo>
                    <a:pt x="1879493" y="2865199"/>
                  </a:lnTo>
                  <a:lnTo>
                    <a:pt x="1866909" y="2912270"/>
                  </a:lnTo>
                  <a:lnTo>
                    <a:pt x="1851529" y="2958712"/>
                  </a:lnTo>
                  <a:lnTo>
                    <a:pt x="1833352" y="3004401"/>
                  </a:lnTo>
                  <a:lnTo>
                    <a:pt x="1812378" y="3049209"/>
                  </a:lnTo>
                  <a:lnTo>
                    <a:pt x="1788609" y="3093011"/>
                  </a:lnTo>
                  <a:lnTo>
                    <a:pt x="694689" y="4973184"/>
                  </a:lnTo>
                  <a:lnTo>
                    <a:pt x="668326" y="5015573"/>
                  </a:lnTo>
                  <a:lnTo>
                    <a:pt x="639721" y="5056047"/>
                  </a:lnTo>
                  <a:lnTo>
                    <a:pt x="608982" y="5094546"/>
                  </a:lnTo>
                  <a:lnTo>
                    <a:pt x="576216" y="5131007"/>
                  </a:lnTo>
                  <a:lnTo>
                    <a:pt x="541530" y="5165370"/>
                  </a:lnTo>
                  <a:lnTo>
                    <a:pt x="505031" y="5197572"/>
                  </a:lnTo>
                  <a:lnTo>
                    <a:pt x="466826" y="5227552"/>
                  </a:lnTo>
                  <a:lnTo>
                    <a:pt x="427023" y="5255248"/>
                  </a:lnTo>
                  <a:lnTo>
                    <a:pt x="385729" y="5280599"/>
                  </a:lnTo>
                  <a:lnTo>
                    <a:pt x="343050" y="5303543"/>
                  </a:lnTo>
                  <a:lnTo>
                    <a:pt x="299094" y="5324019"/>
                  </a:lnTo>
                  <a:lnTo>
                    <a:pt x="253968" y="5341964"/>
                  </a:lnTo>
                  <a:lnTo>
                    <a:pt x="207779" y="5357317"/>
                  </a:lnTo>
                  <a:lnTo>
                    <a:pt x="160634" y="5370017"/>
                  </a:lnTo>
                  <a:lnTo>
                    <a:pt x="112641" y="5380003"/>
                  </a:lnTo>
                  <a:lnTo>
                    <a:pt x="63906" y="5387211"/>
                  </a:lnTo>
                  <a:lnTo>
                    <a:pt x="14537" y="5391581"/>
                  </a:lnTo>
                  <a:lnTo>
                    <a:pt x="0" y="5392010"/>
                  </a:lnTo>
                </a:path>
              </a:pathLst>
            </a:custGeom>
            <a:ln w="285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0" y="4371117"/>
              <a:ext cx="2303780" cy="2943225"/>
            </a:xfrm>
            <a:custGeom>
              <a:avLst/>
              <a:gdLst/>
              <a:ahLst/>
              <a:cxnLst/>
              <a:rect l="l" t="t" r="r" b="b"/>
              <a:pathLst>
                <a:path w="2303780" h="2943225">
                  <a:moveTo>
                    <a:pt x="25295" y="2943224"/>
                  </a:moveTo>
                  <a:lnTo>
                    <a:pt x="0" y="2939183"/>
                  </a:lnTo>
                </a:path>
                <a:path w="2303780" h="2943225">
                  <a:moveTo>
                    <a:pt x="0" y="7762"/>
                  </a:moveTo>
                  <a:lnTo>
                    <a:pt x="31722" y="2693"/>
                  </a:lnTo>
                  <a:lnTo>
                    <a:pt x="82579" y="0"/>
                  </a:lnTo>
                  <a:lnTo>
                    <a:pt x="1244741" y="0"/>
                  </a:lnTo>
                  <a:lnTo>
                    <a:pt x="1295597" y="2693"/>
                  </a:lnTo>
                  <a:lnTo>
                    <a:pt x="1345324" y="10639"/>
                  </a:lnTo>
                  <a:lnTo>
                    <a:pt x="1393567" y="23632"/>
                  </a:lnTo>
                  <a:lnTo>
                    <a:pt x="1439970" y="41467"/>
                  </a:lnTo>
                  <a:lnTo>
                    <a:pt x="1484178" y="63942"/>
                  </a:lnTo>
                  <a:lnTo>
                    <a:pt x="1525836" y="90851"/>
                  </a:lnTo>
                  <a:lnTo>
                    <a:pt x="1564588" y="121990"/>
                  </a:lnTo>
                  <a:lnTo>
                    <a:pt x="1600079" y="157154"/>
                  </a:lnTo>
                  <a:lnTo>
                    <a:pt x="1631955" y="196140"/>
                  </a:lnTo>
                  <a:lnTo>
                    <a:pt x="1659858" y="238743"/>
                  </a:lnTo>
                  <a:lnTo>
                    <a:pt x="2239341" y="1234729"/>
                  </a:lnTo>
                  <a:lnTo>
                    <a:pt x="2262525" y="1279976"/>
                  </a:lnTo>
                  <a:lnTo>
                    <a:pt x="2280556" y="1326891"/>
                  </a:lnTo>
                  <a:lnTo>
                    <a:pt x="2293436" y="1375057"/>
                  </a:lnTo>
                  <a:lnTo>
                    <a:pt x="2301164" y="1424056"/>
                  </a:lnTo>
                  <a:lnTo>
                    <a:pt x="2303740" y="1473472"/>
                  </a:lnTo>
                  <a:lnTo>
                    <a:pt x="2301164" y="1522889"/>
                  </a:lnTo>
                  <a:lnTo>
                    <a:pt x="2293436" y="1571888"/>
                  </a:lnTo>
                  <a:lnTo>
                    <a:pt x="2280557" y="1620054"/>
                  </a:lnTo>
                  <a:lnTo>
                    <a:pt x="2262525" y="1666969"/>
                  </a:lnTo>
                  <a:lnTo>
                    <a:pt x="2239341" y="1712216"/>
                  </a:lnTo>
                  <a:lnTo>
                    <a:pt x="1659859" y="2708202"/>
                  </a:lnTo>
                  <a:lnTo>
                    <a:pt x="1631955" y="2750805"/>
                  </a:lnTo>
                  <a:lnTo>
                    <a:pt x="1600079" y="2789791"/>
                  </a:lnTo>
                  <a:lnTo>
                    <a:pt x="1564588" y="2824955"/>
                  </a:lnTo>
                  <a:lnTo>
                    <a:pt x="1525836" y="2856094"/>
                  </a:lnTo>
                  <a:lnTo>
                    <a:pt x="1484178" y="2883003"/>
                  </a:lnTo>
                  <a:lnTo>
                    <a:pt x="1439970" y="2905477"/>
                  </a:lnTo>
                  <a:lnTo>
                    <a:pt x="1393567" y="2923313"/>
                  </a:lnTo>
                  <a:lnTo>
                    <a:pt x="1345325" y="2936306"/>
                  </a:lnTo>
                  <a:lnTo>
                    <a:pt x="1302024" y="2943224"/>
                  </a:lnTo>
                </a:path>
              </a:pathLst>
            </a:custGeom>
            <a:ln w="133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961097" y="7318209"/>
              <a:ext cx="1045844" cy="63500"/>
            </a:xfrm>
            <a:custGeom>
              <a:avLst/>
              <a:gdLst/>
              <a:ahLst/>
              <a:cxnLst/>
              <a:rect l="l" t="t" r="r" b="b"/>
              <a:pathLst>
                <a:path w="1045844" h="63500">
                  <a:moveTo>
                    <a:pt x="44843" y="29273"/>
                  </a:moveTo>
                  <a:lnTo>
                    <a:pt x="35229" y="22593"/>
                  </a:lnTo>
                  <a:lnTo>
                    <a:pt x="27762" y="17284"/>
                  </a:lnTo>
                  <a:lnTo>
                    <a:pt x="21501" y="13487"/>
                  </a:lnTo>
                  <a:lnTo>
                    <a:pt x="15557" y="11379"/>
                  </a:lnTo>
                  <a:lnTo>
                    <a:pt x="10680" y="11379"/>
                  </a:lnTo>
                  <a:lnTo>
                    <a:pt x="2540" y="19519"/>
                  </a:lnTo>
                  <a:lnTo>
                    <a:pt x="914" y="26022"/>
                  </a:lnTo>
                  <a:lnTo>
                    <a:pt x="0" y="34112"/>
                  </a:lnTo>
                  <a:lnTo>
                    <a:pt x="2133" y="40665"/>
                  </a:lnTo>
                  <a:lnTo>
                    <a:pt x="7327" y="44780"/>
                  </a:lnTo>
                  <a:lnTo>
                    <a:pt x="15557" y="45542"/>
                  </a:lnTo>
                  <a:lnTo>
                    <a:pt x="20586" y="44373"/>
                  </a:lnTo>
                  <a:lnTo>
                    <a:pt x="26543" y="41071"/>
                  </a:lnTo>
                  <a:lnTo>
                    <a:pt x="34315" y="35941"/>
                  </a:lnTo>
                  <a:lnTo>
                    <a:pt x="44843" y="29273"/>
                  </a:lnTo>
                  <a:close/>
                </a:path>
                <a:path w="1045844" h="63500">
                  <a:moveTo>
                    <a:pt x="287223" y="29273"/>
                  </a:moveTo>
                  <a:lnTo>
                    <a:pt x="285140" y="24015"/>
                  </a:lnTo>
                  <a:lnTo>
                    <a:pt x="281533" y="17691"/>
                  </a:lnTo>
                  <a:lnTo>
                    <a:pt x="276694" y="9829"/>
                  </a:lnTo>
                  <a:lnTo>
                    <a:pt x="270954" y="0"/>
                  </a:lnTo>
                  <a:lnTo>
                    <a:pt x="264274" y="9575"/>
                  </a:lnTo>
                  <a:lnTo>
                    <a:pt x="258953" y="16878"/>
                  </a:lnTo>
                  <a:lnTo>
                    <a:pt x="255168" y="22644"/>
                  </a:lnTo>
                  <a:lnTo>
                    <a:pt x="253060" y="27647"/>
                  </a:lnTo>
                  <a:lnTo>
                    <a:pt x="252399" y="36195"/>
                  </a:lnTo>
                  <a:lnTo>
                    <a:pt x="255092" y="42291"/>
                  </a:lnTo>
                  <a:lnTo>
                    <a:pt x="260832" y="45948"/>
                  </a:lnTo>
                  <a:lnTo>
                    <a:pt x="269328" y="47167"/>
                  </a:lnTo>
                  <a:lnTo>
                    <a:pt x="277837" y="45974"/>
                  </a:lnTo>
                  <a:lnTo>
                    <a:pt x="283768" y="42494"/>
                  </a:lnTo>
                  <a:lnTo>
                    <a:pt x="286943" y="36880"/>
                  </a:lnTo>
                  <a:lnTo>
                    <a:pt x="287223" y="29273"/>
                  </a:lnTo>
                  <a:close/>
                </a:path>
                <a:path w="1045844" h="63500">
                  <a:moveTo>
                    <a:pt x="554012" y="27647"/>
                  </a:moveTo>
                  <a:lnTo>
                    <a:pt x="543458" y="21932"/>
                  </a:lnTo>
                  <a:lnTo>
                    <a:pt x="535508" y="17284"/>
                  </a:lnTo>
                  <a:lnTo>
                    <a:pt x="529069" y="14160"/>
                  </a:lnTo>
                  <a:lnTo>
                    <a:pt x="523100" y="13004"/>
                  </a:lnTo>
                  <a:lnTo>
                    <a:pt x="514807" y="13284"/>
                  </a:lnTo>
                  <a:lnTo>
                    <a:pt x="509270" y="16471"/>
                  </a:lnTo>
                  <a:lnTo>
                    <a:pt x="506171" y="22390"/>
                  </a:lnTo>
                  <a:lnTo>
                    <a:pt x="505206" y="30899"/>
                  </a:lnTo>
                  <a:lnTo>
                    <a:pt x="507339" y="38709"/>
                  </a:lnTo>
                  <a:lnTo>
                    <a:pt x="511302" y="44526"/>
                  </a:lnTo>
                  <a:lnTo>
                    <a:pt x="517105" y="47599"/>
                  </a:lnTo>
                  <a:lnTo>
                    <a:pt x="524725" y="47167"/>
                  </a:lnTo>
                  <a:lnTo>
                    <a:pt x="530669" y="44805"/>
                  </a:lnTo>
                  <a:lnTo>
                    <a:pt x="536930" y="40462"/>
                  </a:lnTo>
                  <a:lnTo>
                    <a:pt x="544398" y="34594"/>
                  </a:lnTo>
                  <a:lnTo>
                    <a:pt x="554012" y="27647"/>
                  </a:lnTo>
                  <a:close/>
                </a:path>
                <a:path w="1045844" h="63500">
                  <a:moveTo>
                    <a:pt x="796391" y="26022"/>
                  </a:moveTo>
                  <a:lnTo>
                    <a:pt x="794766" y="21145"/>
                  </a:lnTo>
                  <a:lnTo>
                    <a:pt x="783374" y="14643"/>
                  </a:lnTo>
                  <a:lnTo>
                    <a:pt x="771994" y="14643"/>
                  </a:lnTo>
                  <a:lnTo>
                    <a:pt x="763854" y="24396"/>
                  </a:lnTo>
                  <a:lnTo>
                    <a:pt x="763854" y="29273"/>
                  </a:lnTo>
                  <a:lnTo>
                    <a:pt x="765276" y="34315"/>
                  </a:lnTo>
                  <a:lnTo>
                    <a:pt x="769150" y="40259"/>
                  </a:lnTo>
                  <a:lnTo>
                    <a:pt x="774839" y="48031"/>
                  </a:lnTo>
                  <a:lnTo>
                    <a:pt x="781748" y="58559"/>
                  </a:lnTo>
                  <a:lnTo>
                    <a:pt x="786549" y="46837"/>
                  </a:lnTo>
                  <a:lnTo>
                    <a:pt x="790905" y="38023"/>
                  </a:lnTo>
                  <a:lnTo>
                    <a:pt x="794334" y="31330"/>
                  </a:lnTo>
                  <a:lnTo>
                    <a:pt x="796391" y="26022"/>
                  </a:lnTo>
                  <a:close/>
                </a:path>
                <a:path w="1045844" h="63500">
                  <a:moveTo>
                    <a:pt x="1045286" y="47167"/>
                  </a:moveTo>
                  <a:lnTo>
                    <a:pt x="1044143" y="43154"/>
                  </a:lnTo>
                  <a:lnTo>
                    <a:pt x="1041006" y="38227"/>
                  </a:lnTo>
                  <a:lnTo>
                    <a:pt x="1030643" y="24396"/>
                  </a:lnTo>
                  <a:lnTo>
                    <a:pt x="1026807" y="32105"/>
                  </a:lnTo>
                  <a:lnTo>
                    <a:pt x="1023112" y="38430"/>
                  </a:lnTo>
                  <a:lnTo>
                    <a:pt x="1020343" y="43840"/>
                  </a:lnTo>
                  <a:lnTo>
                    <a:pt x="1019251" y="48793"/>
                  </a:lnTo>
                  <a:lnTo>
                    <a:pt x="1019251" y="53682"/>
                  </a:lnTo>
                  <a:lnTo>
                    <a:pt x="1029017" y="63436"/>
                  </a:lnTo>
                  <a:lnTo>
                    <a:pt x="1030643" y="61810"/>
                  </a:lnTo>
                  <a:lnTo>
                    <a:pt x="1037145" y="58559"/>
                  </a:lnTo>
                  <a:lnTo>
                    <a:pt x="1045286" y="52057"/>
                  </a:lnTo>
                  <a:lnTo>
                    <a:pt x="1045286" y="47167"/>
                  </a:lnTo>
                  <a:close/>
                </a:path>
              </a:pathLst>
            </a:custGeom>
            <a:solidFill>
              <a:srgbClr val="8B53FF">
                <a:alpha val="189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98" name="object 198"/>
          <p:cNvSpPr/>
          <p:nvPr/>
        </p:nvSpPr>
        <p:spPr>
          <a:xfrm>
            <a:off x="3182313" y="6303823"/>
            <a:ext cx="22860" cy="19897"/>
          </a:xfrm>
          <a:custGeom>
            <a:avLst/>
            <a:gdLst/>
            <a:ahLst/>
            <a:cxnLst/>
            <a:rect l="l" t="t" r="r" b="b"/>
            <a:pathLst>
              <a:path w="34289" h="29845">
                <a:moveTo>
                  <a:pt x="11387" y="29281"/>
                </a:moveTo>
                <a:lnTo>
                  <a:pt x="4880" y="27654"/>
                </a:lnTo>
                <a:lnTo>
                  <a:pt x="0" y="17894"/>
                </a:lnTo>
                <a:lnTo>
                  <a:pt x="0" y="8133"/>
                </a:lnTo>
                <a:lnTo>
                  <a:pt x="9760" y="0"/>
                </a:lnTo>
                <a:lnTo>
                  <a:pt x="13013" y="0"/>
                </a:lnTo>
                <a:lnTo>
                  <a:pt x="17690" y="2084"/>
                </a:lnTo>
                <a:lnTo>
                  <a:pt x="22367" y="5693"/>
                </a:lnTo>
                <a:lnTo>
                  <a:pt x="27654" y="10522"/>
                </a:lnTo>
                <a:lnTo>
                  <a:pt x="34161" y="16267"/>
                </a:lnTo>
                <a:lnTo>
                  <a:pt x="26485" y="21274"/>
                </a:lnTo>
                <a:lnTo>
                  <a:pt x="20334" y="25824"/>
                </a:lnTo>
                <a:lnTo>
                  <a:pt x="15403" y="28849"/>
                </a:lnTo>
                <a:lnTo>
                  <a:pt x="11387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9" name="object 199"/>
          <p:cNvSpPr/>
          <p:nvPr/>
        </p:nvSpPr>
        <p:spPr>
          <a:xfrm>
            <a:off x="2506318" y="5428638"/>
            <a:ext cx="16933" cy="23283"/>
          </a:xfrm>
          <a:custGeom>
            <a:avLst/>
            <a:gdLst/>
            <a:ahLst/>
            <a:cxnLst/>
            <a:rect l="l" t="t" r="r" b="b"/>
            <a:pathLst>
              <a:path w="25400" h="34925">
                <a:moveTo>
                  <a:pt x="9912" y="34314"/>
                </a:moveTo>
                <a:lnTo>
                  <a:pt x="2363" y="32941"/>
                </a:lnTo>
                <a:lnTo>
                  <a:pt x="0" y="22418"/>
                </a:lnTo>
                <a:lnTo>
                  <a:pt x="533" y="0"/>
                </a:lnTo>
                <a:lnTo>
                  <a:pt x="15784" y="17080"/>
                </a:lnTo>
                <a:lnTo>
                  <a:pt x="20893" y="23333"/>
                </a:lnTo>
                <a:lnTo>
                  <a:pt x="24934" y="29281"/>
                </a:lnTo>
                <a:lnTo>
                  <a:pt x="9912" y="3431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2FCF4956-2372-4FDE-8446-E9DA11C543A3}"/>
              </a:ext>
            </a:extLst>
          </p:cNvPr>
          <p:cNvSpPr txBox="1"/>
          <p:nvPr/>
        </p:nvSpPr>
        <p:spPr>
          <a:xfrm>
            <a:off x="1503838" y="4259911"/>
            <a:ext cx="2458261" cy="1358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5145" lvl="1" defTabSz="914400">
              <a:lnSpc>
                <a:spcPts val="1350"/>
              </a:lnSpc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 Properties, Velocity and Head loss, Pipe friction, Drag &amp; Lift force, Open Channel flow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39D2FD5-58BB-40AB-9256-071CA0254B44}"/>
              </a:ext>
            </a:extLst>
          </p:cNvPr>
          <p:cNvSpPr txBox="1"/>
          <p:nvPr/>
        </p:nvSpPr>
        <p:spPr>
          <a:xfrm>
            <a:off x="3820705" y="3449454"/>
            <a:ext cx="21892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concepts of  Bernoulli equation, Mach Number and Reynolds Number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1">
            <a:extLst>
              <a:ext uri="{FF2B5EF4-FFF2-40B4-BE49-F238E27FC236}">
                <a16:creationId xmlns:a16="http://schemas.microsoft.com/office/drawing/2014/main" id="{5C8A9D20-1443-43FD-845B-7F4E012FA5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587" y="666751"/>
            <a:ext cx="10410825" cy="53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7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5">
            <a:extLst>
              <a:ext uri="{FF2B5EF4-FFF2-40B4-BE49-F238E27FC236}">
                <a16:creationId xmlns:a16="http://schemas.microsoft.com/office/drawing/2014/main" id="{8E8623AF-4441-4E68-8EE6-756D713E07A1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52501" y="371475"/>
            <a:ext cx="99250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48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7">
            <a:extLst>
              <a:ext uri="{FF2B5EF4-FFF2-40B4-BE49-F238E27FC236}">
                <a16:creationId xmlns:a16="http://schemas.microsoft.com/office/drawing/2014/main" id="{EC57ED82-264A-498E-84E3-7C35BABA67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81025"/>
            <a:ext cx="103536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9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8">
            <a:extLst>
              <a:ext uri="{FF2B5EF4-FFF2-40B4-BE49-F238E27FC236}">
                <a16:creationId xmlns:a16="http://schemas.microsoft.com/office/drawing/2014/main" id="{C3903CEE-2110-42C0-A8CF-1077FA287D6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550" y="495300"/>
            <a:ext cx="101536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49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9">
            <a:extLst>
              <a:ext uri="{FF2B5EF4-FFF2-40B4-BE49-F238E27FC236}">
                <a16:creationId xmlns:a16="http://schemas.microsoft.com/office/drawing/2014/main" id="{0E95A6CB-44CA-4DC6-AD6C-CCDED5B1097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3925" y="742950"/>
            <a:ext cx="102489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03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0">
            <a:extLst>
              <a:ext uri="{FF2B5EF4-FFF2-40B4-BE49-F238E27FC236}">
                <a16:creationId xmlns:a16="http://schemas.microsoft.com/office/drawing/2014/main" id="{B2731FC6-77FB-4ADD-BE35-0791A5CA10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52475"/>
            <a:ext cx="1045845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82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72400" y="2518691"/>
            <a:ext cx="3086100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3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Bernoulli Equation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D26BE23-B037-409C-93BF-586C3B28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6991134" cy="62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20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B12010F-6F47-44DA-9F16-FE2A239229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525" y="542926"/>
            <a:ext cx="10601325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7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3ACAF9FA-E531-43DD-BCB7-CC2A9B19B6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76" y="590550"/>
            <a:ext cx="10620374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96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1C845933-D0EE-4143-A5A9-40A9FE410C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850" y="428625"/>
            <a:ext cx="10887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7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1FBBA-66CF-4384-A363-5C1412E3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349625"/>
            <a:ext cx="10360025" cy="57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53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EB4406E0-E54A-43DD-A982-05DCBD76AD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150" y="419100"/>
            <a:ext cx="10477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9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37B45B89-97D9-4E8D-A447-ACEB6A3073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950" y="552450"/>
            <a:ext cx="107061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3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EEE334-943C-4CF1-8F55-A4CBAD4B721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9" y="438149"/>
            <a:ext cx="103600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8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72400" y="2518691"/>
            <a:ext cx="3086100" cy="264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4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Bernoulli Equation</a:t>
            </a: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Problem Solving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D26BE23-B037-409C-93BF-586C3B28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6991134" cy="62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8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00F4B31F-A252-4FB2-ACBD-EA762FCADB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2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D7EDB4-1AE0-4792-8255-8653981FA7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92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A110314E-7A2A-4988-B21C-2ACEF74F0E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5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F2D28B12-6185-4049-877F-17F7B3A3B3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1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204D1355-77D7-463C-9585-90838767F0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17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973" y="1083816"/>
            <a:ext cx="87541" cy="875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9973" y="1224967"/>
            <a:ext cx="87541" cy="875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973" y="1366118"/>
            <a:ext cx="87541" cy="8754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1614" y="1083745"/>
            <a:ext cx="85160" cy="876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1614" y="1224967"/>
            <a:ext cx="85160" cy="875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1614" y="1366117"/>
            <a:ext cx="85160" cy="859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93351" y="1083816"/>
            <a:ext cx="87541" cy="8754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93351" y="1224967"/>
            <a:ext cx="87541" cy="8754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93351" y="1366118"/>
            <a:ext cx="87541" cy="8754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4992" y="1083745"/>
            <a:ext cx="85161" cy="8761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4992" y="1224967"/>
            <a:ext cx="85161" cy="8754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4992" y="1366117"/>
            <a:ext cx="85161" cy="859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5870" y="1083816"/>
            <a:ext cx="87541" cy="8754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75870" y="1224967"/>
            <a:ext cx="87541" cy="8754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5870" y="1366118"/>
            <a:ext cx="87541" cy="8754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47511" y="1083745"/>
            <a:ext cx="85160" cy="8761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47511" y="1224967"/>
            <a:ext cx="85160" cy="8754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47511" y="1366117"/>
            <a:ext cx="85160" cy="8592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59247" y="1083816"/>
            <a:ext cx="87541" cy="8754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559247" y="1224967"/>
            <a:ext cx="87541" cy="8754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59247" y="1366118"/>
            <a:ext cx="87541" cy="8754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30889" y="1083745"/>
            <a:ext cx="85159" cy="8761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30889" y="1224967"/>
            <a:ext cx="85159" cy="8754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30889" y="1366117"/>
            <a:ext cx="85159" cy="8592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41766" y="1224967"/>
            <a:ext cx="87541" cy="8754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1766" y="1083816"/>
            <a:ext cx="87541" cy="8754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1766" y="1366118"/>
            <a:ext cx="87541" cy="8754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13408" y="1083745"/>
            <a:ext cx="85160" cy="8761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13408" y="1224967"/>
            <a:ext cx="85160" cy="8754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5144" y="1083816"/>
            <a:ext cx="87541" cy="8754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13408" y="1366117"/>
            <a:ext cx="85160" cy="8592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5144" y="1224967"/>
            <a:ext cx="87541" cy="8754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5144" y="1366118"/>
            <a:ext cx="87541" cy="8754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696786" y="1083745"/>
            <a:ext cx="85159" cy="8761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696786" y="1224967"/>
            <a:ext cx="85159" cy="8754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696786" y="1366117"/>
            <a:ext cx="85159" cy="85927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11449049" y="-25399"/>
            <a:ext cx="768350" cy="408517"/>
            <a:chOff x="17173573" y="-38099"/>
            <a:chExt cx="1152525" cy="612775"/>
          </a:xfrm>
        </p:grpSpPr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207351" y="0"/>
              <a:ext cx="1080643" cy="54032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7211673" y="0"/>
              <a:ext cx="1076325" cy="536575"/>
            </a:xfrm>
            <a:custGeom>
              <a:avLst/>
              <a:gdLst/>
              <a:ahLst/>
              <a:cxnLst/>
              <a:rect l="l" t="t" r="r" b="b"/>
              <a:pathLst>
                <a:path w="1076325" h="536575">
                  <a:moveTo>
                    <a:pt x="0" y="64758"/>
                  </a:moveTo>
                  <a:lnTo>
                    <a:pt x="14978" y="143639"/>
                  </a:lnTo>
                  <a:lnTo>
                    <a:pt x="29481" y="188536"/>
                  </a:lnTo>
                  <a:lnTo>
                    <a:pt x="47701" y="231624"/>
                  </a:lnTo>
                  <a:lnTo>
                    <a:pt x="69447" y="272711"/>
                  </a:lnTo>
                  <a:lnTo>
                    <a:pt x="94528" y="311608"/>
                  </a:lnTo>
                  <a:lnTo>
                    <a:pt x="122754" y="348123"/>
                  </a:lnTo>
                  <a:lnTo>
                    <a:pt x="153934" y="382066"/>
                  </a:lnTo>
                  <a:lnTo>
                    <a:pt x="187876" y="413246"/>
                  </a:lnTo>
                  <a:lnTo>
                    <a:pt x="224392" y="441472"/>
                  </a:lnTo>
                  <a:lnTo>
                    <a:pt x="263288" y="466554"/>
                  </a:lnTo>
                  <a:lnTo>
                    <a:pt x="304376" y="488300"/>
                  </a:lnTo>
                  <a:lnTo>
                    <a:pt x="347464" y="506520"/>
                  </a:lnTo>
                  <a:lnTo>
                    <a:pt x="392361" y="521023"/>
                  </a:lnTo>
                  <a:lnTo>
                    <a:pt x="438877" y="531618"/>
                  </a:lnTo>
                  <a:lnTo>
                    <a:pt x="471239" y="536001"/>
                  </a:lnTo>
                </a:path>
                <a:path w="1076325" h="536575">
                  <a:moveTo>
                    <a:pt x="600760" y="536001"/>
                  </a:moveTo>
                  <a:lnTo>
                    <a:pt x="679640" y="521022"/>
                  </a:lnTo>
                  <a:lnTo>
                    <a:pt x="724537" y="506519"/>
                  </a:lnTo>
                  <a:lnTo>
                    <a:pt x="767625" y="488299"/>
                  </a:lnTo>
                  <a:lnTo>
                    <a:pt x="808712" y="466553"/>
                  </a:lnTo>
                  <a:lnTo>
                    <a:pt x="847609" y="441471"/>
                  </a:lnTo>
                  <a:lnTo>
                    <a:pt x="884124" y="413245"/>
                  </a:lnTo>
                  <a:lnTo>
                    <a:pt x="918066" y="382065"/>
                  </a:lnTo>
                  <a:lnTo>
                    <a:pt x="949246" y="348122"/>
                  </a:lnTo>
                  <a:lnTo>
                    <a:pt x="977472" y="311607"/>
                  </a:lnTo>
                  <a:lnTo>
                    <a:pt x="1002553" y="272710"/>
                  </a:lnTo>
                  <a:lnTo>
                    <a:pt x="1024299" y="231623"/>
                  </a:lnTo>
                  <a:lnTo>
                    <a:pt x="1042518" y="188535"/>
                  </a:lnTo>
                  <a:lnTo>
                    <a:pt x="1057021" y="143638"/>
                  </a:lnTo>
                  <a:lnTo>
                    <a:pt x="1067617" y="97123"/>
                  </a:lnTo>
                  <a:lnTo>
                    <a:pt x="1074114" y="49180"/>
                  </a:lnTo>
                  <a:lnTo>
                    <a:pt x="1076322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-25399" y="-25399"/>
            <a:ext cx="768350" cy="411057"/>
            <a:chOff x="-38099" y="-38099"/>
            <a:chExt cx="1152525" cy="616585"/>
          </a:xfrm>
        </p:grpSpPr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0"/>
              <a:ext cx="1080644" cy="54032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0" y="0"/>
              <a:ext cx="1076325" cy="540385"/>
            </a:xfrm>
            <a:custGeom>
              <a:avLst/>
              <a:gdLst/>
              <a:ahLst/>
              <a:cxnLst/>
              <a:rect l="l" t="t" r="r" b="b"/>
              <a:pathLst>
                <a:path w="1076325" h="540385">
                  <a:moveTo>
                    <a:pt x="0" y="0"/>
                  </a:moveTo>
                  <a:lnTo>
                    <a:pt x="2208" y="49180"/>
                  </a:lnTo>
                  <a:lnTo>
                    <a:pt x="8705" y="97123"/>
                  </a:lnTo>
                  <a:lnTo>
                    <a:pt x="19301" y="143638"/>
                  </a:lnTo>
                  <a:lnTo>
                    <a:pt x="33804" y="188535"/>
                  </a:lnTo>
                  <a:lnTo>
                    <a:pt x="52024" y="231622"/>
                  </a:lnTo>
                  <a:lnTo>
                    <a:pt x="73770" y="272709"/>
                  </a:lnTo>
                  <a:lnTo>
                    <a:pt x="98851" y="311606"/>
                  </a:lnTo>
                  <a:lnTo>
                    <a:pt x="127077" y="348121"/>
                  </a:lnTo>
                  <a:lnTo>
                    <a:pt x="158256" y="382063"/>
                  </a:lnTo>
                  <a:lnTo>
                    <a:pt x="192199" y="413243"/>
                  </a:lnTo>
                  <a:lnTo>
                    <a:pt x="228714" y="441469"/>
                  </a:lnTo>
                  <a:lnTo>
                    <a:pt x="267610" y="466550"/>
                  </a:lnTo>
                  <a:lnTo>
                    <a:pt x="308698" y="488296"/>
                  </a:lnTo>
                  <a:lnTo>
                    <a:pt x="351785" y="506516"/>
                  </a:lnTo>
                  <a:lnTo>
                    <a:pt x="396682" y="521019"/>
                  </a:lnTo>
                  <a:lnTo>
                    <a:pt x="443197" y="531614"/>
                  </a:lnTo>
                  <a:lnTo>
                    <a:pt x="491140" y="538112"/>
                  </a:lnTo>
                  <a:lnTo>
                    <a:pt x="540320" y="540320"/>
                  </a:lnTo>
                  <a:lnTo>
                    <a:pt x="589500" y="538112"/>
                  </a:lnTo>
                  <a:lnTo>
                    <a:pt x="637443" y="531615"/>
                  </a:lnTo>
                  <a:lnTo>
                    <a:pt x="683959" y="521020"/>
                  </a:lnTo>
                  <a:lnTo>
                    <a:pt x="728855" y="506517"/>
                  </a:lnTo>
                  <a:lnTo>
                    <a:pt x="771943" y="488297"/>
                  </a:lnTo>
                  <a:lnTo>
                    <a:pt x="813031" y="466551"/>
                  </a:lnTo>
                  <a:lnTo>
                    <a:pt x="851927" y="441470"/>
                  </a:lnTo>
                  <a:lnTo>
                    <a:pt x="888442" y="413245"/>
                  </a:lnTo>
                  <a:lnTo>
                    <a:pt x="922385" y="382065"/>
                  </a:lnTo>
                  <a:lnTo>
                    <a:pt x="953565" y="348122"/>
                  </a:lnTo>
                  <a:lnTo>
                    <a:pt x="981791" y="311607"/>
                  </a:lnTo>
                  <a:lnTo>
                    <a:pt x="1006873" y="272711"/>
                  </a:lnTo>
                  <a:lnTo>
                    <a:pt x="1028619" y="231623"/>
                  </a:lnTo>
                  <a:lnTo>
                    <a:pt x="1046839" y="188536"/>
                  </a:lnTo>
                  <a:lnTo>
                    <a:pt x="1061342" y="143639"/>
                  </a:lnTo>
                  <a:lnTo>
                    <a:pt x="1071938" y="97124"/>
                  </a:lnTo>
                  <a:lnTo>
                    <a:pt x="1076321" y="64758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040506" y="2245883"/>
            <a:ext cx="1098550" cy="717973"/>
            <a:chOff x="6060759" y="3368824"/>
            <a:chExt cx="1647825" cy="1076960"/>
          </a:xfrm>
        </p:grpSpPr>
        <p:sp>
          <p:nvSpPr>
            <p:cNvPr id="45" name="object 45"/>
            <p:cNvSpPr/>
            <p:nvPr/>
          </p:nvSpPr>
          <p:spPr>
            <a:xfrm>
              <a:off x="6103622" y="364635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0" y="755986"/>
                  </a:moveTo>
                  <a:lnTo>
                    <a:pt x="755986" y="0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837100" y="3411686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219512"/>
                  </a:move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6837100" y="3411686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37662"/>
                  </a:move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080011" y="3601498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0" y="0"/>
                  </a:moveTo>
                  <a:lnTo>
                    <a:pt x="351041" y="351041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7408544" y="393003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219512"/>
                  </a:move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408544" y="393003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219512"/>
                  </a:move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7052874" y="3322335"/>
            <a:ext cx="1098973" cy="717973"/>
            <a:chOff x="10579311" y="4983502"/>
            <a:chExt cx="1648460" cy="1076960"/>
          </a:xfrm>
        </p:grpSpPr>
        <p:sp>
          <p:nvSpPr>
            <p:cNvPr id="52" name="object 52"/>
            <p:cNvSpPr/>
            <p:nvPr/>
          </p:nvSpPr>
          <p:spPr>
            <a:xfrm>
              <a:off x="11428297" y="502636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755986" y="0"/>
                  </a:moveTo>
                  <a:lnTo>
                    <a:pt x="0" y="755986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11193630" y="5759843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37662"/>
                  </a:move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1193630" y="5759843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219512"/>
                  </a:move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856840" y="547616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351041" y="351041"/>
                  </a:moveTo>
                  <a:lnTo>
                    <a:pt x="0" y="0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10622174" y="5241495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37662"/>
                  </a:move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10622174" y="5241495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37662"/>
                  </a:move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2431872" y="2166305"/>
            <a:ext cx="1955800" cy="1955800"/>
            <a:chOff x="3647808" y="3249458"/>
            <a:chExt cx="2933700" cy="2933700"/>
          </a:xfrm>
        </p:grpSpPr>
        <p:pic>
          <p:nvPicPr>
            <p:cNvPr id="59" name="object 5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90684" y="3388374"/>
              <a:ext cx="2651865" cy="265186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790683" y="3392333"/>
              <a:ext cx="2647950" cy="2647950"/>
            </a:xfrm>
            <a:custGeom>
              <a:avLst/>
              <a:gdLst/>
              <a:ahLst/>
              <a:cxnLst/>
              <a:rect l="l" t="t" r="r" b="b"/>
              <a:pathLst>
                <a:path w="2647950" h="2647950">
                  <a:moveTo>
                    <a:pt x="2647901" y="1220346"/>
                  </a:moveTo>
                  <a:lnTo>
                    <a:pt x="2644087" y="1177520"/>
                  </a:lnTo>
                  <a:lnTo>
                    <a:pt x="2638116" y="1130322"/>
                  </a:lnTo>
                  <a:lnTo>
                    <a:pt x="2630506" y="1083654"/>
                  </a:lnTo>
                  <a:lnTo>
                    <a:pt x="2621287" y="1037548"/>
                  </a:lnTo>
                  <a:lnTo>
                    <a:pt x="2610488" y="992031"/>
                  </a:lnTo>
                  <a:lnTo>
                    <a:pt x="2598140" y="947136"/>
                  </a:lnTo>
                  <a:lnTo>
                    <a:pt x="2584273" y="902891"/>
                  </a:lnTo>
                  <a:lnTo>
                    <a:pt x="2568917" y="859326"/>
                  </a:lnTo>
                  <a:lnTo>
                    <a:pt x="2552101" y="816472"/>
                  </a:lnTo>
                  <a:lnTo>
                    <a:pt x="2533855" y="774358"/>
                  </a:lnTo>
                  <a:lnTo>
                    <a:pt x="2514210" y="733014"/>
                  </a:lnTo>
                  <a:lnTo>
                    <a:pt x="2493196" y="692470"/>
                  </a:lnTo>
                  <a:lnTo>
                    <a:pt x="2470841" y="652757"/>
                  </a:lnTo>
                  <a:lnTo>
                    <a:pt x="2447178" y="613904"/>
                  </a:lnTo>
                  <a:lnTo>
                    <a:pt x="2422234" y="575942"/>
                  </a:lnTo>
                  <a:lnTo>
                    <a:pt x="2396041" y="538899"/>
                  </a:lnTo>
                  <a:lnTo>
                    <a:pt x="2368628" y="502807"/>
                  </a:lnTo>
                  <a:lnTo>
                    <a:pt x="2340025" y="467694"/>
                  </a:lnTo>
                  <a:lnTo>
                    <a:pt x="2310263" y="433592"/>
                  </a:lnTo>
                  <a:lnTo>
                    <a:pt x="2279370" y="400529"/>
                  </a:lnTo>
                  <a:lnTo>
                    <a:pt x="2247378" y="368537"/>
                  </a:lnTo>
                  <a:lnTo>
                    <a:pt x="2214315" y="337644"/>
                  </a:lnTo>
                  <a:lnTo>
                    <a:pt x="2180213" y="307882"/>
                  </a:lnTo>
                  <a:lnTo>
                    <a:pt x="2145101" y="279279"/>
                  </a:lnTo>
                  <a:lnTo>
                    <a:pt x="2109008" y="251866"/>
                  </a:lnTo>
                  <a:lnTo>
                    <a:pt x="2071966" y="225672"/>
                  </a:lnTo>
                  <a:lnTo>
                    <a:pt x="2034003" y="200729"/>
                  </a:lnTo>
                  <a:lnTo>
                    <a:pt x="1995150" y="177065"/>
                  </a:lnTo>
                  <a:lnTo>
                    <a:pt x="1955437" y="154711"/>
                  </a:lnTo>
                  <a:lnTo>
                    <a:pt x="1914894" y="133696"/>
                  </a:lnTo>
                  <a:lnTo>
                    <a:pt x="1873550" y="114051"/>
                  </a:lnTo>
                  <a:lnTo>
                    <a:pt x="1831436" y="95805"/>
                  </a:lnTo>
                  <a:lnTo>
                    <a:pt x="1788582" y="78989"/>
                  </a:lnTo>
                  <a:lnTo>
                    <a:pt x="1745017" y="63632"/>
                  </a:lnTo>
                  <a:lnTo>
                    <a:pt x="1700772" y="49765"/>
                  </a:lnTo>
                  <a:lnTo>
                    <a:pt x="1655876" y="37417"/>
                  </a:lnTo>
                  <a:lnTo>
                    <a:pt x="1610360" y="26618"/>
                  </a:lnTo>
                  <a:lnTo>
                    <a:pt x="1564253" y="17399"/>
                  </a:lnTo>
                  <a:lnTo>
                    <a:pt x="1517586" y="9789"/>
                  </a:lnTo>
                  <a:lnTo>
                    <a:pt x="1470388" y="3818"/>
                  </a:lnTo>
                  <a:lnTo>
                    <a:pt x="1427563" y="0"/>
                  </a:lnTo>
                </a:path>
                <a:path w="2647950" h="2647950">
                  <a:moveTo>
                    <a:pt x="1224302" y="0"/>
                  </a:moveTo>
                  <a:lnTo>
                    <a:pt x="1181433" y="3823"/>
                  </a:lnTo>
                  <a:lnTo>
                    <a:pt x="1134235" y="9795"/>
                  </a:lnTo>
                  <a:lnTo>
                    <a:pt x="1087569" y="17407"/>
                  </a:lnTo>
                  <a:lnTo>
                    <a:pt x="1041463" y="26628"/>
                  </a:lnTo>
                  <a:lnTo>
                    <a:pt x="995947" y="37428"/>
                  </a:lnTo>
                  <a:lnTo>
                    <a:pt x="951052" y="49777"/>
                  </a:lnTo>
                  <a:lnTo>
                    <a:pt x="906808" y="63646"/>
                  </a:lnTo>
                  <a:lnTo>
                    <a:pt x="863244" y="79003"/>
                  </a:lnTo>
                  <a:lnTo>
                    <a:pt x="820391" y="95821"/>
                  </a:lnTo>
                  <a:lnTo>
                    <a:pt x="778278" y="114067"/>
                  </a:lnTo>
                  <a:lnTo>
                    <a:pt x="736936" y="133713"/>
                  </a:lnTo>
                  <a:lnTo>
                    <a:pt x="696393" y="154729"/>
                  </a:lnTo>
                  <a:lnTo>
                    <a:pt x="656682" y="177084"/>
                  </a:lnTo>
                  <a:lnTo>
                    <a:pt x="617830" y="200749"/>
                  </a:lnTo>
                  <a:lnTo>
                    <a:pt x="579869" y="225693"/>
                  </a:lnTo>
                  <a:lnTo>
                    <a:pt x="542828" y="251887"/>
                  </a:lnTo>
                  <a:lnTo>
                    <a:pt x="506737" y="279300"/>
                  </a:lnTo>
                  <a:lnTo>
                    <a:pt x="471626" y="307903"/>
                  </a:lnTo>
                  <a:lnTo>
                    <a:pt x="437525" y="337666"/>
                  </a:lnTo>
                  <a:lnTo>
                    <a:pt x="404464" y="368559"/>
                  </a:lnTo>
                  <a:lnTo>
                    <a:pt x="372473" y="400551"/>
                  </a:lnTo>
                  <a:lnTo>
                    <a:pt x="341582" y="433614"/>
                  </a:lnTo>
                  <a:lnTo>
                    <a:pt x="311821" y="467716"/>
                  </a:lnTo>
                  <a:lnTo>
                    <a:pt x="283220" y="502828"/>
                  </a:lnTo>
                  <a:lnTo>
                    <a:pt x="255808" y="538920"/>
                  </a:lnTo>
                  <a:lnTo>
                    <a:pt x="229617" y="575962"/>
                  </a:lnTo>
                  <a:lnTo>
                    <a:pt x="204675" y="613924"/>
                  </a:lnTo>
                  <a:lnTo>
                    <a:pt x="181012" y="652776"/>
                  </a:lnTo>
                  <a:lnTo>
                    <a:pt x="158659" y="692489"/>
                  </a:lnTo>
                  <a:lnTo>
                    <a:pt x="137646" y="733031"/>
                  </a:lnTo>
                  <a:lnTo>
                    <a:pt x="118002" y="774374"/>
                  </a:lnTo>
                  <a:lnTo>
                    <a:pt x="99758" y="816487"/>
                  </a:lnTo>
                  <a:lnTo>
                    <a:pt x="82943" y="859340"/>
                  </a:lnTo>
                  <a:lnTo>
                    <a:pt x="67587" y="902903"/>
                  </a:lnTo>
                  <a:lnTo>
                    <a:pt x="53721" y="947147"/>
                  </a:lnTo>
                  <a:lnTo>
                    <a:pt x="41374" y="992041"/>
                  </a:lnTo>
                  <a:lnTo>
                    <a:pt x="30576" y="1037556"/>
                  </a:lnTo>
                  <a:lnTo>
                    <a:pt x="21357" y="1083661"/>
                  </a:lnTo>
                  <a:lnTo>
                    <a:pt x="13748" y="1130327"/>
                  </a:lnTo>
                  <a:lnTo>
                    <a:pt x="7777" y="1177523"/>
                  </a:lnTo>
                  <a:lnTo>
                    <a:pt x="3476" y="1225220"/>
                  </a:lnTo>
                  <a:lnTo>
                    <a:pt x="873" y="1273388"/>
                  </a:lnTo>
                  <a:lnTo>
                    <a:pt x="0" y="1321996"/>
                  </a:lnTo>
                  <a:lnTo>
                    <a:pt x="875" y="1370605"/>
                  </a:lnTo>
                  <a:lnTo>
                    <a:pt x="3479" y="1418772"/>
                  </a:lnTo>
                  <a:lnTo>
                    <a:pt x="7782" y="1466469"/>
                  </a:lnTo>
                  <a:lnTo>
                    <a:pt x="13754" y="1513664"/>
                  </a:lnTo>
                  <a:lnTo>
                    <a:pt x="21365" y="1560330"/>
                  </a:lnTo>
                  <a:lnTo>
                    <a:pt x="30586" y="1606434"/>
                  </a:lnTo>
                  <a:lnTo>
                    <a:pt x="41385" y="1651948"/>
                  </a:lnTo>
                  <a:lnTo>
                    <a:pt x="53734" y="1696842"/>
                  </a:lnTo>
                  <a:lnTo>
                    <a:pt x="67601" y="1741085"/>
                  </a:lnTo>
                  <a:lnTo>
                    <a:pt x="82958" y="1784647"/>
                  </a:lnTo>
                  <a:lnTo>
                    <a:pt x="99774" y="1827499"/>
                  </a:lnTo>
                  <a:lnTo>
                    <a:pt x="118020" y="1869611"/>
                  </a:lnTo>
                  <a:lnTo>
                    <a:pt x="137665" y="1910952"/>
                  </a:lnTo>
                  <a:lnTo>
                    <a:pt x="158679" y="1951493"/>
                  </a:lnTo>
                  <a:lnTo>
                    <a:pt x="181033" y="1991204"/>
                  </a:lnTo>
                  <a:lnTo>
                    <a:pt x="204696" y="2030055"/>
                  </a:lnTo>
                  <a:lnTo>
                    <a:pt x="229639" y="2068015"/>
                  </a:lnTo>
                  <a:lnTo>
                    <a:pt x="255831" y="2105056"/>
                  </a:lnTo>
                  <a:lnTo>
                    <a:pt x="283243" y="2141146"/>
                  </a:lnTo>
                  <a:lnTo>
                    <a:pt x="311845" y="2176257"/>
                  </a:lnTo>
                  <a:lnTo>
                    <a:pt x="341606" y="2210358"/>
                  </a:lnTo>
                  <a:lnTo>
                    <a:pt x="372497" y="2243418"/>
                  </a:lnTo>
                  <a:lnTo>
                    <a:pt x="404488" y="2275409"/>
                  </a:lnTo>
                  <a:lnTo>
                    <a:pt x="437548" y="2306300"/>
                  </a:lnTo>
                  <a:lnTo>
                    <a:pt x="471649" y="2336061"/>
                  </a:lnTo>
                  <a:lnTo>
                    <a:pt x="506760" y="2364663"/>
                  </a:lnTo>
                  <a:lnTo>
                    <a:pt x="542850" y="2392075"/>
                  </a:lnTo>
                  <a:lnTo>
                    <a:pt x="579891" y="2418267"/>
                  </a:lnTo>
                  <a:lnTo>
                    <a:pt x="617851" y="2443210"/>
                  </a:lnTo>
                  <a:lnTo>
                    <a:pt x="656702" y="2466873"/>
                  </a:lnTo>
                  <a:lnTo>
                    <a:pt x="696413" y="2489227"/>
                  </a:lnTo>
                  <a:lnTo>
                    <a:pt x="736954" y="2510241"/>
                  </a:lnTo>
                  <a:lnTo>
                    <a:pt x="778295" y="2529886"/>
                  </a:lnTo>
                  <a:lnTo>
                    <a:pt x="820407" y="2548131"/>
                  </a:lnTo>
                  <a:lnTo>
                    <a:pt x="863259" y="2564947"/>
                  </a:lnTo>
                  <a:lnTo>
                    <a:pt x="906822" y="2580304"/>
                  </a:lnTo>
                  <a:lnTo>
                    <a:pt x="951064" y="2594172"/>
                  </a:lnTo>
                  <a:lnTo>
                    <a:pt x="995958" y="2606520"/>
                  </a:lnTo>
                  <a:lnTo>
                    <a:pt x="1041472" y="2617320"/>
                  </a:lnTo>
                  <a:lnTo>
                    <a:pt x="1087576" y="2626540"/>
                  </a:lnTo>
                  <a:lnTo>
                    <a:pt x="1134241" y="2634151"/>
                  </a:lnTo>
                  <a:lnTo>
                    <a:pt x="1181437" y="2640123"/>
                  </a:lnTo>
                  <a:lnTo>
                    <a:pt x="1229134" y="2644426"/>
                  </a:lnTo>
                  <a:lnTo>
                    <a:pt x="1277301" y="2647030"/>
                  </a:lnTo>
                  <a:lnTo>
                    <a:pt x="1325909" y="2647905"/>
                  </a:lnTo>
                  <a:lnTo>
                    <a:pt x="1374518" y="2647032"/>
                  </a:lnTo>
                  <a:lnTo>
                    <a:pt x="1422685" y="2644429"/>
                  </a:lnTo>
                  <a:lnTo>
                    <a:pt x="1470382" y="2640128"/>
                  </a:lnTo>
                  <a:lnTo>
                    <a:pt x="1517578" y="2634157"/>
                  </a:lnTo>
                  <a:lnTo>
                    <a:pt x="1564244" y="2626548"/>
                  </a:lnTo>
                  <a:lnTo>
                    <a:pt x="1610349" y="2617329"/>
                  </a:lnTo>
                  <a:lnTo>
                    <a:pt x="1655864" y="2606531"/>
                  </a:lnTo>
                  <a:lnTo>
                    <a:pt x="1700758" y="2594184"/>
                  </a:lnTo>
                  <a:lnTo>
                    <a:pt x="1745002" y="2580318"/>
                  </a:lnTo>
                  <a:lnTo>
                    <a:pt x="1788565" y="2564962"/>
                  </a:lnTo>
                  <a:lnTo>
                    <a:pt x="1831418" y="2548147"/>
                  </a:lnTo>
                  <a:lnTo>
                    <a:pt x="1873531" y="2529903"/>
                  </a:lnTo>
                  <a:lnTo>
                    <a:pt x="1914874" y="2510259"/>
                  </a:lnTo>
                  <a:lnTo>
                    <a:pt x="1955416" y="2489246"/>
                  </a:lnTo>
                  <a:lnTo>
                    <a:pt x="1995129" y="2466893"/>
                  </a:lnTo>
                  <a:lnTo>
                    <a:pt x="2033981" y="2443231"/>
                  </a:lnTo>
                  <a:lnTo>
                    <a:pt x="2071943" y="2418288"/>
                  </a:lnTo>
                  <a:lnTo>
                    <a:pt x="2108985" y="2392097"/>
                  </a:lnTo>
                  <a:lnTo>
                    <a:pt x="2145077" y="2364685"/>
                  </a:lnTo>
                  <a:lnTo>
                    <a:pt x="2180189" y="2336084"/>
                  </a:lnTo>
                  <a:lnTo>
                    <a:pt x="2214291" y="2306323"/>
                  </a:lnTo>
                  <a:lnTo>
                    <a:pt x="2247353" y="2275432"/>
                  </a:lnTo>
                  <a:lnTo>
                    <a:pt x="2279346" y="2243441"/>
                  </a:lnTo>
                  <a:lnTo>
                    <a:pt x="2310238" y="2210381"/>
                  </a:lnTo>
                  <a:lnTo>
                    <a:pt x="2340001" y="2176280"/>
                  </a:lnTo>
                  <a:lnTo>
                    <a:pt x="2368604" y="2141169"/>
                  </a:lnTo>
                  <a:lnTo>
                    <a:pt x="2396017" y="2105078"/>
                  </a:lnTo>
                  <a:lnTo>
                    <a:pt x="2422211" y="2068037"/>
                  </a:lnTo>
                  <a:lnTo>
                    <a:pt x="2447155" y="2030076"/>
                  </a:lnTo>
                  <a:lnTo>
                    <a:pt x="2470820" y="1991224"/>
                  </a:lnTo>
                  <a:lnTo>
                    <a:pt x="2493175" y="1951513"/>
                  </a:lnTo>
                  <a:lnTo>
                    <a:pt x="2514191" y="1910971"/>
                  </a:lnTo>
                  <a:lnTo>
                    <a:pt x="2533837" y="1869628"/>
                  </a:lnTo>
                  <a:lnTo>
                    <a:pt x="2552083" y="1827516"/>
                  </a:lnTo>
                  <a:lnTo>
                    <a:pt x="2568901" y="1784662"/>
                  </a:lnTo>
                  <a:lnTo>
                    <a:pt x="2584259" y="1741099"/>
                  </a:lnTo>
                  <a:lnTo>
                    <a:pt x="2598127" y="1696855"/>
                  </a:lnTo>
                  <a:lnTo>
                    <a:pt x="2610477" y="1651960"/>
                  </a:lnTo>
                  <a:lnTo>
                    <a:pt x="2621277" y="1606444"/>
                  </a:lnTo>
                  <a:lnTo>
                    <a:pt x="2630498" y="1560338"/>
                  </a:lnTo>
                  <a:lnTo>
                    <a:pt x="2638109" y="1513672"/>
                  </a:lnTo>
                  <a:lnTo>
                    <a:pt x="2644082" y="1466474"/>
                  </a:lnTo>
                  <a:lnTo>
                    <a:pt x="2647910" y="1423601"/>
                  </a:lnTo>
                </a:path>
              </a:pathLst>
            </a:custGeom>
            <a:ln w="285749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116794" y="2166305"/>
            <a:ext cx="1955800" cy="1955800"/>
            <a:chOff x="7675191" y="3249458"/>
            <a:chExt cx="2933700" cy="2933700"/>
          </a:xfrm>
        </p:grpSpPr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18067" y="3388374"/>
              <a:ext cx="2651866" cy="265186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818066" y="3392333"/>
              <a:ext cx="2647950" cy="2647950"/>
            </a:xfrm>
            <a:custGeom>
              <a:avLst/>
              <a:gdLst/>
              <a:ahLst/>
              <a:cxnLst/>
              <a:rect l="l" t="t" r="r" b="b"/>
              <a:pathLst>
                <a:path w="2647950" h="2647950">
                  <a:moveTo>
                    <a:pt x="2647901" y="1220339"/>
                  </a:moveTo>
                  <a:lnTo>
                    <a:pt x="2644088" y="1177519"/>
                  </a:lnTo>
                  <a:lnTo>
                    <a:pt x="2638117" y="1130322"/>
                  </a:lnTo>
                  <a:lnTo>
                    <a:pt x="2630507" y="1083654"/>
                  </a:lnTo>
                  <a:lnTo>
                    <a:pt x="2621287" y="1037548"/>
                  </a:lnTo>
                  <a:lnTo>
                    <a:pt x="2610489" y="992031"/>
                  </a:lnTo>
                  <a:lnTo>
                    <a:pt x="2598141" y="947136"/>
                  </a:lnTo>
                  <a:lnTo>
                    <a:pt x="2584274" y="902890"/>
                  </a:lnTo>
                  <a:lnTo>
                    <a:pt x="2568917" y="859326"/>
                  </a:lnTo>
                  <a:lnTo>
                    <a:pt x="2552101" y="816471"/>
                  </a:lnTo>
                  <a:lnTo>
                    <a:pt x="2533856" y="774357"/>
                  </a:lnTo>
                  <a:lnTo>
                    <a:pt x="2514210" y="733014"/>
                  </a:lnTo>
                  <a:lnTo>
                    <a:pt x="2493196" y="692470"/>
                  </a:lnTo>
                  <a:lnTo>
                    <a:pt x="2470842" y="652757"/>
                  </a:lnTo>
                  <a:lnTo>
                    <a:pt x="2447178" y="613904"/>
                  </a:lnTo>
                  <a:lnTo>
                    <a:pt x="2422234" y="575942"/>
                  </a:lnTo>
                  <a:lnTo>
                    <a:pt x="2396041" y="538899"/>
                  </a:lnTo>
                  <a:lnTo>
                    <a:pt x="2368628" y="502806"/>
                  </a:lnTo>
                  <a:lnTo>
                    <a:pt x="2340025" y="467694"/>
                  </a:lnTo>
                  <a:lnTo>
                    <a:pt x="2310263" y="433592"/>
                  </a:lnTo>
                  <a:lnTo>
                    <a:pt x="2279370" y="400529"/>
                  </a:lnTo>
                  <a:lnTo>
                    <a:pt x="2247378" y="368537"/>
                  </a:lnTo>
                  <a:lnTo>
                    <a:pt x="2214315" y="337644"/>
                  </a:lnTo>
                  <a:lnTo>
                    <a:pt x="2180213" y="307882"/>
                  </a:lnTo>
                  <a:lnTo>
                    <a:pt x="2145101" y="279279"/>
                  </a:lnTo>
                  <a:lnTo>
                    <a:pt x="2109008" y="251866"/>
                  </a:lnTo>
                  <a:lnTo>
                    <a:pt x="2071966" y="225672"/>
                  </a:lnTo>
                  <a:lnTo>
                    <a:pt x="2034003" y="200729"/>
                  </a:lnTo>
                  <a:lnTo>
                    <a:pt x="1995150" y="177065"/>
                  </a:lnTo>
                  <a:lnTo>
                    <a:pt x="1955437" y="154711"/>
                  </a:lnTo>
                  <a:lnTo>
                    <a:pt x="1914894" y="133696"/>
                  </a:lnTo>
                  <a:lnTo>
                    <a:pt x="1873550" y="114051"/>
                  </a:lnTo>
                  <a:lnTo>
                    <a:pt x="1831436" y="95805"/>
                  </a:lnTo>
                  <a:lnTo>
                    <a:pt x="1788582" y="78989"/>
                  </a:lnTo>
                  <a:lnTo>
                    <a:pt x="1745017" y="63632"/>
                  </a:lnTo>
                  <a:lnTo>
                    <a:pt x="1700772" y="49765"/>
                  </a:lnTo>
                  <a:lnTo>
                    <a:pt x="1655876" y="37417"/>
                  </a:lnTo>
                  <a:lnTo>
                    <a:pt x="1610360" y="26618"/>
                  </a:lnTo>
                  <a:lnTo>
                    <a:pt x="1564253" y="17399"/>
                  </a:lnTo>
                  <a:lnTo>
                    <a:pt x="1517586" y="9789"/>
                  </a:lnTo>
                  <a:lnTo>
                    <a:pt x="1470388" y="3818"/>
                  </a:lnTo>
                  <a:lnTo>
                    <a:pt x="1427563" y="0"/>
                  </a:lnTo>
                </a:path>
                <a:path w="2647950" h="2647950">
                  <a:moveTo>
                    <a:pt x="1224302" y="0"/>
                  </a:moveTo>
                  <a:lnTo>
                    <a:pt x="1181433" y="3823"/>
                  </a:lnTo>
                  <a:lnTo>
                    <a:pt x="1134235" y="9795"/>
                  </a:lnTo>
                  <a:lnTo>
                    <a:pt x="1087569" y="17407"/>
                  </a:lnTo>
                  <a:lnTo>
                    <a:pt x="1041462" y="26628"/>
                  </a:lnTo>
                  <a:lnTo>
                    <a:pt x="995947" y="37428"/>
                  </a:lnTo>
                  <a:lnTo>
                    <a:pt x="951052" y="49777"/>
                  </a:lnTo>
                  <a:lnTo>
                    <a:pt x="906808" y="63646"/>
                  </a:lnTo>
                  <a:lnTo>
                    <a:pt x="863244" y="79003"/>
                  </a:lnTo>
                  <a:lnTo>
                    <a:pt x="820391" y="95821"/>
                  </a:lnTo>
                  <a:lnTo>
                    <a:pt x="778278" y="114067"/>
                  </a:lnTo>
                  <a:lnTo>
                    <a:pt x="736935" y="133714"/>
                  </a:lnTo>
                  <a:lnTo>
                    <a:pt x="696393" y="154729"/>
                  </a:lnTo>
                  <a:lnTo>
                    <a:pt x="656682" y="177084"/>
                  </a:lnTo>
                  <a:lnTo>
                    <a:pt x="617830" y="200749"/>
                  </a:lnTo>
                  <a:lnTo>
                    <a:pt x="579869" y="225693"/>
                  </a:lnTo>
                  <a:lnTo>
                    <a:pt x="542828" y="251887"/>
                  </a:lnTo>
                  <a:lnTo>
                    <a:pt x="506737" y="279300"/>
                  </a:lnTo>
                  <a:lnTo>
                    <a:pt x="471626" y="307903"/>
                  </a:lnTo>
                  <a:lnTo>
                    <a:pt x="437525" y="337666"/>
                  </a:lnTo>
                  <a:lnTo>
                    <a:pt x="404464" y="368559"/>
                  </a:lnTo>
                  <a:lnTo>
                    <a:pt x="372473" y="400551"/>
                  </a:lnTo>
                  <a:lnTo>
                    <a:pt x="341582" y="433614"/>
                  </a:lnTo>
                  <a:lnTo>
                    <a:pt x="311821" y="467716"/>
                  </a:lnTo>
                  <a:lnTo>
                    <a:pt x="283220" y="502828"/>
                  </a:lnTo>
                  <a:lnTo>
                    <a:pt x="255808" y="538920"/>
                  </a:lnTo>
                  <a:lnTo>
                    <a:pt x="229617" y="575962"/>
                  </a:lnTo>
                  <a:lnTo>
                    <a:pt x="204675" y="613924"/>
                  </a:lnTo>
                  <a:lnTo>
                    <a:pt x="181012" y="652776"/>
                  </a:lnTo>
                  <a:lnTo>
                    <a:pt x="158659" y="692489"/>
                  </a:lnTo>
                  <a:lnTo>
                    <a:pt x="137646" y="733031"/>
                  </a:lnTo>
                  <a:lnTo>
                    <a:pt x="118002" y="774374"/>
                  </a:lnTo>
                  <a:lnTo>
                    <a:pt x="99758" y="816487"/>
                  </a:lnTo>
                  <a:lnTo>
                    <a:pt x="82943" y="859340"/>
                  </a:lnTo>
                  <a:lnTo>
                    <a:pt x="67587" y="902903"/>
                  </a:lnTo>
                  <a:lnTo>
                    <a:pt x="53721" y="947147"/>
                  </a:lnTo>
                  <a:lnTo>
                    <a:pt x="41374" y="992041"/>
                  </a:lnTo>
                  <a:lnTo>
                    <a:pt x="30576" y="1037556"/>
                  </a:lnTo>
                  <a:lnTo>
                    <a:pt x="21357" y="1083661"/>
                  </a:lnTo>
                  <a:lnTo>
                    <a:pt x="13748" y="1130327"/>
                  </a:lnTo>
                  <a:lnTo>
                    <a:pt x="7777" y="1177523"/>
                  </a:lnTo>
                  <a:lnTo>
                    <a:pt x="3476" y="1225220"/>
                  </a:lnTo>
                  <a:lnTo>
                    <a:pt x="873" y="1273388"/>
                  </a:lnTo>
                  <a:lnTo>
                    <a:pt x="0" y="1321996"/>
                  </a:lnTo>
                  <a:lnTo>
                    <a:pt x="875" y="1370605"/>
                  </a:lnTo>
                  <a:lnTo>
                    <a:pt x="3479" y="1418772"/>
                  </a:lnTo>
                  <a:lnTo>
                    <a:pt x="7782" y="1466469"/>
                  </a:lnTo>
                  <a:lnTo>
                    <a:pt x="13754" y="1513664"/>
                  </a:lnTo>
                  <a:lnTo>
                    <a:pt x="21365" y="1560330"/>
                  </a:lnTo>
                  <a:lnTo>
                    <a:pt x="30586" y="1606434"/>
                  </a:lnTo>
                  <a:lnTo>
                    <a:pt x="41385" y="1651948"/>
                  </a:lnTo>
                  <a:lnTo>
                    <a:pt x="53734" y="1696842"/>
                  </a:lnTo>
                  <a:lnTo>
                    <a:pt x="67601" y="1741084"/>
                  </a:lnTo>
                  <a:lnTo>
                    <a:pt x="82958" y="1784647"/>
                  </a:lnTo>
                  <a:lnTo>
                    <a:pt x="99774" y="1827499"/>
                  </a:lnTo>
                  <a:lnTo>
                    <a:pt x="118020" y="1869611"/>
                  </a:lnTo>
                  <a:lnTo>
                    <a:pt x="137665" y="1910952"/>
                  </a:lnTo>
                  <a:lnTo>
                    <a:pt x="158679" y="1951493"/>
                  </a:lnTo>
                  <a:lnTo>
                    <a:pt x="181033" y="1991204"/>
                  </a:lnTo>
                  <a:lnTo>
                    <a:pt x="204696" y="2030055"/>
                  </a:lnTo>
                  <a:lnTo>
                    <a:pt x="229639" y="2068015"/>
                  </a:lnTo>
                  <a:lnTo>
                    <a:pt x="255831" y="2105056"/>
                  </a:lnTo>
                  <a:lnTo>
                    <a:pt x="283243" y="2141146"/>
                  </a:lnTo>
                  <a:lnTo>
                    <a:pt x="311844" y="2176257"/>
                  </a:lnTo>
                  <a:lnTo>
                    <a:pt x="341606" y="2210358"/>
                  </a:lnTo>
                  <a:lnTo>
                    <a:pt x="372497" y="2243418"/>
                  </a:lnTo>
                  <a:lnTo>
                    <a:pt x="404488" y="2275409"/>
                  </a:lnTo>
                  <a:lnTo>
                    <a:pt x="437548" y="2306300"/>
                  </a:lnTo>
                  <a:lnTo>
                    <a:pt x="471649" y="2336061"/>
                  </a:lnTo>
                  <a:lnTo>
                    <a:pt x="506760" y="2364663"/>
                  </a:lnTo>
                  <a:lnTo>
                    <a:pt x="542850" y="2392075"/>
                  </a:lnTo>
                  <a:lnTo>
                    <a:pt x="579891" y="2418267"/>
                  </a:lnTo>
                  <a:lnTo>
                    <a:pt x="617851" y="2443210"/>
                  </a:lnTo>
                  <a:lnTo>
                    <a:pt x="656702" y="2466873"/>
                  </a:lnTo>
                  <a:lnTo>
                    <a:pt x="696413" y="2489227"/>
                  </a:lnTo>
                  <a:lnTo>
                    <a:pt x="736954" y="2510241"/>
                  </a:lnTo>
                  <a:lnTo>
                    <a:pt x="778295" y="2529886"/>
                  </a:lnTo>
                  <a:lnTo>
                    <a:pt x="820407" y="2548131"/>
                  </a:lnTo>
                  <a:lnTo>
                    <a:pt x="863259" y="2564947"/>
                  </a:lnTo>
                  <a:lnTo>
                    <a:pt x="906821" y="2580304"/>
                  </a:lnTo>
                  <a:lnTo>
                    <a:pt x="951064" y="2594172"/>
                  </a:lnTo>
                  <a:lnTo>
                    <a:pt x="995958" y="2606520"/>
                  </a:lnTo>
                  <a:lnTo>
                    <a:pt x="1041472" y="2617320"/>
                  </a:lnTo>
                  <a:lnTo>
                    <a:pt x="1087576" y="2626540"/>
                  </a:lnTo>
                  <a:lnTo>
                    <a:pt x="1134241" y="2634151"/>
                  </a:lnTo>
                  <a:lnTo>
                    <a:pt x="1181437" y="2640123"/>
                  </a:lnTo>
                  <a:lnTo>
                    <a:pt x="1229134" y="2644426"/>
                  </a:lnTo>
                  <a:lnTo>
                    <a:pt x="1277301" y="2647030"/>
                  </a:lnTo>
                  <a:lnTo>
                    <a:pt x="1325909" y="2647905"/>
                  </a:lnTo>
                  <a:lnTo>
                    <a:pt x="1374518" y="2647032"/>
                  </a:lnTo>
                  <a:lnTo>
                    <a:pt x="1422685" y="2644429"/>
                  </a:lnTo>
                  <a:lnTo>
                    <a:pt x="1470382" y="2640128"/>
                  </a:lnTo>
                  <a:lnTo>
                    <a:pt x="1517578" y="2634157"/>
                  </a:lnTo>
                  <a:lnTo>
                    <a:pt x="1564244" y="2626548"/>
                  </a:lnTo>
                  <a:lnTo>
                    <a:pt x="1610349" y="2617329"/>
                  </a:lnTo>
                  <a:lnTo>
                    <a:pt x="1655864" y="2606531"/>
                  </a:lnTo>
                  <a:lnTo>
                    <a:pt x="1700758" y="2594184"/>
                  </a:lnTo>
                  <a:lnTo>
                    <a:pt x="1745002" y="2580318"/>
                  </a:lnTo>
                  <a:lnTo>
                    <a:pt x="1788565" y="2564962"/>
                  </a:lnTo>
                  <a:lnTo>
                    <a:pt x="1831418" y="2548147"/>
                  </a:lnTo>
                  <a:lnTo>
                    <a:pt x="1873531" y="2529903"/>
                  </a:lnTo>
                  <a:lnTo>
                    <a:pt x="1914874" y="2510259"/>
                  </a:lnTo>
                  <a:lnTo>
                    <a:pt x="1955416" y="2489246"/>
                  </a:lnTo>
                  <a:lnTo>
                    <a:pt x="1995128" y="2466893"/>
                  </a:lnTo>
                  <a:lnTo>
                    <a:pt x="2033981" y="2443231"/>
                  </a:lnTo>
                  <a:lnTo>
                    <a:pt x="2071943" y="2418288"/>
                  </a:lnTo>
                  <a:lnTo>
                    <a:pt x="2108985" y="2392097"/>
                  </a:lnTo>
                  <a:lnTo>
                    <a:pt x="2145077" y="2364685"/>
                  </a:lnTo>
                  <a:lnTo>
                    <a:pt x="2180189" y="2336084"/>
                  </a:lnTo>
                  <a:lnTo>
                    <a:pt x="2214291" y="2306323"/>
                  </a:lnTo>
                  <a:lnTo>
                    <a:pt x="2247353" y="2275432"/>
                  </a:lnTo>
                  <a:lnTo>
                    <a:pt x="2279346" y="2243441"/>
                  </a:lnTo>
                  <a:lnTo>
                    <a:pt x="2310238" y="2210381"/>
                  </a:lnTo>
                  <a:lnTo>
                    <a:pt x="2340001" y="2176280"/>
                  </a:lnTo>
                  <a:lnTo>
                    <a:pt x="2368604" y="2141169"/>
                  </a:lnTo>
                  <a:lnTo>
                    <a:pt x="2396018" y="2105078"/>
                  </a:lnTo>
                  <a:lnTo>
                    <a:pt x="2422211" y="2068037"/>
                  </a:lnTo>
                  <a:lnTo>
                    <a:pt x="2447156" y="2030076"/>
                  </a:lnTo>
                  <a:lnTo>
                    <a:pt x="2470820" y="1991225"/>
                  </a:lnTo>
                  <a:lnTo>
                    <a:pt x="2493175" y="1951513"/>
                  </a:lnTo>
                  <a:lnTo>
                    <a:pt x="2514191" y="1910971"/>
                  </a:lnTo>
                  <a:lnTo>
                    <a:pt x="2533837" y="1869629"/>
                  </a:lnTo>
                  <a:lnTo>
                    <a:pt x="2552084" y="1827516"/>
                  </a:lnTo>
                  <a:lnTo>
                    <a:pt x="2568901" y="1784663"/>
                  </a:lnTo>
                  <a:lnTo>
                    <a:pt x="2584259" y="1741099"/>
                  </a:lnTo>
                  <a:lnTo>
                    <a:pt x="2598128" y="1696855"/>
                  </a:lnTo>
                  <a:lnTo>
                    <a:pt x="2610477" y="1651960"/>
                  </a:lnTo>
                  <a:lnTo>
                    <a:pt x="2621277" y="1606445"/>
                  </a:lnTo>
                  <a:lnTo>
                    <a:pt x="2630498" y="1560338"/>
                  </a:lnTo>
                  <a:lnTo>
                    <a:pt x="2638110" y="1513672"/>
                  </a:lnTo>
                  <a:lnTo>
                    <a:pt x="2644082" y="1466474"/>
                  </a:lnTo>
                  <a:lnTo>
                    <a:pt x="2647909" y="1423608"/>
                  </a:lnTo>
                </a:path>
              </a:pathLst>
            </a:custGeom>
            <a:ln w="285749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7801716" y="2166305"/>
            <a:ext cx="1955800" cy="1955800"/>
            <a:chOff x="11702574" y="3249458"/>
            <a:chExt cx="2933700" cy="2933700"/>
          </a:xfrm>
        </p:grpSpPr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45449" y="3388374"/>
              <a:ext cx="2651866" cy="265186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1845449" y="3392333"/>
              <a:ext cx="2647950" cy="2647950"/>
            </a:xfrm>
            <a:custGeom>
              <a:avLst/>
              <a:gdLst/>
              <a:ahLst/>
              <a:cxnLst/>
              <a:rect l="l" t="t" r="r" b="b"/>
              <a:pathLst>
                <a:path w="2647950" h="2647950">
                  <a:moveTo>
                    <a:pt x="2647901" y="1220348"/>
                  </a:moveTo>
                  <a:lnTo>
                    <a:pt x="2644088" y="1177519"/>
                  </a:lnTo>
                  <a:lnTo>
                    <a:pt x="2638117" y="1130322"/>
                  </a:lnTo>
                  <a:lnTo>
                    <a:pt x="2630507" y="1083654"/>
                  </a:lnTo>
                  <a:lnTo>
                    <a:pt x="2621287" y="1037547"/>
                  </a:lnTo>
                  <a:lnTo>
                    <a:pt x="2610489" y="992031"/>
                  </a:lnTo>
                  <a:lnTo>
                    <a:pt x="2598141" y="947136"/>
                  </a:lnTo>
                  <a:lnTo>
                    <a:pt x="2584274" y="902890"/>
                  </a:lnTo>
                  <a:lnTo>
                    <a:pt x="2568917" y="859326"/>
                  </a:lnTo>
                  <a:lnTo>
                    <a:pt x="2552101" y="816471"/>
                  </a:lnTo>
                  <a:lnTo>
                    <a:pt x="2533855" y="774357"/>
                  </a:lnTo>
                  <a:lnTo>
                    <a:pt x="2514210" y="733014"/>
                  </a:lnTo>
                  <a:lnTo>
                    <a:pt x="2493196" y="692470"/>
                  </a:lnTo>
                  <a:lnTo>
                    <a:pt x="2470842" y="652757"/>
                  </a:lnTo>
                  <a:lnTo>
                    <a:pt x="2447178" y="613904"/>
                  </a:lnTo>
                  <a:lnTo>
                    <a:pt x="2422234" y="575942"/>
                  </a:lnTo>
                  <a:lnTo>
                    <a:pt x="2396041" y="538899"/>
                  </a:lnTo>
                  <a:lnTo>
                    <a:pt x="2368628" y="502806"/>
                  </a:lnTo>
                  <a:lnTo>
                    <a:pt x="2340025" y="467694"/>
                  </a:lnTo>
                  <a:lnTo>
                    <a:pt x="2310263" y="433592"/>
                  </a:lnTo>
                  <a:lnTo>
                    <a:pt x="2279370" y="400529"/>
                  </a:lnTo>
                  <a:lnTo>
                    <a:pt x="2247378" y="368537"/>
                  </a:lnTo>
                  <a:lnTo>
                    <a:pt x="2214315" y="337644"/>
                  </a:lnTo>
                  <a:lnTo>
                    <a:pt x="2180213" y="307882"/>
                  </a:lnTo>
                  <a:lnTo>
                    <a:pt x="2145101" y="279279"/>
                  </a:lnTo>
                  <a:lnTo>
                    <a:pt x="2109008" y="251866"/>
                  </a:lnTo>
                  <a:lnTo>
                    <a:pt x="2071966" y="225672"/>
                  </a:lnTo>
                  <a:lnTo>
                    <a:pt x="2034003" y="200729"/>
                  </a:lnTo>
                  <a:lnTo>
                    <a:pt x="1995150" y="177065"/>
                  </a:lnTo>
                  <a:lnTo>
                    <a:pt x="1955437" y="154711"/>
                  </a:lnTo>
                  <a:lnTo>
                    <a:pt x="1914894" y="133696"/>
                  </a:lnTo>
                  <a:lnTo>
                    <a:pt x="1873550" y="114051"/>
                  </a:lnTo>
                  <a:lnTo>
                    <a:pt x="1831436" y="95805"/>
                  </a:lnTo>
                  <a:lnTo>
                    <a:pt x="1788582" y="78989"/>
                  </a:lnTo>
                  <a:lnTo>
                    <a:pt x="1745017" y="63632"/>
                  </a:lnTo>
                  <a:lnTo>
                    <a:pt x="1700772" y="49765"/>
                  </a:lnTo>
                  <a:lnTo>
                    <a:pt x="1655876" y="37417"/>
                  </a:lnTo>
                  <a:lnTo>
                    <a:pt x="1610360" y="26618"/>
                  </a:lnTo>
                  <a:lnTo>
                    <a:pt x="1564253" y="17399"/>
                  </a:lnTo>
                  <a:lnTo>
                    <a:pt x="1517586" y="9789"/>
                  </a:lnTo>
                  <a:lnTo>
                    <a:pt x="1470388" y="3818"/>
                  </a:lnTo>
                  <a:lnTo>
                    <a:pt x="1427563" y="0"/>
                  </a:lnTo>
                </a:path>
                <a:path w="2647950" h="2647950">
                  <a:moveTo>
                    <a:pt x="1224302" y="0"/>
                  </a:moveTo>
                  <a:lnTo>
                    <a:pt x="1181433" y="3823"/>
                  </a:lnTo>
                  <a:lnTo>
                    <a:pt x="1134235" y="9795"/>
                  </a:lnTo>
                  <a:lnTo>
                    <a:pt x="1087568" y="17407"/>
                  </a:lnTo>
                  <a:lnTo>
                    <a:pt x="1041462" y="26628"/>
                  </a:lnTo>
                  <a:lnTo>
                    <a:pt x="995947" y="37428"/>
                  </a:lnTo>
                  <a:lnTo>
                    <a:pt x="951052" y="49777"/>
                  </a:lnTo>
                  <a:lnTo>
                    <a:pt x="906808" y="63646"/>
                  </a:lnTo>
                  <a:lnTo>
                    <a:pt x="863244" y="79003"/>
                  </a:lnTo>
                  <a:lnTo>
                    <a:pt x="820391" y="95821"/>
                  </a:lnTo>
                  <a:lnTo>
                    <a:pt x="778278" y="114067"/>
                  </a:lnTo>
                  <a:lnTo>
                    <a:pt x="736935" y="133714"/>
                  </a:lnTo>
                  <a:lnTo>
                    <a:pt x="696393" y="154729"/>
                  </a:lnTo>
                  <a:lnTo>
                    <a:pt x="656682" y="177084"/>
                  </a:lnTo>
                  <a:lnTo>
                    <a:pt x="617830" y="200749"/>
                  </a:lnTo>
                  <a:lnTo>
                    <a:pt x="579869" y="225693"/>
                  </a:lnTo>
                  <a:lnTo>
                    <a:pt x="542828" y="251887"/>
                  </a:lnTo>
                  <a:lnTo>
                    <a:pt x="506737" y="279300"/>
                  </a:lnTo>
                  <a:lnTo>
                    <a:pt x="471626" y="307903"/>
                  </a:lnTo>
                  <a:lnTo>
                    <a:pt x="437525" y="337666"/>
                  </a:lnTo>
                  <a:lnTo>
                    <a:pt x="404464" y="368559"/>
                  </a:lnTo>
                  <a:lnTo>
                    <a:pt x="372473" y="400551"/>
                  </a:lnTo>
                  <a:lnTo>
                    <a:pt x="341582" y="433614"/>
                  </a:lnTo>
                  <a:lnTo>
                    <a:pt x="311821" y="467716"/>
                  </a:lnTo>
                  <a:lnTo>
                    <a:pt x="283220" y="502828"/>
                  </a:lnTo>
                  <a:lnTo>
                    <a:pt x="255808" y="538920"/>
                  </a:lnTo>
                  <a:lnTo>
                    <a:pt x="229617" y="575962"/>
                  </a:lnTo>
                  <a:lnTo>
                    <a:pt x="204675" y="613924"/>
                  </a:lnTo>
                  <a:lnTo>
                    <a:pt x="181012" y="652776"/>
                  </a:lnTo>
                  <a:lnTo>
                    <a:pt x="158659" y="692489"/>
                  </a:lnTo>
                  <a:lnTo>
                    <a:pt x="137646" y="733031"/>
                  </a:lnTo>
                  <a:lnTo>
                    <a:pt x="118002" y="774374"/>
                  </a:lnTo>
                  <a:lnTo>
                    <a:pt x="99758" y="816487"/>
                  </a:lnTo>
                  <a:lnTo>
                    <a:pt x="82943" y="859340"/>
                  </a:lnTo>
                  <a:lnTo>
                    <a:pt x="67587" y="902903"/>
                  </a:lnTo>
                  <a:lnTo>
                    <a:pt x="53721" y="947147"/>
                  </a:lnTo>
                  <a:lnTo>
                    <a:pt x="41374" y="992041"/>
                  </a:lnTo>
                  <a:lnTo>
                    <a:pt x="30576" y="1037556"/>
                  </a:lnTo>
                  <a:lnTo>
                    <a:pt x="21357" y="1083661"/>
                  </a:lnTo>
                  <a:lnTo>
                    <a:pt x="13748" y="1130327"/>
                  </a:lnTo>
                  <a:lnTo>
                    <a:pt x="7777" y="1177523"/>
                  </a:lnTo>
                  <a:lnTo>
                    <a:pt x="3476" y="1225220"/>
                  </a:lnTo>
                  <a:lnTo>
                    <a:pt x="873" y="1273388"/>
                  </a:lnTo>
                  <a:lnTo>
                    <a:pt x="0" y="1321996"/>
                  </a:lnTo>
                  <a:lnTo>
                    <a:pt x="875" y="1370605"/>
                  </a:lnTo>
                  <a:lnTo>
                    <a:pt x="3479" y="1418772"/>
                  </a:lnTo>
                  <a:lnTo>
                    <a:pt x="7782" y="1466469"/>
                  </a:lnTo>
                  <a:lnTo>
                    <a:pt x="13754" y="1513664"/>
                  </a:lnTo>
                  <a:lnTo>
                    <a:pt x="21365" y="1560330"/>
                  </a:lnTo>
                  <a:lnTo>
                    <a:pt x="30586" y="1606434"/>
                  </a:lnTo>
                  <a:lnTo>
                    <a:pt x="41385" y="1651948"/>
                  </a:lnTo>
                  <a:lnTo>
                    <a:pt x="53734" y="1696842"/>
                  </a:lnTo>
                  <a:lnTo>
                    <a:pt x="67601" y="1741084"/>
                  </a:lnTo>
                  <a:lnTo>
                    <a:pt x="82958" y="1784647"/>
                  </a:lnTo>
                  <a:lnTo>
                    <a:pt x="99774" y="1827499"/>
                  </a:lnTo>
                  <a:lnTo>
                    <a:pt x="118020" y="1869611"/>
                  </a:lnTo>
                  <a:lnTo>
                    <a:pt x="137665" y="1910952"/>
                  </a:lnTo>
                  <a:lnTo>
                    <a:pt x="158679" y="1951493"/>
                  </a:lnTo>
                  <a:lnTo>
                    <a:pt x="181033" y="1991204"/>
                  </a:lnTo>
                  <a:lnTo>
                    <a:pt x="204696" y="2030055"/>
                  </a:lnTo>
                  <a:lnTo>
                    <a:pt x="229639" y="2068015"/>
                  </a:lnTo>
                  <a:lnTo>
                    <a:pt x="255831" y="2105056"/>
                  </a:lnTo>
                  <a:lnTo>
                    <a:pt x="283243" y="2141146"/>
                  </a:lnTo>
                  <a:lnTo>
                    <a:pt x="311844" y="2176257"/>
                  </a:lnTo>
                  <a:lnTo>
                    <a:pt x="341606" y="2210357"/>
                  </a:lnTo>
                  <a:lnTo>
                    <a:pt x="372497" y="2243418"/>
                  </a:lnTo>
                  <a:lnTo>
                    <a:pt x="404488" y="2275409"/>
                  </a:lnTo>
                  <a:lnTo>
                    <a:pt x="437548" y="2306300"/>
                  </a:lnTo>
                  <a:lnTo>
                    <a:pt x="471649" y="2336061"/>
                  </a:lnTo>
                  <a:lnTo>
                    <a:pt x="506759" y="2364663"/>
                  </a:lnTo>
                  <a:lnTo>
                    <a:pt x="542850" y="2392075"/>
                  </a:lnTo>
                  <a:lnTo>
                    <a:pt x="579891" y="2418267"/>
                  </a:lnTo>
                  <a:lnTo>
                    <a:pt x="617851" y="2443210"/>
                  </a:lnTo>
                  <a:lnTo>
                    <a:pt x="656702" y="2466873"/>
                  </a:lnTo>
                  <a:lnTo>
                    <a:pt x="696413" y="2489227"/>
                  </a:lnTo>
                  <a:lnTo>
                    <a:pt x="736954" y="2510241"/>
                  </a:lnTo>
                  <a:lnTo>
                    <a:pt x="778295" y="2529886"/>
                  </a:lnTo>
                  <a:lnTo>
                    <a:pt x="820407" y="2548131"/>
                  </a:lnTo>
                  <a:lnTo>
                    <a:pt x="863259" y="2564947"/>
                  </a:lnTo>
                  <a:lnTo>
                    <a:pt x="906821" y="2580304"/>
                  </a:lnTo>
                  <a:lnTo>
                    <a:pt x="951064" y="2594172"/>
                  </a:lnTo>
                  <a:lnTo>
                    <a:pt x="995958" y="2606520"/>
                  </a:lnTo>
                  <a:lnTo>
                    <a:pt x="1041472" y="2617320"/>
                  </a:lnTo>
                  <a:lnTo>
                    <a:pt x="1087576" y="2626540"/>
                  </a:lnTo>
                  <a:lnTo>
                    <a:pt x="1134241" y="2634151"/>
                  </a:lnTo>
                  <a:lnTo>
                    <a:pt x="1181437" y="2640123"/>
                  </a:lnTo>
                  <a:lnTo>
                    <a:pt x="1229134" y="2644426"/>
                  </a:lnTo>
                  <a:lnTo>
                    <a:pt x="1277301" y="2647030"/>
                  </a:lnTo>
                  <a:lnTo>
                    <a:pt x="1325909" y="2647905"/>
                  </a:lnTo>
                  <a:lnTo>
                    <a:pt x="1374518" y="2647032"/>
                  </a:lnTo>
                  <a:lnTo>
                    <a:pt x="1422685" y="2644429"/>
                  </a:lnTo>
                  <a:lnTo>
                    <a:pt x="1470382" y="2640128"/>
                  </a:lnTo>
                  <a:lnTo>
                    <a:pt x="1517578" y="2634157"/>
                  </a:lnTo>
                  <a:lnTo>
                    <a:pt x="1564244" y="2626548"/>
                  </a:lnTo>
                  <a:lnTo>
                    <a:pt x="1610349" y="2617329"/>
                  </a:lnTo>
                  <a:lnTo>
                    <a:pt x="1655864" y="2606531"/>
                  </a:lnTo>
                  <a:lnTo>
                    <a:pt x="1700758" y="2594184"/>
                  </a:lnTo>
                  <a:lnTo>
                    <a:pt x="1745002" y="2580318"/>
                  </a:lnTo>
                  <a:lnTo>
                    <a:pt x="1788565" y="2564962"/>
                  </a:lnTo>
                  <a:lnTo>
                    <a:pt x="1831418" y="2548147"/>
                  </a:lnTo>
                  <a:lnTo>
                    <a:pt x="1873531" y="2529903"/>
                  </a:lnTo>
                  <a:lnTo>
                    <a:pt x="1914874" y="2510259"/>
                  </a:lnTo>
                  <a:lnTo>
                    <a:pt x="1955416" y="2489246"/>
                  </a:lnTo>
                  <a:lnTo>
                    <a:pt x="1995128" y="2466893"/>
                  </a:lnTo>
                  <a:lnTo>
                    <a:pt x="2033980" y="2443231"/>
                  </a:lnTo>
                  <a:lnTo>
                    <a:pt x="2071943" y="2418289"/>
                  </a:lnTo>
                  <a:lnTo>
                    <a:pt x="2108985" y="2392097"/>
                  </a:lnTo>
                  <a:lnTo>
                    <a:pt x="2145077" y="2364685"/>
                  </a:lnTo>
                  <a:lnTo>
                    <a:pt x="2180189" y="2336084"/>
                  </a:lnTo>
                  <a:lnTo>
                    <a:pt x="2214291" y="2306323"/>
                  </a:lnTo>
                  <a:lnTo>
                    <a:pt x="2247353" y="2275432"/>
                  </a:lnTo>
                  <a:lnTo>
                    <a:pt x="2279345" y="2243441"/>
                  </a:lnTo>
                  <a:lnTo>
                    <a:pt x="2310238" y="2210381"/>
                  </a:lnTo>
                  <a:lnTo>
                    <a:pt x="2340001" y="2176280"/>
                  </a:lnTo>
                  <a:lnTo>
                    <a:pt x="2368604" y="2141169"/>
                  </a:lnTo>
                  <a:lnTo>
                    <a:pt x="2396018" y="2105078"/>
                  </a:lnTo>
                  <a:lnTo>
                    <a:pt x="2422211" y="2068037"/>
                  </a:lnTo>
                  <a:lnTo>
                    <a:pt x="2447156" y="2030076"/>
                  </a:lnTo>
                  <a:lnTo>
                    <a:pt x="2470820" y="1991225"/>
                  </a:lnTo>
                  <a:lnTo>
                    <a:pt x="2493175" y="1951513"/>
                  </a:lnTo>
                  <a:lnTo>
                    <a:pt x="2514191" y="1910971"/>
                  </a:lnTo>
                  <a:lnTo>
                    <a:pt x="2533837" y="1869629"/>
                  </a:lnTo>
                  <a:lnTo>
                    <a:pt x="2552084" y="1827516"/>
                  </a:lnTo>
                  <a:lnTo>
                    <a:pt x="2568901" y="1784663"/>
                  </a:lnTo>
                  <a:lnTo>
                    <a:pt x="2584259" y="1741099"/>
                  </a:lnTo>
                  <a:lnTo>
                    <a:pt x="2598128" y="1696855"/>
                  </a:lnTo>
                  <a:lnTo>
                    <a:pt x="2610477" y="1651960"/>
                  </a:lnTo>
                  <a:lnTo>
                    <a:pt x="2621277" y="1606445"/>
                  </a:lnTo>
                  <a:lnTo>
                    <a:pt x="2630498" y="1560338"/>
                  </a:lnTo>
                  <a:lnTo>
                    <a:pt x="2638110" y="1513672"/>
                  </a:lnTo>
                  <a:lnTo>
                    <a:pt x="2644082" y="1466474"/>
                  </a:lnTo>
                  <a:lnTo>
                    <a:pt x="2647910" y="1423599"/>
                  </a:lnTo>
                </a:path>
              </a:pathLst>
            </a:custGeom>
            <a:ln w="285749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3063011" y="2470876"/>
            <a:ext cx="699347" cy="1344930"/>
            <a:chOff x="4594517" y="3706313"/>
            <a:chExt cx="1049020" cy="2017395"/>
          </a:xfrm>
        </p:grpSpPr>
        <p:sp>
          <p:nvSpPr>
            <p:cNvPr id="68" name="object 68"/>
            <p:cNvSpPr/>
            <p:nvPr/>
          </p:nvSpPr>
          <p:spPr>
            <a:xfrm>
              <a:off x="4594517" y="3855960"/>
              <a:ext cx="1049020" cy="1867535"/>
            </a:xfrm>
            <a:custGeom>
              <a:avLst/>
              <a:gdLst/>
              <a:ahLst/>
              <a:cxnLst/>
              <a:rect l="l" t="t" r="r" b="b"/>
              <a:pathLst>
                <a:path w="1049020" h="1867535">
                  <a:moveTo>
                    <a:pt x="670560" y="217360"/>
                  </a:moveTo>
                  <a:lnTo>
                    <a:pt x="664387" y="171386"/>
                  </a:lnTo>
                  <a:lnTo>
                    <a:pt x="646950" y="130073"/>
                  </a:lnTo>
                  <a:lnTo>
                    <a:pt x="619912" y="95072"/>
                  </a:lnTo>
                  <a:lnTo>
                    <a:pt x="609307" y="86880"/>
                  </a:lnTo>
                  <a:lnTo>
                    <a:pt x="609307" y="257644"/>
                  </a:lnTo>
                  <a:lnTo>
                    <a:pt x="603161" y="279869"/>
                  </a:lnTo>
                  <a:lnTo>
                    <a:pt x="537895" y="272846"/>
                  </a:lnTo>
                  <a:lnTo>
                    <a:pt x="485990" y="282740"/>
                  </a:lnTo>
                  <a:lnTo>
                    <a:pt x="451599" y="297599"/>
                  </a:lnTo>
                  <a:lnTo>
                    <a:pt x="438861" y="305460"/>
                  </a:lnTo>
                  <a:lnTo>
                    <a:pt x="424967" y="287070"/>
                  </a:lnTo>
                  <a:lnTo>
                    <a:pt x="440283" y="277368"/>
                  </a:lnTo>
                  <a:lnTo>
                    <a:pt x="478802" y="260540"/>
                  </a:lnTo>
                  <a:lnTo>
                    <a:pt x="536498" y="249618"/>
                  </a:lnTo>
                  <a:lnTo>
                    <a:pt x="609307" y="257644"/>
                  </a:lnTo>
                  <a:lnTo>
                    <a:pt x="609307" y="86880"/>
                  </a:lnTo>
                  <a:lnTo>
                    <a:pt x="584911" y="68033"/>
                  </a:lnTo>
                  <a:lnTo>
                    <a:pt x="543598" y="50609"/>
                  </a:lnTo>
                  <a:lnTo>
                    <a:pt x="497624" y="44424"/>
                  </a:lnTo>
                  <a:lnTo>
                    <a:pt x="451650" y="50609"/>
                  </a:lnTo>
                  <a:lnTo>
                    <a:pt x="410337" y="68033"/>
                  </a:lnTo>
                  <a:lnTo>
                    <a:pt x="375335" y="95072"/>
                  </a:lnTo>
                  <a:lnTo>
                    <a:pt x="348297" y="130073"/>
                  </a:lnTo>
                  <a:lnTo>
                    <a:pt x="330860" y="171386"/>
                  </a:lnTo>
                  <a:lnTo>
                    <a:pt x="324675" y="217360"/>
                  </a:lnTo>
                  <a:lnTo>
                    <a:pt x="330860" y="263347"/>
                  </a:lnTo>
                  <a:lnTo>
                    <a:pt x="348297" y="304647"/>
                  </a:lnTo>
                  <a:lnTo>
                    <a:pt x="375335" y="339648"/>
                  </a:lnTo>
                  <a:lnTo>
                    <a:pt x="410337" y="366699"/>
                  </a:lnTo>
                  <a:lnTo>
                    <a:pt x="451650" y="384124"/>
                  </a:lnTo>
                  <a:lnTo>
                    <a:pt x="497624" y="390309"/>
                  </a:lnTo>
                  <a:lnTo>
                    <a:pt x="543598" y="384124"/>
                  </a:lnTo>
                  <a:lnTo>
                    <a:pt x="584911" y="366699"/>
                  </a:lnTo>
                  <a:lnTo>
                    <a:pt x="619912" y="339648"/>
                  </a:lnTo>
                  <a:lnTo>
                    <a:pt x="646328" y="305460"/>
                  </a:lnTo>
                  <a:lnTo>
                    <a:pt x="657402" y="279869"/>
                  </a:lnTo>
                  <a:lnTo>
                    <a:pt x="664387" y="263347"/>
                  </a:lnTo>
                  <a:lnTo>
                    <a:pt x="666229" y="249618"/>
                  </a:lnTo>
                  <a:lnTo>
                    <a:pt x="670560" y="217360"/>
                  </a:lnTo>
                  <a:close/>
                </a:path>
                <a:path w="1049020" h="1867535">
                  <a:moveTo>
                    <a:pt x="1049007" y="369150"/>
                  </a:moveTo>
                  <a:lnTo>
                    <a:pt x="1025588" y="327240"/>
                  </a:lnTo>
                  <a:lnTo>
                    <a:pt x="620255" y="12458"/>
                  </a:lnTo>
                  <a:lnTo>
                    <a:pt x="574878" y="0"/>
                  </a:lnTo>
                  <a:lnTo>
                    <a:pt x="552475" y="7366"/>
                  </a:lnTo>
                  <a:lnTo>
                    <a:pt x="533984" y="23304"/>
                  </a:lnTo>
                  <a:lnTo>
                    <a:pt x="532422" y="25311"/>
                  </a:lnTo>
                  <a:lnTo>
                    <a:pt x="531063" y="27393"/>
                  </a:lnTo>
                  <a:lnTo>
                    <a:pt x="529780" y="29514"/>
                  </a:lnTo>
                  <a:lnTo>
                    <a:pt x="572719" y="42227"/>
                  </a:lnTo>
                  <a:lnTo>
                    <a:pt x="610793" y="64122"/>
                  </a:lnTo>
                  <a:lnTo>
                    <a:pt x="642696" y="93891"/>
                  </a:lnTo>
                  <a:lnTo>
                    <a:pt x="667118" y="130238"/>
                  </a:lnTo>
                  <a:lnTo>
                    <a:pt x="682739" y="171831"/>
                  </a:lnTo>
                  <a:lnTo>
                    <a:pt x="688238" y="217373"/>
                  </a:lnTo>
                  <a:lnTo>
                    <a:pt x="688149" y="220891"/>
                  </a:lnTo>
                  <a:lnTo>
                    <a:pt x="860844" y="355003"/>
                  </a:lnTo>
                  <a:lnTo>
                    <a:pt x="634238" y="434098"/>
                  </a:lnTo>
                  <a:lnTo>
                    <a:pt x="346151" y="434098"/>
                  </a:lnTo>
                  <a:lnTo>
                    <a:pt x="333717" y="435317"/>
                  </a:lnTo>
                  <a:lnTo>
                    <a:pt x="324561" y="437629"/>
                  </a:lnTo>
                  <a:lnTo>
                    <a:pt x="315747" y="441401"/>
                  </a:lnTo>
                  <a:lnTo>
                    <a:pt x="307416" y="446671"/>
                  </a:lnTo>
                  <a:lnTo>
                    <a:pt x="289750" y="459943"/>
                  </a:lnTo>
                  <a:lnTo>
                    <a:pt x="289750" y="613752"/>
                  </a:lnTo>
                  <a:lnTo>
                    <a:pt x="289750" y="911352"/>
                  </a:lnTo>
                  <a:lnTo>
                    <a:pt x="146939" y="721029"/>
                  </a:lnTo>
                  <a:lnTo>
                    <a:pt x="289750" y="613752"/>
                  </a:lnTo>
                  <a:lnTo>
                    <a:pt x="289750" y="459943"/>
                  </a:lnTo>
                  <a:lnTo>
                    <a:pt x="23939" y="659612"/>
                  </a:lnTo>
                  <a:lnTo>
                    <a:pt x="7708" y="677849"/>
                  </a:lnTo>
                  <a:lnTo>
                    <a:pt x="0" y="700112"/>
                  </a:lnTo>
                  <a:lnTo>
                    <a:pt x="1193" y="723646"/>
                  </a:lnTo>
                  <a:lnTo>
                    <a:pt x="238036" y="1047343"/>
                  </a:lnTo>
                  <a:lnTo>
                    <a:pt x="273392" y="1070356"/>
                  </a:lnTo>
                  <a:lnTo>
                    <a:pt x="287274" y="1071930"/>
                  </a:lnTo>
                  <a:lnTo>
                    <a:pt x="288099" y="1071930"/>
                  </a:lnTo>
                  <a:lnTo>
                    <a:pt x="289090" y="1071740"/>
                  </a:lnTo>
                  <a:lnTo>
                    <a:pt x="289750" y="1071740"/>
                  </a:lnTo>
                  <a:lnTo>
                    <a:pt x="289750" y="1772437"/>
                  </a:lnTo>
                  <a:lnTo>
                    <a:pt x="297218" y="1809432"/>
                  </a:lnTo>
                  <a:lnTo>
                    <a:pt x="317588" y="1839633"/>
                  </a:lnTo>
                  <a:lnTo>
                    <a:pt x="347789" y="1860003"/>
                  </a:lnTo>
                  <a:lnTo>
                    <a:pt x="384771" y="1867458"/>
                  </a:lnTo>
                  <a:lnTo>
                    <a:pt x="421767" y="1860003"/>
                  </a:lnTo>
                  <a:lnTo>
                    <a:pt x="451980" y="1839633"/>
                  </a:lnTo>
                  <a:lnTo>
                    <a:pt x="472351" y="1809432"/>
                  </a:lnTo>
                  <a:lnTo>
                    <a:pt x="479818" y="1772437"/>
                  </a:lnTo>
                  <a:lnTo>
                    <a:pt x="479818" y="1078585"/>
                  </a:lnTo>
                  <a:lnTo>
                    <a:pt x="515442" y="1078585"/>
                  </a:lnTo>
                  <a:lnTo>
                    <a:pt x="515442" y="1772437"/>
                  </a:lnTo>
                  <a:lnTo>
                    <a:pt x="522909" y="1809432"/>
                  </a:lnTo>
                  <a:lnTo>
                    <a:pt x="543280" y="1839633"/>
                  </a:lnTo>
                  <a:lnTo>
                    <a:pt x="573481" y="1860003"/>
                  </a:lnTo>
                  <a:lnTo>
                    <a:pt x="610463" y="1867458"/>
                  </a:lnTo>
                  <a:lnTo>
                    <a:pt x="647458" y="1860003"/>
                  </a:lnTo>
                  <a:lnTo>
                    <a:pt x="677672" y="1839633"/>
                  </a:lnTo>
                  <a:lnTo>
                    <a:pt x="698042" y="1809432"/>
                  </a:lnTo>
                  <a:lnTo>
                    <a:pt x="705510" y="1772437"/>
                  </a:lnTo>
                  <a:lnTo>
                    <a:pt x="705510" y="1078585"/>
                  </a:lnTo>
                  <a:lnTo>
                    <a:pt x="705510" y="1071740"/>
                  </a:lnTo>
                  <a:lnTo>
                    <a:pt x="705510" y="911352"/>
                  </a:lnTo>
                  <a:lnTo>
                    <a:pt x="705510" y="613752"/>
                  </a:lnTo>
                  <a:lnTo>
                    <a:pt x="705510" y="539483"/>
                  </a:lnTo>
                  <a:lnTo>
                    <a:pt x="1008126" y="433857"/>
                  </a:lnTo>
                  <a:lnTo>
                    <a:pt x="1022908" y="426326"/>
                  </a:lnTo>
                  <a:lnTo>
                    <a:pt x="1034948" y="415353"/>
                  </a:lnTo>
                  <a:lnTo>
                    <a:pt x="1043686" y="401586"/>
                  </a:lnTo>
                  <a:lnTo>
                    <a:pt x="1048550" y="385737"/>
                  </a:lnTo>
                  <a:lnTo>
                    <a:pt x="1049007" y="369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70065" y="3758180"/>
              <a:ext cx="118958" cy="8344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20235" y="3779774"/>
              <a:ext cx="230899" cy="12389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773696" y="3972354"/>
              <a:ext cx="106045" cy="46990"/>
            </a:xfrm>
            <a:custGeom>
              <a:avLst/>
              <a:gdLst/>
              <a:ahLst/>
              <a:cxnLst/>
              <a:rect l="l" t="t" r="r" b="b"/>
              <a:pathLst>
                <a:path w="106045" h="46989">
                  <a:moveTo>
                    <a:pt x="7415" y="46483"/>
                  </a:moveTo>
                  <a:lnTo>
                    <a:pt x="0" y="29373"/>
                  </a:lnTo>
                  <a:lnTo>
                    <a:pt x="12432" y="6654"/>
                  </a:lnTo>
                  <a:lnTo>
                    <a:pt x="42443" y="0"/>
                  </a:lnTo>
                  <a:lnTo>
                    <a:pt x="77647" y="8492"/>
                  </a:lnTo>
                  <a:lnTo>
                    <a:pt x="105664" y="31215"/>
                  </a:lnTo>
                  <a:lnTo>
                    <a:pt x="61188" y="37552"/>
                  </a:lnTo>
                  <a:lnTo>
                    <a:pt x="28125" y="45925"/>
                  </a:lnTo>
                  <a:lnTo>
                    <a:pt x="7415" y="46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72" name="object 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52267" y="3706313"/>
              <a:ext cx="222409" cy="210928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630186" y="2428422"/>
            <a:ext cx="933449" cy="1073149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184567" y="3396906"/>
            <a:ext cx="46184" cy="92369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8232016" y="3258353"/>
            <a:ext cx="1154853" cy="369570"/>
            <a:chOff x="12348023" y="4887529"/>
            <a:chExt cx="1732280" cy="554355"/>
          </a:xfrm>
        </p:grpSpPr>
        <p:pic>
          <p:nvPicPr>
            <p:cNvPr id="76" name="object 7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824299" y="5095359"/>
              <a:ext cx="69276" cy="138553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2348023" y="4887529"/>
              <a:ext cx="1732280" cy="554355"/>
            </a:xfrm>
            <a:custGeom>
              <a:avLst/>
              <a:gdLst/>
              <a:ahLst/>
              <a:cxnLst/>
              <a:rect l="l" t="t" r="r" b="b"/>
              <a:pathLst>
                <a:path w="1732280" h="554354">
                  <a:moveTo>
                    <a:pt x="1627998" y="554212"/>
                  </a:moveTo>
                  <a:lnTo>
                    <a:pt x="103914" y="554212"/>
                  </a:lnTo>
                  <a:lnTo>
                    <a:pt x="63503" y="546033"/>
                  </a:lnTo>
                  <a:lnTo>
                    <a:pt x="30469" y="523742"/>
                  </a:lnTo>
                  <a:lnTo>
                    <a:pt x="8178" y="490708"/>
                  </a:lnTo>
                  <a:lnTo>
                    <a:pt x="0" y="450297"/>
                  </a:lnTo>
                  <a:lnTo>
                    <a:pt x="0" y="103914"/>
                  </a:lnTo>
                  <a:lnTo>
                    <a:pt x="8178" y="63503"/>
                  </a:lnTo>
                  <a:lnTo>
                    <a:pt x="30469" y="30469"/>
                  </a:lnTo>
                  <a:lnTo>
                    <a:pt x="63503" y="8178"/>
                  </a:lnTo>
                  <a:lnTo>
                    <a:pt x="103914" y="0"/>
                  </a:lnTo>
                  <a:lnTo>
                    <a:pt x="1627998" y="0"/>
                  </a:lnTo>
                  <a:lnTo>
                    <a:pt x="1668409" y="8178"/>
                  </a:lnTo>
                  <a:lnTo>
                    <a:pt x="1701443" y="30469"/>
                  </a:lnTo>
                  <a:lnTo>
                    <a:pt x="1723734" y="63503"/>
                  </a:lnTo>
                  <a:lnTo>
                    <a:pt x="1731912" y="103914"/>
                  </a:lnTo>
                  <a:lnTo>
                    <a:pt x="1731912" y="138553"/>
                  </a:lnTo>
                  <a:lnTo>
                    <a:pt x="247677" y="138553"/>
                  </a:lnTo>
                  <a:lnTo>
                    <a:pt x="215349" y="145096"/>
                  </a:lnTo>
                  <a:lnTo>
                    <a:pt x="188916" y="162929"/>
                  </a:lnTo>
                  <a:lnTo>
                    <a:pt x="171077" y="189356"/>
                  </a:lnTo>
                  <a:lnTo>
                    <a:pt x="164531" y="221681"/>
                  </a:lnTo>
                  <a:lnTo>
                    <a:pt x="168587" y="247341"/>
                  </a:lnTo>
                  <a:lnTo>
                    <a:pt x="180028" y="270008"/>
                  </a:lnTo>
                  <a:lnTo>
                    <a:pt x="197767" y="288170"/>
                  </a:lnTo>
                  <a:lnTo>
                    <a:pt x="220717" y="300310"/>
                  </a:lnTo>
                  <a:lnTo>
                    <a:pt x="282010" y="321351"/>
                  </a:lnTo>
                  <a:lnTo>
                    <a:pt x="285765" y="326610"/>
                  </a:lnTo>
                  <a:lnTo>
                    <a:pt x="285765" y="340175"/>
                  </a:lnTo>
                  <a:lnTo>
                    <a:pt x="279541" y="346382"/>
                  </a:lnTo>
                  <a:lnTo>
                    <a:pt x="199169" y="346382"/>
                  </a:lnTo>
                  <a:lnTo>
                    <a:pt x="185680" y="349104"/>
                  </a:lnTo>
                  <a:lnTo>
                    <a:pt x="174671" y="356528"/>
                  </a:lnTo>
                  <a:lnTo>
                    <a:pt x="167251" y="367538"/>
                  </a:lnTo>
                  <a:lnTo>
                    <a:pt x="164531" y="381020"/>
                  </a:lnTo>
                  <a:lnTo>
                    <a:pt x="167220" y="394348"/>
                  </a:lnTo>
                  <a:lnTo>
                    <a:pt x="167251" y="394503"/>
                  </a:lnTo>
                  <a:lnTo>
                    <a:pt x="174671" y="405513"/>
                  </a:lnTo>
                  <a:lnTo>
                    <a:pt x="185680" y="412936"/>
                  </a:lnTo>
                  <a:lnTo>
                    <a:pt x="199169" y="415659"/>
                  </a:lnTo>
                  <a:lnTo>
                    <a:pt x="1731912" y="415659"/>
                  </a:lnTo>
                  <a:lnTo>
                    <a:pt x="1731912" y="450297"/>
                  </a:lnTo>
                  <a:lnTo>
                    <a:pt x="1723734" y="490708"/>
                  </a:lnTo>
                  <a:lnTo>
                    <a:pt x="1701443" y="523742"/>
                  </a:lnTo>
                  <a:lnTo>
                    <a:pt x="1668409" y="546033"/>
                  </a:lnTo>
                  <a:lnTo>
                    <a:pt x="1627998" y="554212"/>
                  </a:lnTo>
                  <a:close/>
                </a:path>
                <a:path w="1732280" h="554354">
                  <a:moveTo>
                    <a:pt x="510914" y="415659"/>
                  </a:moveTo>
                  <a:lnTo>
                    <a:pt x="271896" y="415659"/>
                  </a:lnTo>
                  <a:lnTo>
                    <a:pt x="304224" y="409115"/>
                  </a:lnTo>
                  <a:lnTo>
                    <a:pt x="330657" y="391282"/>
                  </a:lnTo>
                  <a:lnTo>
                    <a:pt x="348496" y="364855"/>
                  </a:lnTo>
                  <a:lnTo>
                    <a:pt x="355042" y="332530"/>
                  </a:lnTo>
                  <a:lnTo>
                    <a:pt x="350986" y="306870"/>
                  </a:lnTo>
                  <a:lnTo>
                    <a:pt x="339545" y="284203"/>
                  </a:lnTo>
                  <a:lnTo>
                    <a:pt x="321806" y="266041"/>
                  </a:lnTo>
                  <a:lnTo>
                    <a:pt x="298856" y="253901"/>
                  </a:lnTo>
                  <a:lnTo>
                    <a:pt x="237562" y="232861"/>
                  </a:lnTo>
                  <a:lnTo>
                    <a:pt x="233808" y="227600"/>
                  </a:lnTo>
                  <a:lnTo>
                    <a:pt x="233808" y="214036"/>
                  </a:lnTo>
                  <a:lnTo>
                    <a:pt x="240032" y="207829"/>
                  </a:lnTo>
                  <a:lnTo>
                    <a:pt x="320403" y="207829"/>
                  </a:lnTo>
                  <a:lnTo>
                    <a:pt x="333893" y="205107"/>
                  </a:lnTo>
                  <a:lnTo>
                    <a:pt x="344902" y="197683"/>
                  </a:lnTo>
                  <a:lnTo>
                    <a:pt x="352322" y="186673"/>
                  </a:lnTo>
                  <a:lnTo>
                    <a:pt x="355042" y="173191"/>
                  </a:lnTo>
                  <a:lnTo>
                    <a:pt x="352382" y="160009"/>
                  </a:lnTo>
                  <a:lnTo>
                    <a:pt x="352322" y="159709"/>
                  </a:lnTo>
                  <a:lnTo>
                    <a:pt x="344902" y="148698"/>
                  </a:lnTo>
                  <a:lnTo>
                    <a:pt x="333737" y="141170"/>
                  </a:lnTo>
                  <a:lnTo>
                    <a:pt x="333373" y="141170"/>
                  </a:lnTo>
                  <a:lnTo>
                    <a:pt x="320403" y="138553"/>
                  </a:lnTo>
                  <a:lnTo>
                    <a:pt x="510914" y="138553"/>
                  </a:lnTo>
                  <a:lnTo>
                    <a:pt x="470503" y="146731"/>
                  </a:lnTo>
                  <a:lnTo>
                    <a:pt x="437468" y="169022"/>
                  </a:lnTo>
                  <a:lnTo>
                    <a:pt x="415178" y="202056"/>
                  </a:lnTo>
                  <a:lnTo>
                    <a:pt x="406999" y="242467"/>
                  </a:lnTo>
                  <a:lnTo>
                    <a:pt x="406999" y="311744"/>
                  </a:lnTo>
                  <a:lnTo>
                    <a:pt x="415178" y="352155"/>
                  </a:lnTo>
                  <a:lnTo>
                    <a:pt x="437468" y="385189"/>
                  </a:lnTo>
                  <a:lnTo>
                    <a:pt x="470503" y="407480"/>
                  </a:lnTo>
                  <a:lnTo>
                    <a:pt x="510914" y="415659"/>
                  </a:lnTo>
                  <a:close/>
                </a:path>
                <a:path w="1732280" h="554354">
                  <a:moveTo>
                    <a:pt x="701424" y="415659"/>
                  </a:moveTo>
                  <a:lnTo>
                    <a:pt x="510914" y="415659"/>
                  </a:lnTo>
                  <a:lnTo>
                    <a:pt x="551325" y="407480"/>
                  </a:lnTo>
                  <a:lnTo>
                    <a:pt x="584359" y="385189"/>
                  </a:lnTo>
                  <a:lnTo>
                    <a:pt x="606650" y="352155"/>
                  </a:lnTo>
                  <a:lnTo>
                    <a:pt x="614829" y="311744"/>
                  </a:lnTo>
                  <a:lnTo>
                    <a:pt x="614829" y="242467"/>
                  </a:lnTo>
                  <a:lnTo>
                    <a:pt x="606650" y="202056"/>
                  </a:lnTo>
                  <a:lnTo>
                    <a:pt x="584359" y="169022"/>
                  </a:lnTo>
                  <a:lnTo>
                    <a:pt x="551325" y="146731"/>
                  </a:lnTo>
                  <a:lnTo>
                    <a:pt x="510914" y="138553"/>
                  </a:lnTo>
                  <a:lnTo>
                    <a:pt x="701424" y="138553"/>
                  </a:lnTo>
                  <a:lnTo>
                    <a:pt x="688455" y="141170"/>
                  </a:lnTo>
                  <a:lnTo>
                    <a:pt x="688091" y="141170"/>
                  </a:lnTo>
                  <a:lnTo>
                    <a:pt x="676925" y="148698"/>
                  </a:lnTo>
                  <a:lnTo>
                    <a:pt x="669506" y="159709"/>
                  </a:lnTo>
                  <a:lnTo>
                    <a:pt x="666819" y="173027"/>
                  </a:lnTo>
                  <a:lnTo>
                    <a:pt x="666786" y="381020"/>
                  </a:lnTo>
                  <a:lnTo>
                    <a:pt x="669475" y="394348"/>
                  </a:lnTo>
                  <a:lnTo>
                    <a:pt x="669506" y="394503"/>
                  </a:lnTo>
                  <a:lnTo>
                    <a:pt x="676925" y="405513"/>
                  </a:lnTo>
                  <a:lnTo>
                    <a:pt x="687935" y="412936"/>
                  </a:lnTo>
                  <a:lnTo>
                    <a:pt x="701424" y="415659"/>
                  </a:lnTo>
                  <a:close/>
                </a:path>
                <a:path w="1732280" h="554354">
                  <a:moveTo>
                    <a:pt x="861566" y="141170"/>
                  </a:moveTo>
                  <a:lnTo>
                    <a:pt x="714394" y="141170"/>
                  </a:lnTo>
                  <a:lnTo>
                    <a:pt x="701424" y="138553"/>
                  </a:lnTo>
                  <a:lnTo>
                    <a:pt x="874787" y="138553"/>
                  </a:lnTo>
                  <a:lnTo>
                    <a:pt x="861566" y="141170"/>
                  </a:lnTo>
                  <a:close/>
                </a:path>
                <a:path w="1732280" h="554354">
                  <a:moveTo>
                    <a:pt x="961211" y="290957"/>
                  </a:moveTo>
                  <a:lnTo>
                    <a:pt x="906642" y="160009"/>
                  </a:lnTo>
                  <a:lnTo>
                    <a:pt x="874739" y="138553"/>
                  </a:lnTo>
                  <a:lnTo>
                    <a:pt x="1047733" y="138553"/>
                  </a:lnTo>
                  <a:lnTo>
                    <a:pt x="1034689" y="141170"/>
                  </a:lnTo>
                  <a:lnTo>
                    <a:pt x="1023559" y="148469"/>
                  </a:lnTo>
                  <a:lnTo>
                    <a:pt x="1015946" y="159709"/>
                  </a:lnTo>
                  <a:lnTo>
                    <a:pt x="1015841" y="159863"/>
                  </a:lnTo>
                  <a:lnTo>
                    <a:pt x="961211" y="290957"/>
                  </a:lnTo>
                  <a:close/>
                </a:path>
                <a:path w="1732280" h="554354">
                  <a:moveTo>
                    <a:pt x="1156071" y="141170"/>
                  </a:moveTo>
                  <a:lnTo>
                    <a:pt x="1060856" y="141170"/>
                  </a:lnTo>
                  <a:lnTo>
                    <a:pt x="1047613" y="138553"/>
                  </a:lnTo>
                  <a:lnTo>
                    <a:pt x="1169041" y="138553"/>
                  </a:lnTo>
                  <a:lnTo>
                    <a:pt x="1156071" y="141170"/>
                  </a:lnTo>
                  <a:close/>
                </a:path>
                <a:path w="1732280" h="554354">
                  <a:moveTo>
                    <a:pt x="1381220" y="141170"/>
                  </a:moveTo>
                  <a:lnTo>
                    <a:pt x="1285925" y="141170"/>
                  </a:lnTo>
                  <a:lnTo>
                    <a:pt x="1272955" y="138553"/>
                  </a:lnTo>
                  <a:lnTo>
                    <a:pt x="1394189" y="138553"/>
                  </a:lnTo>
                  <a:lnTo>
                    <a:pt x="1381220" y="141170"/>
                  </a:lnTo>
                  <a:close/>
                </a:path>
                <a:path w="1732280" h="554354">
                  <a:moveTo>
                    <a:pt x="1731912" y="415659"/>
                  </a:moveTo>
                  <a:lnTo>
                    <a:pt x="1463466" y="415659"/>
                  </a:lnTo>
                  <a:lnTo>
                    <a:pt x="1503877" y="407480"/>
                  </a:lnTo>
                  <a:lnTo>
                    <a:pt x="1536912" y="385189"/>
                  </a:lnTo>
                  <a:lnTo>
                    <a:pt x="1559202" y="352155"/>
                  </a:lnTo>
                  <a:lnTo>
                    <a:pt x="1567381" y="311744"/>
                  </a:lnTo>
                  <a:lnTo>
                    <a:pt x="1567381" y="242467"/>
                  </a:lnTo>
                  <a:lnTo>
                    <a:pt x="1559202" y="202056"/>
                  </a:lnTo>
                  <a:lnTo>
                    <a:pt x="1536912" y="169022"/>
                  </a:lnTo>
                  <a:lnTo>
                    <a:pt x="1503877" y="146731"/>
                  </a:lnTo>
                  <a:lnTo>
                    <a:pt x="1463466" y="138553"/>
                  </a:lnTo>
                  <a:lnTo>
                    <a:pt x="1731912" y="138553"/>
                  </a:lnTo>
                  <a:lnTo>
                    <a:pt x="1731912" y="415659"/>
                  </a:lnTo>
                  <a:close/>
                </a:path>
                <a:path w="1732280" h="554354">
                  <a:moveTo>
                    <a:pt x="961211" y="415659"/>
                  </a:moveTo>
                  <a:lnTo>
                    <a:pt x="805339" y="415659"/>
                  </a:lnTo>
                  <a:lnTo>
                    <a:pt x="818828" y="412936"/>
                  </a:lnTo>
                  <a:lnTo>
                    <a:pt x="829838" y="405513"/>
                  </a:lnTo>
                  <a:lnTo>
                    <a:pt x="837257" y="394503"/>
                  </a:lnTo>
                  <a:lnTo>
                    <a:pt x="839977" y="381020"/>
                  </a:lnTo>
                  <a:lnTo>
                    <a:pt x="837257" y="367538"/>
                  </a:lnTo>
                  <a:lnTo>
                    <a:pt x="829838" y="356528"/>
                  </a:lnTo>
                  <a:lnTo>
                    <a:pt x="818828" y="349104"/>
                  </a:lnTo>
                  <a:lnTo>
                    <a:pt x="805339" y="346382"/>
                  </a:lnTo>
                  <a:lnTo>
                    <a:pt x="736062" y="346382"/>
                  </a:lnTo>
                  <a:lnTo>
                    <a:pt x="736029" y="173027"/>
                  </a:lnTo>
                  <a:lnTo>
                    <a:pt x="733403" y="160009"/>
                  </a:lnTo>
                  <a:lnTo>
                    <a:pt x="733343" y="159709"/>
                  </a:lnTo>
                  <a:lnTo>
                    <a:pt x="725923" y="148698"/>
                  </a:lnTo>
                  <a:lnTo>
                    <a:pt x="714758" y="141170"/>
                  </a:lnTo>
                  <a:lnTo>
                    <a:pt x="861369" y="141170"/>
                  </a:lnTo>
                  <a:lnTo>
                    <a:pt x="849889" y="148923"/>
                  </a:lnTo>
                  <a:lnTo>
                    <a:pt x="842780" y="159709"/>
                  </a:lnTo>
                  <a:lnTo>
                    <a:pt x="842678" y="159863"/>
                  </a:lnTo>
                  <a:lnTo>
                    <a:pt x="842582" y="160009"/>
                  </a:lnTo>
                  <a:lnTo>
                    <a:pt x="839968" y="173027"/>
                  </a:lnTo>
                  <a:lnTo>
                    <a:pt x="842649" y="186518"/>
                  </a:lnTo>
                  <a:lnTo>
                    <a:pt x="929245" y="394348"/>
                  </a:lnTo>
                  <a:lnTo>
                    <a:pt x="934544" y="403122"/>
                  </a:lnTo>
                  <a:lnTo>
                    <a:pt x="942006" y="409843"/>
                  </a:lnTo>
                  <a:lnTo>
                    <a:pt x="951079" y="414143"/>
                  </a:lnTo>
                  <a:lnTo>
                    <a:pt x="961211" y="415659"/>
                  </a:lnTo>
                  <a:close/>
                </a:path>
                <a:path w="1732280" h="554354">
                  <a:moveTo>
                    <a:pt x="1169041" y="415659"/>
                  </a:moveTo>
                  <a:lnTo>
                    <a:pt x="961211" y="415659"/>
                  </a:lnTo>
                  <a:lnTo>
                    <a:pt x="971343" y="414143"/>
                  </a:lnTo>
                  <a:lnTo>
                    <a:pt x="980416" y="409843"/>
                  </a:lnTo>
                  <a:lnTo>
                    <a:pt x="1079708" y="186673"/>
                  </a:lnTo>
                  <a:lnTo>
                    <a:pt x="1082455" y="173027"/>
                  </a:lnTo>
                  <a:lnTo>
                    <a:pt x="1079840" y="160009"/>
                  </a:lnTo>
                  <a:lnTo>
                    <a:pt x="1072533" y="148923"/>
                  </a:lnTo>
                  <a:lnTo>
                    <a:pt x="1061053" y="141170"/>
                  </a:lnTo>
                  <a:lnTo>
                    <a:pt x="1155707" y="141170"/>
                  </a:lnTo>
                  <a:lnTo>
                    <a:pt x="1144542" y="148698"/>
                  </a:lnTo>
                  <a:lnTo>
                    <a:pt x="1137122" y="159709"/>
                  </a:lnTo>
                  <a:lnTo>
                    <a:pt x="1134436" y="173027"/>
                  </a:lnTo>
                  <a:lnTo>
                    <a:pt x="1134402" y="381020"/>
                  </a:lnTo>
                  <a:lnTo>
                    <a:pt x="1137091" y="394348"/>
                  </a:lnTo>
                  <a:lnTo>
                    <a:pt x="1137122" y="394503"/>
                  </a:lnTo>
                  <a:lnTo>
                    <a:pt x="1144542" y="405513"/>
                  </a:lnTo>
                  <a:lnTo>
                    <a:pt x="1155551" y="412936"/>
                  </a:lnTo>
                  <a:lnTo>
                    <a:pt x="1169041" y="415659"/>
                  </a:lnTo>
                  <a:close/>
                </a:path>
                <a:path w="1732280" h="554354">
                  <a:moveTo>
                    <a:pt x="1394189" y="415659"/>
                  </a:moveTo>
                  <a:lnTo>
                    <a:pt x="1272955" y="415659"/>
                  </a:lnTo>
                  <a:lnTo>
                    <a:pt x="1286445" y="412936"/>
                  </a:lnTo>
                  <a:lnTo>
                    <a:pt x="1297454" y="405513"/>
                  </a:lnTo>
                  <a:lnTo>
                    <a:pt x="1304874" y="394503"/>
                  </a:lnTo>
                  <a:lnTo>
                    <a:pt x="1307594" y="381020"/>
                  </a:lnTo>
                  <a:lnTo>
                    <a:pt x="1304874" y="367538"/>
                  </a:lnTo>
                  <a:lnTo>
                    <a:pt x="1297454" y="356528"/>
                  </a:lnTo>
                  <a:lnTo>
                    <a:pt x="1286445" y="349104"/>
                  </a:lnTo>
                  <a:lnTo>
                    <a:pt x="1272955" y="346382"/>
                  </a:lnTo>
                  <a:lnTo>
                    <a:pt x="1203679" y="346382"/>
                  </a:lnTo>
                  <a:lnTo>
                    <a:pt x="1203679" y="311744"/>
                  </a:lnTo>
                  <a:lnTo>
                    <a:pt x="1272955" y="311744"/>
                  </a:lnTo>
                  <a:lnTo>
                    <a:pt x="1286445" y="309022"/>
                  </a:lnTo>
                  <a:lnTo>
                    <a:pt x="1297454" y="301598"/>
                  </a:lnTo>
                  <a:lnTo>
                    <a:pt x="1304874" y="290588"/>
                  </a:lnTo>
                  <a:lnTo>
                    <a:pt x="1307594" y="277106"/>
                  </a:lnTo>
                  <a:lnTo>
                    <a:pt x="1304874" y="263623"/>
                  </a:lnTo>
                  <a:lnTo>
                    <a:pt x="1297454" y="252613"/>
                  </a:lnTo>
                  <a:lnTo>
                    <a:pt x="1286445" y="245189"/>
                  </a:lnTo>
                  <a:lnTo>
                    <a:pt x="1272955" y="242467"/>
                  </a:lnTo>
                  <a:lnTo>
                    <a:pt x="1203679" y="242467"/>
                  </a:lnTo>
                  <a:lnTo>
                    <a:pt x="1203679" y="207829"/>
                  </a:lnTo>
                  <a:lnTo>
                    <a:pt x="1272955" y="207829"/>
                  </a:lnTo>
                  <a:lnTo>
                    <a:pt x="1286445" y="205107"/>
                  </a:lnTo>
                  <a:lnTo>
                    <a:pt x="1297454" y="197683"/>
                  </a:lnTo>
                  <a:lnTo>
                    <a:pt x="1304874" y="186673"/>
                  </a:lnTo>
                  <a:lnTo>
                    <a:pt x="1307594" y="173191"/>
                  </a:lnTo>
                  <a:lnTo>
                    <a:pt x="1304934" y="160009"/>
                  </a:lnTo>
                  <a:lnTo>
                    <a:pt x="1304874" y="159709"/>
                  </a:lnTo>
                  <a:lnTo>
                    <a:pt x="1297454" y="148698"/>
                  </a:lnTo>
                  <a:lnTo>
                    <a:pt x="1286289" y="141170"/>
                  </a:lnTo>
                  <a:lnTo>
                    <a:pt x="1380856" y="141170"/>
                  </a:lnTo>
                  <a:lnTo>
                    <a:pt x="1369691" y="148698"/>
                  </a:lnTo>
                  <a:lnTo>
                    <a:pt x="1362271" y="159709"/>
                  </a:lnTo>
                  <a:lnTo>
                    <a:pt x="1359584" y="173027"/>
                  </a:lnTo>
                  <a:lnTo>
                    <a:pt x="1359551" y="381020"/>
                  </a:lnTo>
                  <a:lnTo>
                    <a:pt x="1362240" y="394348"/>
                  </a:lnTo>
                  <a:lnTo>
                    <a:pt x="1362271" y="394503"/>
                  </a:lnTo>
                  <a:lnTo>
                    <a:pt x="1369691" y="405513"/>
                  </a:lnTo>
                  <a:lnTo>
                    <a:pt x="1380700" y="412936"/>
                  </a:lnTo>
                  <a:lnTo>
                    <a:pt x="1394189" y="4156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8" name="object 78"/>
          <p:cNvSpPr/>
          <p:nvPr/>
        </p:nvSpPr>
        <p:spPr>
          <a:xfrm>
            <a:off x="8324376" y="2657957"/>
            <a:ext cx="970280" cy="554567"/>
          </a:xfrm>
          <a:custGeom>
            <a:avLst/>
            <a:gdLst/>
            <a:ahLst/>
            <a:cxnLst/>
            <a:rect l="l" t="t" r="r" b="b"/>
            <a:pathLst>
              <a:path w="1455419" h="831850">
                <a:moveTo>
                  <a:pt x="900595" y="381025"/>
                </a:moveTo>
                <a:lnTo>
                  <a:pt x="894397" y="335038"/>
                </a:lnTo>
                <a:lnTo>
                  <a:pt x="876922" y="293687"/>
                </a:lnTo>
                <a:lnTo>
                  <a:pt x="849820" y="258622"/>
                </a:lnTo>
                <a:lnTo>
                  <a:pt x="831329" y="244335"/>
                </a:lnTo>
                <a:lnTo>
                  <a:pt x="831329" y="334835"/>
                </a:lnTo>
                <a:lnTo>
                  <a:pt x="831278" y="335038"/>
                </a:lnTo>
                <a:lnTo>
                  <a:pt x="728802" y="451700"/>
                </a:lnTo>
                <a:lnTo>
                  <a:pt x="704316" y="461772"/>
                </a:lnTo>
                <a:lnTo>
                  <a:pt x="691235" y="459257"/>
                </a:lnTo>
                <a:lnTo>
                  <a:pt x="679818" y="451700"/>
                </a:lnTo>
                <a:lnTo>
                  <a:pt x="633641" y="405511"/>
                </a:lnTo>
                <a:lnTo>
                  <a:pt x="626033" y="394055"/>
                </a:lnTo>
                <a:lnTo>
                  <a:pt x="623493" y="381025"/>
                </a:lnTo>
                <a:lnTo>
                  <a:pt x="626033" y="367982"/>
                </a:lnTo>
                <a:lnTo>
                  <a:pt x="658126" y="346392"/>
                </a:lnTo>
                <a:lnTo>
                  <a:pt x="704303" y="378218"/>
                </a:lnTo>
                <a:lnTo>
                  <a:pt x="736142" y="346392"/>
                </a:lnTo>
                <a:lnTo>
                  <a:pt x="772198" y="310349"/>
                </a:lnTo>
                <a:lnTo>
                  <a:pt x="783653" y="302729"/>
                </a:lnTo>
                <a:lnTo>
                  <a:pt x="796683" y="300202"/>
                </a:lnTo>
                <a:lnTo>
                  <a:pt x="809713" y="302729"/>
                </a:lnTo>
                <a:lnTo>
                  <a:pt x="821182" y="310349"/>
                </a:lnTo>
                <a:lnTo>
                  <a:pt x="828789" y="321805"/>
                </a:lnTo>
                <a:lnTo>
                  <a:pt x="831329" y="334835"/>
                </a:lnTo>
                <a:lnTo>
                  <a:pt x="831329" y="244335"/>
                </a:lnTo>
                <a:lnTo>
                  <a:pt x="814755" y="231521"/>
                </a:lnTo>
                <a:lnTo>
                  <a:pt x="773391" y="214033"/>
                </a:lnTo>
                <a:lnTo>
                  <a:pt x="727405" y="207835"/>
                </a:lnTo>
                <a:lnTo>
                  <a:pt x="681418" y="214033"/>
                </a:lnTo>
                <a:lnTo>
                  <a:pt x="640067" y="231521"/>
                </a:lnTo>
                <a:lnTo>
                  <a:pt x="605002" y="258622"/>
                </a:lnTo>
                <a:lnTo>
                  <a:pt x="577900" y="293687"/>
                </a:lnTo>
                <a:lnTo>
                  <a:pt x="560412" y="335038"/>
                </a:lnTo>
                <a:lnTo>
                  <a:pt x="554215" y="381025"/>
                </a:lnTo>
                <a:lnTo>
                  <a:pt x="560412" y="427012"/>
                </a:lnTo>
                <a:lnTo>
                  <a:pt x="577900" y="468363"/>
                </a:lnTo>
                <a:lnTo>
                  <a:pt x="605002" y="503428"/>
                </a:lnTo>
                <a:lnTo>
                  <a:pt x="640067" y="530542"/>
                </a:lnTo>
                <a:lnTo>
                  <a:pt x="681418" y="548017"/>
                </a:lnTo>
                <a:lnTo>
                  <a:pt x="727405" y="554215"/>
                </a:lnTo>
                <a:lnTo>
                  <a:pt x="773391" y="548017"/>
                </a:lnTo>
                <a:lnTo>
                  <a:pt x="814755" y="530542"/>
                </a:lnTo>
                <a:lnTo>
                  <a:pt x="849820" y="503428"/>
                </a:lnTo>
                <a:lnTo>
                  <a:pt x="876922" y="468363"/>
                </a:lnTo>
                <a:lnTo>
                  <a:pt x="879703" y="461772"/>
                </a:lnTo>
                <a:lnTo>
                  <a:pt x="894397" y="427012"/>
                </a:lnTo>
                <a:lnTo>
                  <a:pt x="900595" y="381025"/>
                </a:lnTo>
                <a:close/>
              </a:path>
              <a:path w="1455419" h="831850">
                <a:moveTo>
                  <a:pt x="1454810" y="103924"/>
                </a:moveTo>
                <a:lnTo>
                  <a:pt x="1446631" y="63512"/>
                </a:lnTo>
                <a:lnTo>
                  <a:pt x="1424343" y="30480"/>
                </a:lnTo>
                <a:lnTo>
                  <a:pt x="1391310" y="8178"/>
                </a:lnTo>
                <a:lnTo>
                  <a:pt x="1350899" y="0"/>
                </a:lnTo>
                <a:lnTo>
                  <a:pt x="969873" y="0"/>
                </a:lnTo>
                <a:lnTo>
                  <a:pt x="969873" y="381025"/>
                </a:lnTo>
                <a:lnTo>
                  <a:pt x="964946" y="429831"/>
                </a:lnTo>
                <a:lnTo>
                  <a:pt x="950785" y="475310"/>
                </a:lnTo>
                <a:lnTo>
                  <a:pt x="928408" y="516496"/>
                </a:lnTo>
                <a:lnTo>
                  <a:pt x="898779" y="552399"/>
                </a:lnTo>
                <a:lnTo>
                  <a:pt x="862876" y="582028"/>
                </a:lnTo>
                <a:lnTo>
                  <a:pt x="821690" y="604405"/>
                </a:lnTo>
                <a:lnTo>
                  <a:pt x="776211" y="618553"/>
                </a:lnTo>
                <a:lnTo>
                  <a:pt x="727405" y="623493"/>
                </a:lnTo>
                <a:lnTo>
                  <a:pt x="678611" y="618553"/>
                </a:lnTo>
                <a:lnTo>
                  <a:pt x="633120" y="604405"/>
                </a:lnTo>
                <a:lnTo>
                  <a:pt x="591947" y="582028"/>
                </a:lnTo>
                <a:lnTo>
                  <a:pt x="556044" y="552399"/>
                </a:lnTo>
                <a:lnTo>
                  <a:pt x="526415" y="516496"/>
                </a:lnTo>
                <a:lnTo>
                  <a:pt x="504024" y="475310"/>
                </a:lnTo>
                <a:lnTo>
                  <a:pt x="489877" y="429831"/>
                </a:lnTo>
                <a:lnTo>
                  <a:pt x="484936" y="381025"/>
                </a:lnTo>
                <a:lnTo>
                  <a:pt x="489877" y="332219"/>
                </a:lnTo>
                <a:lnTo>
                  <a:pt x="504024" y="286740"/>
                </a:lnTo>
                <a:lnTo>
                  <a:pt x="526415" y="245554"/>
                </a:lnTo>
                <a:lnTo>
                  <a:pt x="556044" y="209651"/>
                </a:lnTo>
                <a:lnTo>
                  <a:pt x="591947" y="180022"/>
                </a:lnTo>
                <a:lnTo>
                  <a:pt x="633120" y="157645"/>
                </a:lnTo>
                <a:lnTo>
                  <a:pt x="678611" y="143497"/>
                </a:lnTo>
                <a:lnTo>
                  <a:pt x="727405" y="138557"/>
                </a:lnTo>
                <a:lnTo>
                  <a:pt x="776211" y="143497"/>
                </a:lnTo>
                <a:lnTo>
                  <a:pt x="821690" y="157645"/>
                </a:lnTo>
                <a:lnTo>
                  <a:pt x="862876" y="180022"/>
                </a:lnTo>
                <a:lnTo>
                  <a:pt x="898779" y="209651"/>
                </a:lnTo>
                <a:lnTo>
                  <a:pt x="928408" y="245554"/>
                </a:lnTo>
                <a:lnTo>
                  <a:pt x="950785" y="286740"/>
                </a:lnTo>
                <a:lnTo>
                  <a:pt x="964946" y="332219"/>
                </a:lnTo>
                <a:lnTo>
                  <a:pt x="969873" y="381025"/>
                </a:lnTo>
                <a:lnTo>
                  <a:pt x="969873" y="0"/>
                </a:lnTo>
                <a:lnTo>
                  <a:pt x="103924" y="0"/>
                </a:lnTo>
                <a:lnTo>
                  <a:pt x="63512" y="8178"/>
                </a:lnTo>
                <a:lnTo>
                  <a:pt x="30480" y="30480"/>
                </a:lnTo>
                <a:lnTo>
                  <a:pt x="8178" y="63512"/>
                </a:lnTo>
                <a:lnTo>
                  <a:pt x="0" y="103924"/>
                </a:lnTo>
                <a:lnTo>
                  <a:pt x="0" y="658126"/>
                </a:lnTo>
                <a:lnTo>
                  <a:pt x="8178" y="698538"/>
                </a:lnTo>
                <a:lnTo>
                  <a:pt x="30480" y="731583"/>
                </a:lnTo>
                <a:lnTo>
                  <a:pt x="63512" y="753872"/>
                </a:lnTo>
                <a:lnTo>
                  <a:pt x="103924" y="762050"/>
                </a:lnTo>
                <a:lnTo>
                  <a:pt x="643788" y="762050"/>
                </a:lnTo>
                <a:lnTo>
                  <a:pt x="702919" y="821182"/>
                </a:lnTo>
                <a:lnTo>
                  <a:pt x="708355" y="825614"/>
                </a:lnTo>
                <a:lnTo>
                  <a:pt x="714375" y="828789"/>
                </a:lnTo>
                <a:lnTo>
                  <a:pt x="720801" y="830694"/>
                </a:lnTo>
                <a:lnTo>
                  <a:pt x="727405" y="831329"/>
                </a:lnTo>
                <a:lnTo>
                  <a:pt x="734021" y="830694"/>
                </a:lnTo>
                <a:lnTo>
                  <a:pt x="740435" y="828789"/>
                </a:lnTo>
                <a:lnTo>
                  <a:pt x="746467" y="825614"/>
                </a:lnTo>
                <a:lnTo>
                  <a:pt x="751903" y="821182"/>
                </a:lnTo>
                <a:lnTo>
                  <a:pt x="811022" y="762050"/>
                </a:lnTo>
                <a:lnTo>
                  <a:pt x="1350899" y="762050"/>
                </a:lnTo>
                <a:lnTo>
                  <a:pt x="1391310" y="753872"/>
                </a:lnTo>
                <a:lnTo>
                  <a:pt x="1424343" y="731583"/>
                </a:lnTo>
                <a:lnTo>
                  <a:pt x="1446631" y="698538"/>
                </a:lnTo>
                <a:lnTo>
                  <a:pt x="1454810" y="658126"/>
                </a:lnTo>
                <a:lnTo>
                  <a:pt x="1454810" y="623493"/>
                </a:lnTo>
                <a:lnTo>
                  <a:pt x="1454810" y="138557"/>
                </a:lnTo>
                <a:lnTo>
                  <a:pt x="1454810" y="10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9" name="object 79"/>
          <p:cNvSpPr txBox="1"/>
          <p:nvPr/>
        </p:nvSpPr>
        <p:spPr>
          <a:xfrm>
            <a:off x="833718" y="1564316"/>
            <a:ext cx="10901040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334" b="1" spc="117" dirty="0">
                <a:solidFill>
                  <a:srgbClr val="492609"/>
                </a:solidFill>
                <a:latin typeface="Tahoma"/>
                <a:cs typeface="Tahoma"/>
              </a:rPr>
              <a:t>Mathematical</a:t>
            </a:r>
            <a:r>
              <a:rPr sz="3334" b="1" spc="-263" dirty="0">
                <a:solidFill>
                  <a:srgbClr val="492609"/>
                </a:solidFill>
                <a:latin typeface="Tahoma"/>
                <a:cs typeface="Tahoma"/>
              </a:rPr>
              <a:t> </a:t>
            </a:r>
            <a:r>
              <a:rPr sz="3334" b="1" spc="67" dirty="0">
                <a:solidFill>
                  <a:srgbClr val="492609"/>
                </a:solidFill>
                <a:latin typeface="Tahoma"/>
                <a:cs typeface="Tahoma"/>
              </a:rPr>
              <a:t>Problems</a:t>
            </a:r>
            <a:r>
              <a:rPr sz="3334" b="1" spc="-263" dirty="0">
                <a:solidFill>
                  <a:srgbClr val="492609"/>
                </a:solidFill>
                <a:latin typeface="Tahoma"/>
                <a:cs typeface="Tahoma"/>
              </a:rPr>
              <a:t> </a:t>
            </a:r>
            <a:r>
              <a:rPr sz="3334" b="1" spc="80" dirty="0">
                <a:solidFill>
                  <a:srgbClr val="492609"/>
                </a:solidFill>
                <a:latin typeface="Tahoma"/>
                <a:cs typeface="Tahoma"/>
              </a:rPr>
              <a:t>on</a:t>
            </a:r>
            <a:r>
              <a:rPr sz="3334" b="1" spc="-263" dirty="0">
                <a:solidFill>
                  <a:srgbClr val="492609"/>
                </a:solidFill>
                <a:latin typeface="Tahoma"/>
                <a:cs typeface="Tahoma"/>
              </a:rPr>
              <a:t> </a:t>
            </a:r>
            <a:r>
              <a:rPr lang="en-US" sz="3334" b="1" spc="53" dirty="0">
                <a:solidFill>
                  <a:srgbClr val="492609"/>
                </a:solidFill>
                <a:latin typeface="Tahoma"/>
                <a:cs typeface="Tahoma"/>
              </a:rPr>
              <a:t>Bernoulli Equation</a:t>
            </a:r>
            <a:endParaRPr sz="3334" dirty="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51748" y="4640691"/>
            <a:ext cx="11383010" cy="105847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6700"/>
              </a:lnSpc>
              <a:spcBef>
                <a:spcPts val="63"/>
              </a:spcBef>
            </a:pPr>
            <a:r>
              <a:rPr sz="2000" spc="67" dirty="0">
                <a:latin typeface="Times New Roman"/>
                <a:cs typeface="Times New Roman"/>
              </a:rPr>
              <a:t>Mathematical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problems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57" dirty="0">
                <a:latin typeface="Times New Roman"/>
                <a:cs typeface="Times New Roman"/>
              </a:rPr>
              <a:t>related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to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lang="en-US" sz="2000" spc="60" dirty="0">
                <a:latin typeface="Times New Roman"/>
                <a:cs typeface="Times New Roman"/>
              </a:rPr>
              <a:t>Bernoulli Equation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be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67" dirty="0">
                <a:latin typeface="Times New Roman"/>
                <a:cs typeface="Times New Roman"/>
              </a:rPr>
              <a:t>practiced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93" dirty="0">
                <a:latin typeface="Times New Roman"/>
                <a:cs typeface="Times New Roman"/>
              </a:rPr>
              <a:t>and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33" dirty="0">
                <a:latin typeface="Times New Roman"/>
                <a:cs typeface="Times New Roman"/>
              </a:rPr>
              <a:t>solved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57" dirty="0">
                <a:latin typeface="Times New Roman"/>
                <a:cs typeface="Times New Roman"/>
              </a:rPr>
              <a:t>during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Times New Roman"/>
                <a:cs typeface="Times New Roman"/>
              </a:rPr>
              <a:t>classroom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37" dirty="0">
                <a:latin typeface="Times New Roman"/>
                <a:cs typeface="Times New Roman"/>
              </a:rPr>
              <a:t>sessions. </a:t>
            </a:r>
            <a:r>
              <a:rPr sz="2000" spc="70" dirty="0">
                <a:latin typeface="Times New Roman"/>
                <a:cs typeface="Times New Roman"/>
              </a:rPr>
              <a:t>Problems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47" dirty="0">
                <a:latin typeface="Times New Roman"/>
                <a:cs typeface="Times New Roman"/>
              </a:rPr>
              <a:t>from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73" dirty="0">
                <a:latin typeface="Times New Roman"/>
                <a:cs typeface="Times New Roman"/>
              </a:rPr>
              <a:t>the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prescribed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47" dirty="0">
                <a:latin typeface="Times New Roman"/>
                <a:cs typeface="Times New Roman"/>
              </a:rPr>
              <a:t>reference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83" dirty="0">
                <a:latin typeface="Times New Roman"/>
                <a:cs typeface="Times New Roman"/>
              </a:rPr>
              <a:t>book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be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addressed,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93" dirty="0">
                <a:latin typeface="Times New Roman"/>
                <a:cs typeface="Times New Roman"/>
              </a:rPr>
              <a:t>and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Times New Roman"/>
                <a:cs typeface="Times New Roman"/>
              </a:rPr>
              <a:t>additional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practice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Times New Roman"/>
                <a:cs typeface="Times New Roman"/>
              </a:rPr>
              <a:t>materials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53" dirty="0">
                <a:latin typeface="Times New Roman"/>
                <a:cs typeface="Times New Roman"/>
              </a:rPr>
              <a:t>be </a:t>
            </a:r>
            <a:r>
              <a:rPr sz="2000" spc="57" dirty="0">
                <a:latin typeface="Times New Roman"/>
                <a:cs typeface="Times New Roman"/>
              </a:rPr>
              <a:t>provided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to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73" dirty="0">
                <a:latin typeface="Times New Roman"/>
                <a:cs typeface="Times New Roman"/>
              </a:rPr>
              <a:t>enhance</a:t>
            </a:r>
            <a:r>
              <a:rPr sz="2000" spc="33" dirty="0">
                <a:latin typeface="Times New Roman"/>
                <a:cs typeface="Times New Roman"/>
              </a:rPr>
              <a:t> </a:t>
            </a:r>
            <a:r>
              <a:rPr sz="2000" spc="67" dirty="0">
                <a:latin typeface="Times New Roman"/>
                <a:cs typeface="Times New Roman"/>
              </a:rPr>
              <a:t>understanding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3" dirty="0">
                <a:latin typeface="Times New Roman"/>
                <a:cs typeface="Times New Roman"/>
              </a:rPr>
              <a:t>and</a:t>
            </a:r>
            <a:r>
              <a:rPr sz="2000" spc="33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Times New Roman"/>
                <a:cs typeface="Times New Roman"/>
              </a:rPr>
              <a:t>proficiency.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2979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C467A-DFBB-B5CA-87F9-1F8CC95B8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7119"/>
              </p:ext>
            </p:extLst>
          </p:nvPr>
        </p:nvGraphicFramePr>
        <p:xfrm>
          <a:off x="0" y="-295838"/>
          <a:ext cx="12191999" cy="691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025">
                  <a:extLst>
                    <a:ext uri="{9D8B030D-6E8A-4147-A177-3AD203B41FA5}">
                      <a16:colId xmlns:a16="http://schemas.microsoft.com/office/drawing/2014/main" val="3309877880"/>
                    </a:ext>
                  </a:extLst>
                </a:gridCol>
                <a:gridCol w="6251284">
                  <a:extLst>
                    <a:ext uri="{9D8B030D-6E8A-4147-A177-3AD203B41FA5}">
                      <a16:colId xmlns:a16="http://schemas.microsoft.com/office/drawing/2014/main" val="568867003"/>
                    </a:ext>
                  </a:extLst>
                </a:gridCol>
                <a:gridCol w="2173845">
                  <a:extLst>
                    <a:ext uri="{9D8B030D-6E8A-4147-A177-3AD203B41FA5}">
                      <a16:colId xmlns:a16="http://schemas.microsoft.com/office/drawing/2014/main" val="915976503"/>
                    </a:ext>
                  </a:extLst>
                </a:gridCol>
                <a:gridCol w="2173845">
                  <a:extLst>
                    <a:ext uri="{9D8B030D-6E8A-4147-A177-3AD203B41FA5}">
                      <a16:colId xmlns:a16="http://schemas.microsoft.com/office/drawing/2014/main" val="1030687721"/>
                    </a:ext>
                  </a:extLst>
                </a:gridCol>
              </a:tblGrid>
              <a:tr h="88857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Serial No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</a:p>
                    <a:p>
                      <a:r>
                        <a:rPr lang="en-US" dirty="0"/>
                        <a:t>                                           Course Content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 Hours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94148"/>
                  </a:ext>
                </a:extLst>
              </a:tr>
              <a:tr h="1421716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 </a:t>
                      </a:r>
                    </a:p>
                    <a:p>
                      <a:pPr algn="just"/>
                      <a:r>
                        <a:rPr lang="en-US" dirty="0"/>
                        <a:t>                     01.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Fluid Properties, Bernoulli Equation, Boundary Layer Development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1, CLO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024488"/>
                  </a:ext>
                </a:extLst>
              </a:tr>
              <a:tr h="1421716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 </a:t>
                      </a:r>
                    </a:p>
                    <a:p>
                      <a:pPr algn="just"/>
                      <a:r>
                        <a:rPr lang="en-US" dirty="0"/>
                        <a:t>                     02.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Mach Number, Drag and Lift Force (Problem Solving), Reynolds Number (Problem Solving)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2, CLO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324380"/>
                  </a:ext>
                </a:extLst>
              </a:tr>
              <a:tr h="888573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 </a:t>
                      </a:r>
                    </a:p>
                    <a:p>
                      <a:pPr algn="just"/>
                      <a:r>
                        <a:rPr lang="en-US" dirty="0"/>
                        <a:t>                     03.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Hydrostatic Pressure , Problem Solving on Hydrostatic Pressure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04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498172"/>
                  </a:ext>
                </a:extLst>
              </a:tr>
              <a:tr h="2102955"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  <a:p>
                      <a:pPr algn="just"/>
                      <a:r>
                        <a:rPr lang="en-US" dirty="0"/>
                        <a:t>                     04.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56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Open Channel Flow, </a:t>
                      </a:r>
                      <a:r>
                        <a:rPr lang="en-US" sz="1800" b="0" spc="-8" dirty="0">
                          <a:latin typeface="Times New Roman"/>
                          <a:cs typeface="Times New Roman"/>
                        </a:rPr>
                        <a:t>Buoyancy &amp; Stability of Submerged Bodies (Problem Solving)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256"/>
                        </a:spcBef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      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256"/>
                        </a:spcBef>
                      </a:pP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256"/>
                        </a:spcBef>
                      </a:pPr>
                      <a:r>
                        <a:rPr lang="en-US" sz="1800" b="0" spc="-3" dirty="0">
                          <a:latin typeface="Times New Roman"/>
                          <a:cs typeface="Times New Roman"/>
                        </a:rPr>
                        <a:t>   </a:t>
                      </a: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256"/>
                        </a:spcBef>
                      </a:pPr>
                      <a:endParaRPr lang="en-US" sz="1800" b="0" dirty="0">
                        <a:latin typeface="Times New Roman"/>
                        <a:cs typeface="Times New Roman"/>
                      </a:endParaRPr>
                    </a:p>
                    <a:p>
                      <a:pPr marL="0" indent="0" algn="just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 08</a:t>
                      </a:r>
                    </a:p>
                    <a:p>
                      <a:r>
                        <a:rPr lang="en-US" dirty="0"/>
                        <a:t>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3, CLO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56896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72400" y="2097741"/>
            <a:ext cx="3756212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5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Boundary Layer Development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4BCFF-E4D8-4F6E-B620-C78FCD0C1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9" y="-1"/>
            <a:ext cx="7182553" cy="63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09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Boundary-layer-theory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9" y="476655"/>
            <a:ext cx="10875523" cy="558367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Boundary-layer-theory-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72" y="544749"/>
            <a:ext cx="10291864" cy="554476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Boundary-layer-theory-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3" y="457199"/>
            <a:ext cx="10437779" cy="550585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Boundary-layer-theory-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17" y="554477"/>
            <a:ext cx="10359957" cy="538912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Boundary-layer-theory-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45" y="418289"/>
            <a:ext cx="10408595" cy="566149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Boundary-layer-theory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49" y="515565"/>
            <a:ext cx="10262681" cy="535021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Boundary-layer-theory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06400"/>
            <a:ext cx="103124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Boundary-layer-theory-11-6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487680"/>
            <a:ext cx="10495280" cy="544576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Boundary-layer-theory-1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3" y="590309"/>
            <a:ext cx="10822329" cy="52549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897452-7A9B-4D33-9539-EE232A789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635544"/>
              </p:ext>
            </p:extLst>
          </p:nvPr>
        </p:nvGraphicFramePr>
        <p:xfrm>
          <a:off x="1419225" y="1066800"/>
          <a:ext cx="8943976" cy="52197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90663">
                  <a:extLst>
                    <a:ext uri="{9D8B030D-6E8A-4147-A177-3AD203B41FA5}">
                      <a16:colId xmlns:a16="http://schemas.microsoft.com/office/drawing/2014/main" val="2446112588"/>
                    </a:ext>
                  </a:extLst>
                </a:gridCol>
                <a:gridCol w="1456785">
                  <a:extLst>
                    <a:ext uri="{9D8B030D-6E8A-4147-A177-3AD203B41FA5}">
                      <a16:colId xmlns:a16="http://schemas.microsoft.com/office/drawing/2014/main" val="1042560709"/>
                    </a:ext>
                  </a:extLst>
                </a:gridCol>
                <a:gridCol w="1524542">
                  <a:extLst>
                    <a:ext uri="{9D8B030D-6E8A-4147-A177-3AD203B41FA5}">
                      <a16:colId xmlns:a16="http://schemas.microsoft.com/office/drawing/2014/main" val="3370675427"/>
                    </a:ext>
                  </a:extLst>
                </a:gridCol>
                <a:gridCol w="1422904">
                  <a:extLst>
                    <a:ext uri="{9D8B030D-6E8A-4147-A177-3AD203B41FA5}">
                      <a16:colId xmlns:a16="http://schemas.microsoft.com/office/drawing/2014/main" val="1080516800"/>
                    </a:ext>
                  </a:extLst>
                </a:gridCol>
                <a:gridCol w="1008566">
                  <a:extLst>
                    <a:ext uri="{9D8B030D-6E8A-4147-A177-3AD203B41FA5}">
                      <a16:colId xmlns:a16="http://schemas.microsoft.com/office/drawing/2014/main" val="3855107175"/>
                    </a:ext>
                  </a:extLst>
                </a:gridCol>
                <a:gridCol w="2040516">
                  <a:extLst>
                    <a:ext uri="{9D8B030D-6E8A-4147-A177-3AD203B41FA5}">
                      <a16:colId xmlns:a16="http://schemas.microsoft.com/office/drawing/2014/main" val="2882959891"/>
                    </a:ext>
                  </a:extLst>
                </a:gridCol>
              </a:tblGrid>
              <a:tr h="1989444">
                <a:tc>
                  <a:txBody>
                    <a:bodyPr/>
                    <a:lstStyle/>
                    <a:p>
                      <a:pPr marL="68580" marR="14160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1400" spc="-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Marks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(out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607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Tests (45)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</a:p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(20)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8455" marR="205105" indent="-11747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0" indent="165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Participation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</a:p>
                    <a:p>
                      <a:pPr marL="411480" marR="0" indent="-3200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Curricular/Co-Curricular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61634597"/>
                  </a:ext>
                </a:extLst>
              </a:tr>
              <a:tr h="538376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280" marR="2038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70318455"/>
                  </a:ext>
                </a:extLst>
              </a:tr>
              <a:tr h="538376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62284872"/>
                  </a:ext>
                </a:extLst>
              </a:tr>
              <a:tr h="538376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2653551"/>
                  </a:ext>
                </a:extLst>
              </a:tr>
              <a:tr h="538376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74483031"/>
                  </a:ext>
                </a:extLst>
              </a:tr>
              <a:tr h="538376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41154524"/>
                  </a:ext>
                </a:extLst>
              </a:tr>
              <a:tr h="538376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918892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3AD32E-ECA3-43DD-9FA1-1D7B0AB0484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0" y="334963"/>
            <a:ext cx="113224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03" tIns="24901" rIns="49803" bIns="24901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defTabSz="498074">
              <a:buClrTx/>
              <a:buSzTx/>
              <a:buNone/>
            </a:pPr>
            <a:r>
              <a:rPr lang="en-US" alt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ASSESSMENT PATTERN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98074">
              <a:buClrTx/>
              <a:buSzTx/>
              <a:buNone/>
            </a:pPr>
            <a:r>
              <a:rPr lang="en-US" alt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CIE- Continuous Internal Evaluation (90 Marks)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88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8113058" y="2097741"/>
            <a:ext cx="3415553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6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Mach Number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61E5D-5E87-4846-9E28-F87622D79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977154"/>
            <a:ext cx="6970336" cy="43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485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A0ABB-8B83-4F21-A389-9E96E075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358588"/>
            <a:ext cx="11152094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44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Mach-Number-and-Shock-waves-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908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Mach-Number-and-Shock-waves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4701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Mach-Number-and-Shock-waves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494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Mach-Number-and-Shock-waves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390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Mach-Number-and-Shock-waves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2871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973" y="1083816"/>
            <a:ext cx="87541" cy="875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9973" y="1224967"/>
            <a:ext cx="87541" cy="875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973" y="1366118"/>
            <a:ext cx="87541" cy="8754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1614" y="1083745"/>
            <a:ext cx="85160" cy="876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1614" y="1224967"/>
            <a:ext cx="85160" cy="875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1614" y="1366117"/>
            <a:ext cx="85160" cy="859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93351" y="1083816"/>
            <a:ext cx="87541" cy="8754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93351" y="1224967"/>
            <a:ext cx="87541" cy="8754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93351" y="1366118"/>
            <a:ext cx="87541" cy="8754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4992" y="1083745"/>
            <a:ext cx="85161" cy="8761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4992" y="1224967"/>
            <a:ext cx="85161" cy="8754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4992" y="1366117"/>
            <a:ext cx="85161" cy="859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5870" y="1083816"/>
            <a:ext cx="87541" cy="8754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75870" y="1224967"/>
            <a:ext cx="87541" cy="8754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75870" y="1366118"/>
            <a:ext cx="87541" cy="8754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47511" y="1083745"/>
            <a:ext cx="85160" cy="8761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47511" y="1224967"/>
            <a:ext cx="85160" cy="8754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47511" y="1366117"/>
            <a:ext cx="85160" cy="8592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59247" y="1083816"/>
            <a:ext cx="87541" cy="8754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559247" y="1224967"/>
            <a:ext cx="87541" cy="8754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59247" y="1366118"/>
            <a:ext cx="87541" cy="8754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30889" y="1083745"/>
            <a:ext cx="85159" cy="8761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30889" y="1224967"/>
            <a:ext cx="85159" cy="8754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30889" y="1366117"/>
            <a:ext cx="85159" cy="8592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41766" y="1224967"/>
            <a:ext cx="87541" cy="8754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1766" y="1083816"/>
            <a:ext cx="87541" cy="8754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41766" y="1366118"/>
            <a:ext cx="87541" cy="8754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13408" y="1083745"/>
            <a:ext cx="85160" cy="8761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13408" y="1224967"/>
            <a:ext cx="85160" cy="8754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5144" y="1083816"/>
            <a:ext cx="87541" cy="8754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13408" y="1366117"/>
            <a:ext cx="85160" cy="8592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5144" y="1224967"/>
            <a:ext cx="87541" cy="8754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5144" y="1366118"/>
            <a:ext cx="87541" cy="8754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696786" y="1083745"/>
            <a:ext cx="85159" cy="8761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696786" y="1224967"/>
            <a:ext cx="85159" cy="8754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696786" y="1366117"/>
            <a:ext cx="85159" cy="85927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11449049" y="-25399"/>
            <a:ext cx="768350" cy="408517"/>
            <a:chOff x="17173573" y="-38099"/>
            <a:chExt cx="1152525" cy="612775"/>
          </a:xfrm>
        </p:grpSpPr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207351" y="0"/>
              <a:ext cx="1080643" cy="54032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7211673" y="0"/>
              <a:ext cx="1076325" cy="536575"/>
            </a:xfrm>
            <a:custGeom>
              <a:avLst/>
              <a:gdLst/>
              <a:ahLst/>
              <a:cxnLst/>
              <a:rect l="l" t="t" r="r" b="b"/>
              <a:pathLst>
                <a:path w="1076325" h="536575">
                  <a:moveTo>
                    <a:pt x="0" y="64758"/>
                  </a:moveTo>
                  <a:lnTo>
                    <a:pt x="14978" y="143639"/>
                  </a:lnTo>
                  <a:lnTo>
                    <a:pt x="29481" y="188536"/>
                  </a:lnTo>
                  <a:lnTo>
                    <a:pt x="47701" y="231624"/>
                  </a:lnTo>
                  <a:lnTo>
                    <a:pt x="69447" y="272711"/>
                  </a:lnTo>
                  <a:lnTo>
                    <a:pt x="94528" y="311608"/>
                  </a:lnTo>
                  <a:lnTo>
                    <a:pt x="122754" y="348123"/>
                  </a:lnTo>
                  <a:lnTo>
                    <a:pt x="153934" y="382066"/>
                  </a:lnTo>
                  <a:lnTo>
                    <a:pt x="187876" y="413246"/>
                  </a:lnTo>
                  <a:lnTo>
                    <a:pt x="224392" y="441472"/>
                  </a:lnTo>
                  <a:lnTo>
                    <a:pt x="263288" y="466554"/>
                  </a:lnTo>
                  <a:lnTo>
                    <a:pt x="304376" y="488300"/>
                  </a:lnTo>
                  <a:lnTo>
                    <a:pt x="347464" y="506520"/>
                  </a:lnTo>
                  <a:lnTo>
                    <a:pt x="392361" y="521023"/>
                  </a:lnTo>
                  <a:lnTo>
                    <a:pt x="438877" y="531618"/>
                  </a:lnTo>
                  <a:lnTo>
                    <a:pt x="471239" y="536001"/>
                  </a:lnTo>
                </a:path>
                <a:path w="1076325" h="536575">
                  <a:moveTo>
                    <a:pt x="600760" y="536001"/>
                  </a:moveTo>
                  <a:lnTo>
                    <a:pt x="679640" y="521022"/>
                  </a:lnTo>
                  <a:lnTo>
                    <a:pt x="724537" y="506519"/>
                  </a:lnTo>
                  <a:lnTo>
                    <a:pt x="767625" y="488299"/>
                  </a:lnTo>
                  <a:lnTo>
                    <a:pt x="808712" y="466553"/>
                  </a:lnTo>
                  <a:lnTo>
                    <a:pt x="847609" y="441471"/>
                  </a:lnTo>
                  <a:lnTo>
                    <a:pt x="884124" y="413245"/>
                  </a:lnTo>
                  <a:lnTo>
                    <a:pt x="918066" y="382065"/>
                  </a:lnTo>
                  <a:lnTo>
                    <a:pt x="949246" y="348122"/>
                  </a:lnTo>
                  <a:lnTo>
                    <a:pt x="977472" y="311607"/>
                  </a:lnTo>
                  <a:lnTo>
                    <a:pt x="1002553" y="272710"/>
                  </a:lnTo>
                  <a:lnTo>
                    <a:pt x="1024299" y="231623"/>
                  </a:lnTo>
                  <a:lnTo>
                    <a:pt x="1042518" y="188535"/>
                  </a:lnTo>
                  <a:lnTo>
                    <a:pt x="1057021" y="143638"/>
                  </a:lnTo>
                  <a:lnTo>
                    <a:pt x="1067617" y="97123"/>
                  </a:lnTo>
                  <a:lnTo>
                    <a:pt x="1074114" y="49180"/>
                  </a:lnTo>
                  <a:lnTo>
                    <a:pt x="1076322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-25399" y="-25399"/>
            <a:ext cx="768350" cy="411057"/>
            <a:chOff x="-38099" y="-38099"/>
            <a:chExt cx="1152525" cy="616585"/>
          </a:xfrm>
        </p:grpSpPr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0"/>
              <a:ext cx="1080644" cy="54032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0" y="0"/>
              <a:ext cx="1076325" cy="540385"/>
            </a:xfrm>
            <a:custGeom>
              <a:avLst/>
              <a:gdLst/>
              <a:ahLst/>
              <a:cxnLst/>
              <a:rect l="l" t="t" r="r" b="b"/>
              <a:pathLst>
                <a:path w="1076325" h="540385">
                  <a:moveTo>
                    <a:pt x="0" y="0"/>
                  </a:moveTo>
                  <a:lnTo>
                    <a:pt x="2208" y="49180"/>
                  </a:lnTo>
                  <a:lnTo>
                    <a:pt x="8705" y="97123"/>
                  </a:lnTo>
                  <a:lnTo>
                    <a:pt x="19301" y="143638"/>
                  </a:lnTo>
                  <a:lnTo>
                    <a:pt x="33804" y="188535"/>
                  </a:lnTo>
                  <a:lnTo>
                    <a:pt x="52024" y="231622"/>
                  </a:lnTo>
                  <a:lnTo>
                    <a:pt x="73770" y="272709"/>
                  </a:lnTo>
                  <a:lnTo>
                    <a:pt x="98851" y="311606"/>
                  </a:lnTo>
                  <a:lnTo>
                    <a:pt x="127077" y="348121"/>
                  </a:lnTo>
                  <a:lnTo>
                    <a:pt x="158256" y="382063"/>
                  </a:lnTo>
                  <a:lnTo>
                    <a:pt x="192199" y="413243"/>
                  </a:lnTo>
                  <a:lnTo>
                    <a:pt x="228714" y="441469"/>
                  </a:lnTo>
                  <a:lnTo>
                    <a:pt x="267610" y="466550"/>
                  </a:lnTo>
                  <a:lnTo>
                    <a:pt x="308698" y="488296"/>
                  </a:lnTo>
                  <a:lnTo>
                    <a:pt x="351785" y="506516"/>
                  </a:lnTo>
                  <a:lnTo>
                    <a:pt x="396682" y="521019"/>
                  </a:lnTo>
                  <a:lnTo>
                    <a:pt x="443197" y="531614"/>
                  </a:lnTo>
                  <a:lnTo>
                    <a:pt x="491140" y="538112"/>
                  </a:lnTo>
                  <a:lnTo>
                    <a:pt x="540320" y="540320"/>
                  </a:lnTo>
                  <a:lnTo>
                    <a:pt x="589500" y="538112"/>
                  </a:lnTo>
                  <a:lnTo>
                    <a:pt x="637443" y="531615"/>
                  </a:lnTo>
                  <a:lnTo>
                    <a:pt x="683959" y="521020"/>
                  </a:lnTo>
                  <a:lnTo>
                    <a:pt x="728855" y="506517"/>
                  </a:lnTo>
                  <a:lnTo>
                    <a:pt x="771943" y="488297"/>
                  </a:lnTo>
                  <a:lnTo>
                    <a:pt x="813031" y="466551"/>
                  </a:lnTo>
                  <a:lnTo>
                    <a:pt x="851927" y="441470"/>
                  </a:lnTo>
                  <a:lnTo>
                    <a:pt x="888442" y="413245"/>
                  </a:lnTo>
                  <a:lnTo>
                    <a:pt x="922385" y="382065"/>
                  </a:lnTo>
                  <a:lnTo>
                    <a:pt x="953565" y="348122"/>
                  </a:lnTo>
                  <a:lnTo>
                    <a:pt x="981791" y="311607"/>
                  </a:lnTo>
                  <a:lnTo>
                    <a:pt x="1006873" y="272711"/>
                  </a:lnTo>
                  <a:lnTo>
                    <a:pt x="1028619" y="231623"/>
                  </a:lnTo>
                  <a:lnTo>
                    <a:pt x="1046839" y="188536"/>
                  </a:lnTo>
                  <a:lnTo>
                    <a:pt x="1061342" y="143639"/>
                  </a:lnTo>
                  <a:lnTo>
                    <a:pt x="1071938" y="97124"/>
                  </a:lnTo>
                  <a:lnTo>
                    <a:pt x="1076321" y="64758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040506" y="2245883"/>
            <a:ext cx="1098550" cy="717973"/>
            <a:chOff x="6060759" y="3368824"/>
            <a:chExt cx="1647825" cy="1076960"/>
          </a:xfrm>
        </p:grpSpPr>
        <p:sp>
          <p:nvSpPr>
            <p:cNvPr id="45" name="object 45"/>
            <p:cNvSpPr/>
            <p:nvPr/>
          </p:nvSpPr>
          <p:spPr>
            <a:xfrm>
              <a:off x="6103622" y="364635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0" y="755986"/>
                  </a:moveTo>
                  <a:lnTo>
                    <a:pt x="755986" y="0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837100" y="3411686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219512"/>
                  </a:move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6837100" y="3411686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37662"/>
                  </a:move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080011" y="3601498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0" y="0"/>
                  </a:moveTo>
                  <a:lnTo>
                    <a:pt x="351041" y="351041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7408544" y="393003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219512"/>
                  </a:move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408544" y="393003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219512"/>
                  </a:move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7052874" y="3322335"/>
            <a:ext cx="1098973" cy="717973"/>
            <a:chOff x="10579311" y="4983502"/>
            <a:chExt cx="1648460" cy="1076960"/>
          </a:xfrm>
        </p:grpSpPr>
        <p:sp>
          <p:nvSpPr>
            <p:cNvPr id="52" name="object 52"/>
            <p:cNvSpPr/>
            <p:nvPr/>
          </p:nvSpPr>
          <p:spPr>
            <a:xfrm>
              <a:off x="11428297" y="502636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755986" y="0"/>
                  </a:moveTo>
                  <a:lnTo>
                    <a:pt x="0" y="755986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11193630" y="5759843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37662"/>
                  </a:move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1193630" y="5759843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219512"/>
                  </a:move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856840" y="547616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351041" y="351041"/>
                  </a:moveTo>
                  <a:lnTo>
                    <a:pt x="0" y="0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10622174" y="5241495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219512" y="37662"/>
                  </a:move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close/>
                </a:path>
              </a:pathLst>
            </a:custGeom>
            <a:solidFill>
              <a:srgbClr val="F2C6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10622174" y="5241495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37662" y="37662"/>
                  </a:moveTo>
                  <a:lnTo>
                    <a:pt x="80199" y="9415"/>
                  </a:lnTo>
                  <a:lnTo>
                    <a:pt x="128587" y="0"/>
                  </a:lnTo>
                  <a:lnTo>
                    <a:pt x="176975" y="9415"/>
                  </a:lnTo>
                  <a:lnTo>
                    <a:pt x="219512" y="37662"/>
                  </a:lnTo>
                  <a:lnTo>
                    <a:pt x="247759" y="80199"/>
                  </a:lnTo>
                  <a:lnTo>
                    <a:pt x="257174" y="128587"/>
                  </a:lnTo>
                  <a:lnTo>
                    <a:pt x="247759" y="176975"/>
                  </a:lnTo>
                  <a:lnTo>
                    <a:pt x="219512" y="219512"/>
                  </a:lnTo>
                  <a:lnTo>
                    <a:pt x="176975" y="247759"/>
                  </a:lnTo>
                  <a:lnTo>
                    <a:pt x="128587" y="257174"/>
                  </a:lnTo>
                  <a:lnTo>
                    <a:pt x="80199" y="247759"/>
                  </a:lnTo>
                  <a:lnTo>
                    <a:pt x="37662" y="219512"/>
                  </a:lnTo>
                  <a:lnTo>
                    <a:pt x="9415" y="176975"/>
                  </a:lnTo>
                  <a:lnTo>
                    <a:pt x="0" y="128587"/>
                  </a:lnTo>
                  <a:lnTo>
                    <a:pt x="9415" y="80199"/>
                  </a:lnTo>
                  <a:lnTo>
                    <a:pt x="37662" y="37662"/>
                  </a:lnTo>
                </a:path>
              </a:pathLst>
            </a:custGeom>
            <a:ln w="85724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2431872" y="2166305"/>
            <a:ext cx="1955800" cy="1955800"/>
            <a:chOff x="3647808" y="3249458"/>
            <a:chExt cx="2933700" cy="2933700"/>
          </a:xfrm>
        </p:grpSpPr>
        <p:pic>
          <p:nvPicPr>
            <p:cNvPr id="59" name="object 5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90684" y="3388374"/>
              <a:ext cx="2651865" cy="265186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790683" y="3392333"/>
              <a:ext cx="2647950" cy="2647950"/>
            </a:xfrm>
            <a:custGeom>
              <a:avLst/>
              <a:gdLst/>
              <a:ahLst/>
              <a:cxnLst/>
              <a:rect l="l" t="t" r="r" b="b"/>
              <a:pathLst>
                <a:path w="2647950" h="2647950">
                  <a:moveTo>
                    <a:pt x="2647901" y="1220346"/>
                  </a:moveTo>
                  <a:lnTo>
                    <a:pt x="2644087" y="1177520"/>
                  </a:lnTo>
                  <a:lnTo>
                    <a:pt x="2638116" y="1130322"/>
                  </a:lnTo>
                  <a:lnTo>
                    <a:pt x="2630506" y="1083654"/>
                  </a:lnTo>
                  <a:lnTo>
                    <a:pt x="2621287" y="1037548"/>
                  </a:lnTo>
                  <a:lnTo>
                    <a:pt x="2610488" y="992031"/>
                  </a:lnTo>
                  <a:lnTo>
                    <a:pt x="2598140" y="947136"/>
                  </a:lnTo>
                  <a:lnTo>
                    <a:pt x="2584273" y="902891"/>
                  </a:lnTo>
                  <a:lnTo>
                    <a:pt x="2568917" y="859326"/>
                  </a:lnTo>
                  <a:lnTo>
                    <a:pt x="2552101" y="816472"/>
                  </a:lnTo>
                  <a:lnTo>
                    <a:pt x="2533855" y="774358"/>
                  </a:lnTo>
                  <a:lnTo>
                    <a:pt x="2514210" y="733014"/>
                  </a:lnTo>
                  <a:lnTo>
                    <a:pt x="2493196" y="692470"/>
                  </a:lnTo>
                  <a:lnTo>
                    <a:pt x="2470841" y="652757"/>
                  </a:lnTo>
                  <a:lnTo>
                    <a:pt x="2447178" y="613904"/>
                  </a:lnTo>
                  <a:lnTo>
                    <a:pt x="2422234" y="575942"/>
                  </a:lnTo>
                  <a:lnTo>
                    <a:pt x="2396041" y="538899"/>
                  </a:lnTo>
                  <a:lnTo>
                    <a:pt x="2368628" y="502807"/>
                  </a:lnTo>
                  <a:lnTo>
                    <a:pt x="2340025" y="467694"/>
                  </a:lnTo>
                  <a:lnTo>
                    <a:pt x="2310263" y="433592"/>
                  </a:lnTo>
                  <a:lnTo>
                    <a:pt x="2279370" y="400529"/>
                  </a:lnTo>
                  <a:lnTo>
                    <a:pt x="2247378" y="368537"/>
                  </a:lnTo>
                  <a:lnTo>
                    <a:pt x="2214315" y="337644"/>
                  </a:lnTo>
                  <a:lnTo>
                    <a:pt x="2180213" y="307882"/>
                  </a:lnTo>
                  <a:lnTo>
                    <a:pt x="2145101" y="279279"/>
                  </a:lnTo>
                  <a:lnTo>
                    <a:pt x="2109008" y="251866"/>
                  </a:lnTo>
                  <a:lnTo>
                    <a:pt x="2071966" y="225672"/>
                  </a:lnTo>
                  <a:lnTo>
                    <a:pt x="2034003" y="200729"/>
                  </a:lnTo>
                  <a:lnTo>
                    <a:pt x="1995150" y="177065"/>
                  </a:lnTo>
                  <a:lnTo>
                    <a:pt x="1955437" y="154711"/>
                  </a:lnTo>
                  <a:lnTo>
                    <a:pt x="1914894" y="133696"/>
                  </a:lnTo>
                  <a:lnTo>
                    <a:pt x="1873550" y="114051"/>
                  </a:lnTo>
                  <a:lnTo>
                    <a:pt x="1831436" y="95805"/>
                  </a:lnTo>
                  <a:lnTo>
                    <a:pt x="1788582" y="78989"/>
                  </a:lnTo>
                  <a:lnTo>
                    <a:pt x="1745017" y="63632"/>
                  </a:lnTo>
                  <a:lnTo>
                    <a:pt x="1700772" y="49765"/>
                  </a:lnTo>
                  <a:lnTo>
                    <a:pt x="1655876" y="37417"/>
                  </a:lnTo>
                  <a:lnTo>
                    <a:pt x="1610360" y="26618"/>
                  </a:lnTo>
                  <a:lnTo>
                    <a:pt x="1564253" y="17399"/>
                  </a:lnTo>
                  <a:lnTo>
                    <a:pt x="1517586" y="9789"/>
                  </a:lnTo>
                  <a:lnTo>
                    <a:pt x="1470388" y="3818"/>
                  </a:lnTo>
                  <a:lnTo>
                    <a:pt x="1427563" y="0"/>
                  </a:lnTo>
                </a:path>
                <a:path w="2647950" h="2647950">
                  <a:moveTo>
                    <a:pt x="1224302" y="0"/>
                  </a:moveTo>
                  <a:lnTo>
                    <a:pt x="1181433" y="3823"/>
                  </a:lnTo>
                  <a:lnTo>
                    <a:pt x="1134235" y="9795"/>
                  </a:lnTo>
                  <a:lnTo>
                    <a:pt x="1087569" y="17407"/>
                  </a:lnTo>
                  <a:lnTo>
                    <a:pt x="1041463" y="26628"/>
                  </a:lnTo>
                  <a:lnTo>
                    <a:pt x="995947" y="37428"/>
                  </a:lnTo>
                  <a:lnTo>
                    <a:pt x="951052" y="49777"/>
                  </a:lnTo>
                  <a:lnTo>
                    <a:pt x="906808" y="63646"/>
                  </a:lnTo>
                  <a:lnTo>
                    <a:pt x="863244" y="79003"/>
                  </a:lnTo>
                  <a:lnTo>
                    <a:pt x="820391" y="95821"/>
                  </a:lnTo>
                  <a:lnTo>
                    <a:pt x="778278" y="114067"/>
                  </a:lnTo>
                  <a:lnTo>
                    <a:pt x="736936" y="133713"/>
                  </a:lnTo>
                  <a:lnTo>
                    <a:pt x="696393" y="154729"/>
                  </a:lnTo>
                  <a:lnTo>
                    <a:pt x="656682" y="177084"/>
                  </a:lnTo>
                  <a:lnTo>
                    <a:pt x="617830" y="200749"/>
                  </a:lnTo>
                  <a:lnTo>
                    <a:pt x="579869" y="225693"/>
                  </a:lnTo>
                  <a:lnTo>
                    <a:pt x="542828" y="251887"/>
                  </a:lnTo>
                  <a:lnTo>
                    <a:pt x="506737" y="279300"/>
                  </a:lnTo>
                  <a:lnTo>
                    <a:pt x="471626" y="307903"/>
                  </a:lnTo>
                  <a:lnTo>
                    <a:pt x="437525" y="337666"/>
                  </a:lnTo>
                  <a:lnTo>
                    <a:pt x="404464" y="368559"/>
                  </a:lnTo>
                  <a:lnTo>
                    <a:pt x="372473" y="400551"/>
                  </a:lnTo>
                  <a:lnTo>
                    <a:pt x="341582" y="433614"/>
                  </a:lnTo>
                  <a:lnTo>
                    <a:pt x="311821" y="467716"/>
                  </a:lnTo>
                  <a:lnTo>
                    <a:pt x="283220" y="502828"/>
                  </a:lnTo>
                  <a:lnTo>
                    <a:pt x="255808" y="538920"/>
                  </a:lnTo>
                  <a:lnTo>
                    <a:pt x="229617" y="575962"/>
                  </a:lnTo>
                  <a:lnTo>
                    <a:pt x="204675" y="613924"/>
                  </a:lnTo>
                  <a:lnTo>
                    <a:pt x="181012" y="652776"/>
                  </a:lnTo>
                  <a:lnTo>
                    <a:pt x="158659" y="692489"/>
                  </a:lnTo>
                  <a:lnTo>
                    <a:pt x="137646" y="733031"/>
                  </a:lnTo>
                  <a:lnTo>
                    <a:pt x="118002" y="774374"/>
                  </a:lnTo>
                  <a:lnTo>
                    <a:pt x="99758" y="816487"/>
                  </a:lnTo>
                  <a:lnTo>
                    <a:pt x="82943" y="859340"/>
                  </a:lnTo>
                  <a:lnTo>
                    <a:pt x="67587" y="902903"/>
                  </a:lnTo>
                  <a:lnTo>
                    <a:pt x="53721" y="947147"/>
                  </a:lnTo>
                  <a:lnTo>
                    <a:pt x="41374" y="992041"/>
                  </a:lnTo>
                  <a:lnTo>
                    <a:pt x="30576" y="1037556"/>
                  </a:lnTo>
                  <a:lnTo>
                    <a:pt x="21357" y="1083661"/>
                  </a:lnTo>
                  <a:lnTo>
                    <a:pt x="13748" y="1130327"/>
                  </a:lnTo>
                  <a:lnTo>
                    <a:pt x="7777" y="1177523"/>
                  </a:lnTo>
                  <a:lnTo>
                    <a:pt x="3476" y="1225220"/>
                  </a:lnTo>
                  <a:lnTo>
                    <a:pt x="873" y="1273388"/>
                  </a:lnTo>
                  <a:lnTo>
                    <a:pt x="0" y="1321996"/>
                  </a:lnTo>
                  <a:lnTo>
                    <a:pt x="875" y="1370605"/>
                  </a:lnTo>
                  <a:lnTo>
                    <a:pt x="3479" y="1418772"/>
                  </a:lnTo>
                  <a:lnTo>
                    <a:pt x="7782" y="1466469"/>
                  </a:lnTo>
                  <a:lnTo>
                    <a:pt x="13754" y="1513664"/>
                  </a:lnTo>
                  <a:lnTo>
                    <a:pt x="21365" y="1560330"/>
                  </a:lnTo>
                  <a:lnTo>
                    <a:pt x="30586" y="1606434"/>
                  </a:lnTo>
                  <a:lnTo>
                    <a:pt x="41385" y="1651948"/>
                  </a:lnTo>
                  <a:lnTo>
                    <a:pt x="53734" y="1696842"/>
                  </a:lnTo>
                  <a:lnTo>
                    <a:pt x="67601" y="1741085"/>
                  </a:lnTo>
                  <a:lnTo>
                    <a:pt x="82958" y="1784647"/>
                  </a:lnTo>
                  <a:lnTo>
                    <a:pt x="99774" y="1827499"/>
                  </a:lnTo>
                  <a:lnTo>
                    <a:pt x="118020" y="1869611"/>
                  </a:lnTo>
                  <a:lnTo>
                    <a:pt x="137665" y="1910952"/>
                  </a:lnTo>
                  <a:lnTo>
                    <a:pt x="158679" y="1951493"/>
                  </a:lnTo>
                  <a:lnTo>
                    <a:pt x="181033" y="1991204"/>
                  </a:lnTo>
                  <a:lnTo>
                    <a:pt x="204696" y="2030055"/>
                  </a:lnTo>
                  <a:lnTo>
                    <a:pt x="229639" y="2068015"/>
                  </a:lnTo>
                  <a:lnTo>
                    <a:pt x="255831" y="2105056"/>
                  </a:lnTo>
                  <a:lnTo>
                    <a:pt x="283243" y="2141146"/>
                  </a:lnTo>
                  <a:lnTo>
                    <a:pt x="311845" y="2176257"/>
                  </a:lnTo>
                  <a:lnTo>
                    <a:pt x="341606" y="2210358"/>
                  </a:lnTo>
                  <a:lnTo>
                    <a:pt x="372497" y="2243418"/>
                  </a:lnTo>
                  <a:lnTo>
                    <a:pt x="404488" y="2275409"/>
                  </a:lnTo>
                  <a:lnTo>
                    <a:pt x="437548" y="2306300"/>
                  </a:lnTo>
                  <a:lnTo>
                    <a:pt x="471649" y="2336061"/>
                  </a:lnTo>
                  <a:lnTo>
                    <a:pt x="506760" y="2364663"/>
                  </a:lnTo>
                  <a:lnTo>
                    <a:pt x="542850" y="2392075"/>
                  </a:lnTo>
                  <a:lnTo>
                    <a:pt x="579891" y="2418267"/>
                  </a:lnTo>
                  <a:lnTo>
                    <a:pt x="617851" y="2443210"/>
                  </a:lnTo>
                  <a:lnTo>
                    <a:pt x="656702" y="2466873"/>
                  </a:lnTo>
                  <a:lnTo>
                    <a:pt x="696413" y="2489227"/>
                  </a:lnTo>
                  <a:lnTo>
                    <a:pt x="736954" y="2510241"/>
                  </a:lnTo>
                  <a:lnTo>
                    <a:pt x="778295" y="2529886"/>
                  </a:lnTo>
                  <a:lnTo>
                    <a:pt x="820407" y="2548131"/>
                  </a:lnTo>
                  <a:lnTo>
                    <a:pt x="863259" y="2564947"/>
                  </a:lnTo>
                  <a:lnTo>
                    <a:pt x="906822" y="2580304"/>
                  </a:lnTo>
                  <a:lnTo>
                    <a:pt x="951064" y="2594172"/>
                  </a:lnTo>
                  <a:lnTo>
                    <a:pt x="995958" y="2606520"/>
                  </a:lnTo>
                  <a:lnTo>
                    <a:pt x="1041472" y="2617320"/>
                  </a:lnTo>
                  <a:lnTo>
                    <a:pt x="1087576" y="2626540"/>
                  </a:lnTo>
                  <a:lnTo>
                    <a:pt x="1134241" y="2634151"/>
                  </a:lnTo>
                  <a:lnTo>
                    <a:pt x="1181437" y="2640123"/>
                  </a:lnTo>
                  <a:lnTo>
                    <a:pt x="1229134" y="2644426"/>
                  </a:lnTo>
                  <a:lnTo>
                    <a:pt x="1277301" y="2647030"/>
                  </a:lnTo>
                  <a:lnTo>
                    <a:pt x="1325909" y="2647905"/>
                  </a:lnTo>
                  <a:lnTo>
                    <a:pt x="1374518" y="2647032"/>
                  </a:lnTo>
                  <a:lnTo>
                    <a:pt x="1422685" y="2644429"/>
                  </a:lnTo>
                  <a:lnTo>
                    <a:pt x="1470382" y="2640128"/>
                  </a:lnTo>
                  <a:lnTo>
                    <a:pt x="1517578" y="2634157"/>
                  </a:lnTo>
                  <a:lnTo>
                    <a:pt x="1564244" y="2626548"/>
                  </a:lnTo>
                  <a:lnTo>
                    <a:pt x="1610349" y="2617329"/>
                  </a:lnTo>
                  <a:lnTo>
                    <a:pt x="1655864" y="2606531"/>
                  </a:lnTo>
                  <a:lnTo>
                    <a:pt x="1700758" y="2594184"/>
                  </a:lnTo>
                  <a:lnTo>
                    <a:pt x="1745002" y="2580318"/>
                  </a:lnTo>
                  <a:lnTo>
                    <a:pt x="1788565" y="2564962"/>
                  </a:lnTo>
                  <a:lnTo>
                    <a:pt x="1831418" y="2548147"/>
                  </a:lnTo>
                  <a:lnTo>
                    <a:pt x="1873531" y="2529903"/>
                  </a:lnTo>
                  <a:lnTo>
                    <a:pt x="1914874" y="2510259"/>
                  </a:lnTo>
                  <a:lnTo>
                    <a:pt x="1955416" y="2489246"/>
                  </a:lnTo>
                  <a:lnTo>
                    <a:pt x="1995129" y="2466893"/>
                  </a:lnTo>
                  <a:lnTo>
                    <a:pt x="2033981" y="2443231"/>
                  </a:lnTo>
                  <a:lnTo>
                    <a:pt x="2071943" y="2418288"/>
                  </a:lnTo>
                  <a:lnTo>
                    <a:pt x="2108985" y="2392097"/>
                  </a:lnTo>
                  <a:lnTo>
                    <a:pt x="2145077" y="2364685"/>
                  </a:lnTo>
                  <a:lnTo>
                    <a:pt x="2180189" y="2336084"/>
                  </a:lnTo>
                  <a:lnTo>
                    <a:pt x="2214291" y="2306323"/>
                  </a:lnTo>
                  <a:lnTo>
                    <a:pt x="2247353" y="2275432"/>
                  </a:lnTo>
                  <a:lnTo>
                    <a:pt x="2279346" y="2243441"/>
                  </a:lnTo>
                  <a:lnTo>
                    <a:pt x="2310238" y="2210381"/>
                  </a:lnTo>
                  <a:lnTo>
                    <a:pt x="2340001" y="2176280"/>
                  </a:lnTo>
                  <a:lnTo>
                    <a:pt x="2368604" y="2141169"/>
                  </a:lnTo>
                  <a:lnTo>
                    <a:pt x="2396017" y="2105078"/>
                  </a:lnTo>
                  <a:lnTo>
                    <a:pt x="2422211" y="2068037"/>
                  </a:lnTo>
                  <a:lnTo>
                    <a:pt x="2447155" y="2030076"/>
                  </a:lnTo>
                  <a:lnTo>
                    <a:pt x="2470820" y="1991224"/>
                  </a:lnTo>
                  <a:lnTo>
                    <a:pt x="2493175" y="1951513"/>
                  </a:lnTo>
                  <a:lnTo>
                    <a:pt x="2514191" y="1910971"/>
                  </a:lnTo>
                  <a:lnTo>
                    <a:pt x="2533837" y="1869628"/>
                  </a:lnTo>
                  <a:lnTo>
                    <a:pt x="2552083" y="1827516"/>
                  </a:lnTo>
                  <a:lnTo>
                    <a:pt x="2568901" y="1784662"/>
                  </a:lnTo>
                  <a:lnTo>
                    <a:pt x="2584259" y="1741099"/>
                  </a:lnTo>
                  <a:lnTo>
                    <a:pt x="2598127" y="1696855"/>
                  </a:lnTo>
                  <a:lnTo>
                    <a:pt x="2610477" y="1651960"/>
                  </a:lnTo>
                  <a:lnTo>
                    <a:pt x="2621277" y="1606444"/>
                  </a:lnTo>
                  <a:lnTo>
                    <a:pt x="2630498" y="1560338"/>
                  </a:lnTo>
                  <a:lnTo>
                    <a:pt x="2638109" y="1513672"/>
                  </a:lnTo>
                  <a:lnTo>
                    <a:pt x="2644082" y="1466474"/>
                  </a:lnTo>
                  <a:lnTo>
                    <a:pt x="2647910" y="1423601"/>
                  </a:lnTo>
                </a:path>
              </a:pathLst>
            </a:custGeom>
            <a:ln w="285749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116794" y="2166305"/>
            <a:ext cx="1955800" cy="1955800"/>
            <a:chOff x="7675191" y="3249458"/>
            <a:chExt cx="2933700" cy="2933700"/>
          </a:xfrm>
        </p:grpSpPr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18067" y="3388374"/>
              <a:ext cx="2651866" cy="265186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818066" y="3392333"/>
              <a:ext cx="2647950" cy="2647950"/>
            </a:xfrm>
            <a:custGeom>
              <a:avLst/>
              <a:gdLst/>
              <a:ahLst/>
              <a:cxnLst/>
              <a:rect l="l" t="t" r="r" b="b"/>
              <a:pathLst>
                <a:path w="2647950" h="2647950">
                  <a:moveTo>
                    <a:pt x="2647901" y="1220339"/>
                  </a:moveTo>
                  <a:lnTo>
                    <a:pt x="2644088" y="1177519"/>
                  </a:lnTo>
                  <a:lnTo>
                    <a:pt x="2638117" y="1130322"/>
                  </a:lnTo>
                  <a:lnTo>
                    <a:pt x="2630507" y="1083654"/>
                  </a:lnTo>
                  <a:lnTo>
                    <a:pt x="2621287" y="1037548"/>
                  </a:lnTo>
                  <a:lnTo>
                    <a:pt x="2610489" y="992031"/>
                  </a:lnTo>
                  <a:lnTo>
                    <a:pt x="2598141" y="947136"/>
                  </a:lnTo>
                  <a:lnTo>
                    <a:pt x="2584274" y="902890"/>
                  </a:lnTo>
                  <a:lnTo>
                    <a:pt x="2568917" y="859326"/>
                  </a:lnTo>
                  <a:lnTo>
                    <a:pt x="2552101" y="816471"/>
                  </a:lnTo>
                  <a:lnTo>
                    <a:pt x="2533856" y="774357"/>
                  </a:lnTo>
                  <a:lnTo>
                    <a:pt x="2514210" y="733014"/>
                  </a:lnTo>
                  <a:lnTo>
                    <a:pt x="2493196" y="692470"/>
                  </a:lnTo>
                  <a:lnTo>
                    <a:pt x="2470842" y="652757"/>
                  </a:lnTo>
                  <a:lnTo>
                    <a:pt x="2447178" y="613904"/>
                  </a:lnTo>
                  <a:lnTo>
                    <a:pt x="2422234" y="575942"/>
                  </a:lnTo>
                  <a:lnTo>
                    <a:pt x="2396041" y="538899"/>
                  </a:lnTo>
                  <a:lnTo>
                    <a:pt x="2368628" y="502806"/>
                  </a:lnTo>
                  <a:lnTo>
                    <a:pt x="2340025" y="467694"/>
                  </a:lnTo>
                  <a:lnTo>
                    <a:pt x="2310263" y="433592"/>
                  </a:lnTo>
                  <a:lnTo>
                    <a:pt x="2279370" y="400529"/>
                  </a:lnTo>
                  <a:lnTo>
                    <a:pt x="2247378" y="368537"/>
                  </a:lnTo>
                  <a:lnTo>
                    <a:pt x="2214315" y="337644"/>
                  </a:lnTo>
                  <a:lnTo>
                    <a:pt x="2180213" y="307882"/>
                  </a:lnTo>
                  <a:lnTo>
                    <a:pt x="2145101" y="279279"/>
                  </a:lnTo>
                  <a:lnTo>
                    <a:pt x="2109008" y="251866"/>
                  </a:lnTo>
                  <a:lnTo>
                    <a:pt x="2071966" y="225672"/>
                  </a:lnTo>
                  <a:lnTo>
                    <a:pt x="2034003" y="200729"/>
                  </a:lnTo>
                  <a:lnTo>
                    <a:pt x="1995150" y="177065"/>
                  </a:lnTo>
                  <a:lnTo>
                    <a:pt x="1955437" y="154711"/>
                  </a:lnTo>
                  <a:lnTo>
                    <a:pt x="1914894" y="133696"/>
                  </a:lnTo>
                  <a:lnTo>
                    <a:pt x="1873550" y="114051"/>
                  </a:lnTo>
                  <a:lnTo>
                    <a:pt x="1831436" y="95805"/>
                  </a:lnTo>
                  <a:lnTo>
                    <a:pt x="1788582" y="78989"/>
                  </a:lnTo>
                  <a:lnTo>
                    <a:pt x="1745017" y="63632"/>
                  </a:lnTo>
                  <a:lnTo>
                    <a:pt x="1700772" y="49765"/>
                  </a:lnTo>
                  <a:lnTo>
                    <a:pt x="1655876" y="37417"/>
                  </a:lnTo>
                  <a:lnTo>
                    <a:pt x="1610360" y="26618"/>
                  </a:lnTo>
                  <a:lnTo>
                    <a:pt x="1564253" y="17399"/>
                  </a:lnTo>
                  <a:lnTo>
                    <a:pt x="1517586" y="9789"/>
                  </a:lnTo>
                  <a:lnTo>
                    <a:pt x="1470388" y="3818"/>
                  </a:lnTo>
                  <a:lnTo>
                    <a:pt x="1427563" y="0"/>
                  </a:lnTo>
                </a:path>
                <a:path w="2647950" h="2647950">
                  <a:moveTo>
                    <a:pt x="1224302" y="0"/>
                  </a:moveTo>
                  <a:lnTo>
                    <a:pt x="1181433" y="3823"/>
                  </a:lnTo>
                  <a:lnTo>
                    <a:pt x="1134235" y="9795"/>
                  </a:lnTo>
                  <a:lnTo>
                    <a:pt x="1087569" y="17407"/>
                  </a:lnTo>
                  <a:lnTo>
                    <a:pt x="1041462" y="26628"/>
                  </a:lnTo>
                  <a:lnTo>
                    <a:pt x="995947" y="37428"/>
                  </a:lnTo>
                  <a:lnTo>
                    <a:pt x="951052" y="49777"/>
                  </a:lnTo>
                  <a:lnTo>
                    <a:pt x="906808" y="63646"/>
                  </a:lnTo>
                  <a:lnTo>
                    <a:pt x="863244" y="79003"/>
                  </a:lnTo>
                  <a:lnTo>
                    <a:pt x="820391" y="95821"/>
                  </a:lnTo>
                  <a:lnTo>
                    <a:pt x="778278" y="114067"/>
                  </a:lnTo>
                  <a:lnTo>
                    <a:pt x="736935" y="133714"/>
                  </a:lnTo>
                  <a:lnTo>
                    <a:pt x="696393" y="154729"/>
                  </a:lnTo>
                  <a:lnTo>
                    <a:pt x="656682" y="177084"/>
                  </a:lnTo>
                  <a:lnTo>
                    <a:pt x="617830" y="200749"/>
                  </a:lnTo>
                  <a:lnTo>
                    <a:pt x="579869" y="225693"/>
                  </a:lnTo>
                  <a:lnTo>
                    <a:pt x="542828" y="251887"/>
                  </a:lnTo>
                  <a:lnTo>
                    <a:pt x="506737" y="279300"/>
                  </a:lnTo>
                  <a:lnTo>
                    <a:pt x="471626" y="307903"/>
                  </a:lnTo>
                  <a:lnTo>
                    <a:pt x="437525" y="337666"/>
                  </a:lnTo>
                  <a:lnTo>
                    <a:pt x="404464" y="368559"/>
                  </a:lnTo>
                  <a:lnTo>
                    <a:pt x="372473" y="400551"/>
                  </a:lnTo>
                  <a:lnTo>
                    <a:pt x="341582" y="433614"/>
                  </a:lnTo>
                  <a:lnTo>
                    <a:pt x="311821" y="467716"/>
                  </a:lnTo>
                  <a:lnTo>
                    <a:pt x="283220" y="502828"/>
                  </a:lnTo>
                  <a:lnTo>
                    <a:pt x="255808" y="538920"/>
                  </a:lnTo>
                  <a:lnTo>
                    <a:pt x="229617" y="575962"/>
                  </a:lnTo>
                  <a:lnTo>
                    <a:pt x="204675" y="613924"/>
                  </a:lnTo>
                  <a:lnTo>
                    <a:pt x="181012" y="652776"/>
                  </a:lnTo>
                  <a:lnTo>
                    <a:pt x="158659" y="692489"/>
                  </a:lnTo>
                  <a:lnTo>
                    <a:pt x="137646" y="733031"/>
                  </a:lnTo>
                  <a:lnTo>
                    <a:pt x="118002" y="774374"/>
                  </a:lnTo>
                  <a:lnTo>
                    <a:pt x="99758" y="816487"/>
                  </a:lnTo>
                  <a:lnTo>
                    <a:pt x="82943" y="859340"/>
                  </a:lnTo>
                  <a:lnTo>
                    <a:pt x="67587" y="902903"/>
                  </a:lnTo>
                  <a:lnTo>
                    <a:pt x="53721" y="947147"/>
                  </a:lnTo>
                  <a:lnTo>
                    <a:pt x="41374" y="992041"/>
                  </a:lnTo>
                  <a:lnTo>
                    <a:pt x="30576" y="1037556"/>
                  </a:lnTo>
                  <a:lnTo>
                    <a:pt x="21357" y="1083661"/>
                  </a:lnTo>
                  <a:lnTo>
                    <a:pt x="13748" y="1130327"/>
                  </a:lnTo>
                  <a:lnTo>
                    <a:pt x="7777" y="1177523"/>
                  </a:lnTo>
                  <a:lnTo>
                    <a:pt x="3476" y="1225220"/>
                  </a:lnTo>
                  <a:lnTo>
                    <a:pt x="873" y="1273388"/>
                  </a:lnTo>
                  <a:lnTo>
                    <a:pt x="0" y="1321996"/>
                  </a:lnTo>
                  <a:lnTo>
                    <a:pt x="875" y="1370605"/>
                  </a:lnTo>
                  <a:lnTo>
                    <a:pt x="3479" y="1418772"/>
                  </a:lnTo>
                  <a:lnTo>
                    <a:pt x="7782" y="1466469"/>
                  </a:lnTo>
                  <a:lnTo>
                    <a:pt x="13754" y="1513664"/>
                  </a:lnTo>
                  <a:lnTo>
                    <a:pt x="21365" y="1560330"/>
                  </a:lnTo>
                  <a:lnTo>
                    <a:pt x="30586" y="1606434"/>
                  </a:lnTo>
                  <a:lnTo>
                    <a:pt x="41385" y="1651948"/>
                  </a:lnTo>
                  <a:lnTo>
                    <a:pt x="53734" y="1696842"/>
                  </a:lnTo>
                  <a:lnTo>
                    <a:pt x="67601" y="1741084"/>
                  </a:lnTo>
                  <a:lnTo>
                    <a:pt x="82958" y="1784647"/>
                  </a:lnTo>
                  <a:lnTo>
                    <a:pt x="99774" y="1827499"/>
                  </a:lnTo>
                  <a:lnTo>
                    <a:pt x="118020" y="1869611"/>
                  </a:lnTo>
                  <a:lnTo>
                    <a:pt x="137665" y="1910952"/>
                  </a:lnTo>
                  <a:lnTo>
                    <a:pt x="158679" y="1951493"/>
                  </a:lnTo>
                  <a:lnTo>
                    <a:pt x="181033" y="1991204"/>
                  </a:lnTo>
                  <a:lnTo>
                    <a:pt x="204696" y="2030055"/>
                  </a:lnTo>
                  <a:lnTo>
                    <a:pt x="229639" y="2068015"/>
                  </a:lnTo>
                  <a:lnTo>
                    <a:pt x="255831" y="2105056"/>
                  </a:lnTo>
                  <a:lnTo>
                    <a:pt x="283243" y="2141146"/>
                  </a:lnTo>
                  <a:lnTo>
                    <a:pt x="311844" y="2176257"/>
                  </a:lnTo>
                  <a:lnTo>
                    <a:pt x="341606" y="2210358"/>
                  </a:lnTo>
                  <a:lnTo>
                    <a:pt x="372497" y="2243418"/>
                  </a:lnTo>
                  <a:lnTo>
                    <a:pt x="404488" y="2275409"/>
                  </a:lnTo>
                  <a:lnTo>
                    <a:pt x="437548" y="2306300"/>
                  </a:lnTo>
                  <a:lnTo>
                    <a:pt x="471649" y="2336061"/>
                  </a:lnTo>
                  <a:lnTo>
                    <a:pt x="506760" y="2364663"/>
                  </a:lnTo>
                  <a:lnTo>
                    <a:pt x="542850" y="2392075"/>
                  </a:lnTo>
                  <a:lnTo>
                    <a:pt x="579891" y="2418267"/>
                  </a:lnTo>
                  <a:lnTo>
                    <a:pt x="617851" y="2443210"/>
                  </a:lnTo>
                  <a:lnTo>
                    <a:pt x="656702" y="2466873"/>
                  </a:lnTo>
                  <a:lnTo>
                    <a:pt x="696413" y="2489227"/>
                  </a:lnTo>
                  <a:lnTo>
                    <a:pt x="736954" y="2510241"/>
                  </a:lnTo>
                  <a:lnTo>
                    <a:pt x="778295" y="2529886"/>
                  </a:lnTo>
                  <a:lnTo>
                    <a:pt x="820407" y="2548131"/>
                  </a:lnTo>
                  <a:lnTo>
                    <a:pt x="863259" y="2564947"/>
                  </a:lnTo>
                  <a:lnTo>
                    <a:pt x="906821" y="2580304"/>
                  </a:lnTo>
                  <a:lnTo>
                    <a:pt x="951064" y="2594172"/>
                  </a:lnTo>
                  <a:lnTo>
                    <a:pt x="995958" y="2606520"/>
                  </a:lnTo>
                  <a:lnTo>
                    <a:pt x="1041472" y="2617320"/>
                  </a:lnTo>
                  <a:lnTo>
                    <a:pt x="1087576" y="2626540"/>
                  </a:lnTo>
                  <a:lnTo>
                    <a:pt x="1134241" y="2634151"/>
                  </a:lnTo>
                  <a:lnTo>
                    <a:pt x="1181437" y="2640123"/>
                  </a:lnTo>
                  <a:lnTo>
                    <a:pt x="1229134" y="2644426"/>
                  </a:lnTo>
                  <a:lnTo>
                    <a:pt x="1277301" y="2647030"/>
                  </a:lnTo>
                  <a:lnTo>
                    <a:pt x="1325909" y="2647905"/>
                  </a:lnTo>
                  <a:lnTo>
                    <a:pt x="1374518" y="2647032"/>
                  </a:lnTo>
                  <a:lnTo>
                    <a:pt x="1422685" y="2644429"/>
                  </a:lnTo>
                  <a:lnTo>
                    <a:pt x="1470382" y="2640128"/>
                  </a:lnTo>
                  <a:lnTo>
                    <a:pt x="1517578" y="2634157"/>
                  </a:lnTo>
                  <a:lnTo>
                    <a:pt x="1564244" y="2626548"/>
                  </a:lnTo>
                  <a:lnTo>
                    <a:pt x="1610349" y="2617329"/>
                  </a:lnTo>
                  <a:lnTo>
                    <a:pt x="1655864" y="2606531"/>
                  </a:lnTo>
                  <a:lnTo>
                    <a:pt x="1700758" y="2594184"/>
                  </a:lnTo>
                  <a:lnTo>
                    <a:pt x="1745002" y="2580318"/>
                  </a:lnTo>
                  <a:lnTo>
                    <a:pt x="1788565" y="2564962"/>
                  </a:lnTo>
                  <a:lnTo>
                    <a:pt x="1831418" y="2548147"/>
                  </a:lnTo>
                  <a:lnTo>
                    <a:pt x="1873531" y="2529903"/>
                  </a:lnTo>
                  <a:lnTo>
                    <a:pt x="1914874" y="2510259"/>
                  </a:lnTo>
                  <a:lnTo>
                    <a:pt x="1955416" y="2489246"/>
                  </a:lnTo>
                  <a:lnTo>
                    <a:pt x="1995128" y="2466893"/>
                  </a:lnTo>
                  <a:lnTo>
                    <a:pt x="2033981" y="2443231"/>
                  </a:lnTo>
                  <a:lnTo>
                    <a:pt x="2071943" y="2418288"/>
                  </a:lnTo>
                  <a:lnTo>
                    <a:pt x="2108985" y="2392097"/>
                  </a:lnTo>
                  <a:lnTo>
                    <a:pt x="2145077" y="2364685"/>
                  </a:lnTo>
                  <a:lnTo>
                    <a:pt x="2180189" y="2336084"/>
                  </a:lnTo>
                  <a:lnTo>
                    <a:pt x="2214291" y="2306323"/>
                  </a:lnTo>
                  <a:lnTo>
                    <a:pt x="2247353" y="2275432"/>
                  </a:lnTo>
                  <a:lnTo>
                    <a:pt x="2279346" y="2243441"/>
                  </a:lnTo>
                  <a:lnTo>
                    <a:pt x="2310238" y="2210381"/>
                  </a:lnTo>
                  <a:lnTo>
                    <a:pt x="2340001" y="2176280"/>
                  </a:lnTo>
                  <a:lnTo>
                    <a:pt x="2368604" y="2141169"/>
                  </a:lnTo>
                  <a:lnTo>
                    <a:pt x="2396018" y="2105078"/>
                  </a:lnTo>
                  <a:lnTo>
                    <a:pt x="2422211" y="2068037"/>
                  </a:lnTo>
                  <a:lnTo>
                    <a:pt x="2447156" y="2030076"/>
                  </a:lnTo>
                  <a:lnTo>
                    <a:pt x="2470820" y="1991225"/>
                  </a:lnTo>
                  <a:lnTo>
                    <a:pt x="2493175" y="1951513"/>
                  </a:lnTo>
                  <a:lnTo>
                    <a:pt x="2514191" y="1910971"/>
                  </a:lnTo>
                  <a:lnTo>
                    <a:pt x="2533837" y="1869629"/>
                  </a:lnTo>
                  <a:lnTo>
                    <a:pt x="2552084" y="1827516"/>
                  </a:lnTo>
                  <a:lnTo>
                    <a:pt x="2568901" y="1784663"/>
                  </a:lnTo>
                  <a:lnTo>
                    <a:pt x="2584259" y="1741099"/>
                  </a:lnTo>
                  <a:lnTo>
                    <a:pt x="2598128" y="1696855"/>
                  </a:lnTo>
                  <a:lnTo>
                    <a:pt x="2610477" y="1651960"/>
                  </a:lnTo>
                  <a:lnTo>
                    <a:pt x="2621277" y="1606445"/>
                  </a:lnTo>
                  <a:lnTo>
                    <a:pt x="2630498" y="1560338"/>
                  </a:lnTo>
                  <a:lnTo>
                    <a:pt x="2638110" y="1513672"/>
                  </a:lnTo>
                  <a:lnTo>
                    <a:pt x="2644082" y="1466474"/>
                  </a:lnTo>
                  <a:lnTo>
                    <a:pt x="2647909" y="1423608"/>
                  </a:lnTo>
                </a:path>
              </a:pathLst>
            </a:custGeom>
            <a:ln w="285749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7801716" y="2166305"/>
            <a:ext cx="1955800" cy="1955800"/>
            <a:chOff x="11702574" y="3249458"/>
            <a:chExt cx="2933700" cy="2933700"/>
          </a:xfrm>
        </p:grpSpPr>
        <p:pic>
          <p:nvPicPr>
            <p:cNvPr id="65" name="object 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45449" y="3388374"/>
              <a:ext cx="2651866" cy="265186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1845449" y="3392333"/>
              <a:ext cx="2647950" cy="2647950"/>
            </a:xfrm>
            <a:custGeom>
              <a:avLst/>
              <a:gdLst/>
              <a:ahLst/>
              <a:cxnLst/>
              <a:rect l="l" t="t" r="r" b="b"/>
              <a:pathLst>
                <a:path w="2647950" h="2647950">
                  <a:moveTo>
                    <a:pt x="2647901" y="1220348"/>
                  </a:moveTo>
                  <a:lnTo>
                    <a:pt x="2644088" y="1177519"/>
                  </a:lnTo>
                  <a:lnTo>
                    <a:pt x="2638117" y="1130322"/>
                  </a:lnTo>
                  <a:lnTo>
                    <a:pt x="2630507" y="1083654"/>
                  </a:lnTo>
                  <a:lnTo>
                    <a:pt x="2621287" y="1037547"/>
                  </a:lnTo>
                  <a:lnTo>
                    <a:pt x="2610489" y="992031"/>
                  </a:lnTo>
                  <a:lnTo>
                    <a:pt x="2598141" y="947136"/>
                  </a:lnTo>
                  <a:lnTo>
                    <a:pt x="2584274" y="902890"/>
                  </a:lnTo>
                  <a:lnTo>
                    <a:pt x="2568917" y="859326"/>
                  </a:lnTo>
                  <a:lnTo>
                    <a:pt x="2552101" y="816471"/>
                  </a:lnTo>
                  <a:lnTo>
                    <a:pt x="2533855" y="774357"/>
                  </a:lnTo>
                  <a:lnTo>
                    <a:pt x="2514210" y="733014"/>
                  </a:lnTo>
                  <a:lnTo>
                    <a:pt x="2493196" y="692470"/>
                  </a:lnTo>
                  <a:lnTo>
                    <a:pt x="2470842" y="652757"/>
                  </a:lnTo>
                  <a:lnTo>
                    <a:pt x="2447178" y="613904"/>
                  </a:lnTo>
                  <a:lnTo>
                    <a:pt x="2422234" y="575942"/>
                  </a:lnTo>
                  <a:lnTo>
                    <a:pt x="2396041" y="538899"/>
                  </a:lnTo>
                  <a:lnTo>
                    <a:pt x="2368628" y="502806"/>
                  </a:lnTo>
                  <a:lnTo>
                    <a:pt x="2340025" y="467694"/>
                  </a:lnTo>
                  <a:lnTo>
                    <a:pt x="2310263" y="433592"/>
                  </a:lnTo>
                  <a:lnTo>
                    <a:pt x="2279370" y="400529"/>
                  </a:lnTo>
                  <a:lnTo>
                    <a:pt x="2247378" y="368537"/>
                  </a:lnTo>
                  <a:lnTo>
                    <a:pt x="2214315" y="337644"/>
                  </a:lnTo>
                  <a:lnTo>
                    <a:pt x="2180213" y="307882"/>
                  </a:lnTo>
                  <a:lnTo>
                    <a:pt x="2145101" y="279279"/>
                  </a:lnTo>
                  <a:lnTo>
                    <a:pt x="2109008" y="251866"/>
                  </a:lnTo>
                  <a:lnTo>
                    <a:pt x="2071966" y="225672"/>
                  </a:lnTo>
                  <a:lnTo>
                    <a:pt x="2034003" y="200729"/>
                  </a:lnTo>
                  <a:lnTo>
                    <a:pt x="1995150" y="177065"/>
                  </a:lnTo>
                  <a:lnTo>
                    <a:pt x="1955437" y="154711"/>
                  </a:lnTo>
                  <a:lnTo>
                    <a:pt x="1914894" y="133696"/>
                  </a:lnTo>
                  <a:lnTo>
                    <a:pt x="1873550" y="114051"/>
                  </a:lnTo>
                  <a:lnTo>
                    <a:pt x="1831436" y="95805"/>
                  </a:lnTo>
                  <a:lnTo>
                    <a:pt x="1788582" y="78989"/>
                  </a:lnTo>
                  <a:lnTo>
                    <a:pt x="1745017" y="63632"/>
                  </a:lnTo>
                  <a:lnTo>
                    <a:pt x="1700772" y="49765"/>
                  </a:lnTo>
                  <a:lnTo>
                    <a:pt x="1655876" y="37417"/>
                  </a:lnTo>
                  <a:lnTo>
                    <a:pt x="1610360" y="26618"/>
                  </a:lnTo>
                  <a:lnTo>
                    <a:pt x="1564253" y="17399"/>
                  </a:lnTo>
                  <a:lnTo>
                    <a:pt x="1517586" y="9789"/>
                  </a:lnTo>
                  <a:lnTo>
                    <a:pt x="1470388" y="3818"/>
                  </a:lnTo>
                  <a:lnTo>
                    <a:pt x="1427563" y="0"/>
                  </a:lnTo>
                </a:path>
                <a:path w="2647950" h="2647950">
                  <a:moveTo>
                    <a:pt x="1224302" y="0"/>
                  </a:moveTo>
                  <a:lnTo>
                    <a:pt x="1181433" y="3823"/>
                  </a:lnTo>
                  <a:lnTo>
                    <a:pt x="1134235" y="9795"/>
                  </a:lnTo>
                  <a:lnTo>
                    <a:pt x="1087568" y="17407"/>
                  </a:lnTo>
                  <a:lnTo>
                    <a:pt x="1041462" y="26628"/>
                  </a:lnTo>
                  <a:lnTo>
                    <a:pt x="995947" y="37428"/>
                  </a:lnTo>
                  <a:lnTo>
                    <a:pt x="951052" y="49777"/>
                  </a:lnTo>
                  <a:lnTo>
                    <a:pt x="906808" y="63646"/>
                  </a:lnTo>
                  <a:lnTo>
                    <a:pt x="863244" y="79003"/>
                  </a:lnTo>
                  <a:lnTo>
                    <a:pt x="820391" y="95821"/>
                  </a:lnTo>
                  <a:lnTo>
                    <a:pt x="778278" y="114067"/>
                  </a:lnTo>
                  <a:lnTo>
                    <a:pt x="736935" y="133714"/>
                  </a:lnTo>
                  <a:lnTo>
                    <a:pt x="696393" y="154729"/>
                  </a:lnTo>
                  <a:lnTo>
                    <a:pt x="656682" y="177084"/>
                  </a:lnTo>
                  <a:lnTo>
                    <a:pt x="617830" y="200749"/>
                  </a:lnTo>
                  <a:lnTo>
                    <a:pt x="579869" y="225693"/>
                  </a:lnTo>
                  <a:lnTo>
                    <a:pt x="542828" y="251887"/>
                  </a:lnTo>
                  <a:lnTo>
                    <a:pt x="506737" y="279300"/>
                  </a:lnTo>
                  <a:lnTo>
                    <a:pt x="471626" y="307903"/>
                  </a:lnTo>
                  <a:lnTo>
                    <a:pt x="437525" y="337666"/>
                  </a:lnTo>
                  <a:lnTo>
                    <a:pt x="404464" y="368559"/>
                  </a:lnTo>
                  <a:lnTo>
                    <a:pt x="372473" y="400551"/>
                  </a:lnTo>
                  <a:lnTo>
                    <a:pt x="341582" y="433614"/>
                  </a:lnTo>
                  <a:lnTo>
                    <a:pt x="311821" y="467716"/>
                  </a:lnTo>
                  <a:lnTo>
                    <a:pt x="283220" y="502828"/>
                  </a:lnTo>
                  <a:lnTo>
                    <a:pt x="255808" y="538920"/>
                  </a:lnTo>
                  <a:lnTo>
                    <a:pt x="229617" y="575962"/>
                  </a:lnTo>
                  <a:lnTo>
                    <a:pt x="204675" y="613924"/>
                  </a:lnTo>
                  <a:lnTo>
                    <a:pt x="181012" y="652776"/>
                  </a:lnTo>
                  <a:lnTo>
                    <a:pt x="158659" y="692489"/>
                  </a:lnTo>
                  <a:lnTo>
                    <a:pt x="137646" y="733031"/>
                  </a:lnTo>
                  <a:lnTo>
                    <a:pt x="118002" y="774374"/>
                  </a:lnTo>
                  <a:lnTo>
                    <a:pt x="99758" y="816487"/>
                  </a:lnTo>
                  <a:lnTo>
                    <a:pt x="82943" y="859340"/>
                  </a:lnTo>
                  <a:lnTo>
                    <a:pt x="67587" y="902903"/>
                  </a:lnTo>
                  <a:lnTo>
                    <a:pt x="53721" y="947147"/>
                  </a:lnTo>
                  <a:lnTo>
                    <a:pt x="41374" y="992041"/>
                  </a:lnTo>
                  <a:lnTo>
                    <a:pt x="30576" y="1037556"/>
                  </a:lnTo>
                  <a:lnTo>
                    <a:pt x="21357" y="1083661"/>
                  </a:lnTo>
                  <a:lnTo>
                    <a:pt x="13748" y="1130327"/>
                  </a:lnTo>
                  <a:lnTo>
                    <a:pt x="7777" y="1177523"/>
                  </a:lnTo>
                  <a:lnTo>
                    <a:pt x="3476" y="1225220"/>
                  </a:lnTo>
                  <a:lnTo>
                    <a:pt x="873" y="1273388"/>
                  </a:lnTo>
                  <a:lnTo>
                    <a:pt x="0" y="1321996"/>
                  </a:lnTo>
                  <a:lnTo>
                    <a:pt x="875" y="1370605"/>
                  </a:lnTo>
                  <a:lnTo>
                    <a:pt x="3479" y="1418772"/>
                  </a:lnTo>
                  <a:lnTo>
                    <a:pt x="7782" y="1466469"/>
                  </a:lnTo>
                  <a:lnTo>
                    <a:pt x="13754" y="1513664"/>
                  </a:lnTo>
                  <a:lnTo>
                    <a:pt x="21365" y="1560330"/>
                  </a:lnTo>
                  <a:lnTo>
                    <a:pt x="30586" y="1606434"/>
                  </a:lnTo>
                  <a:lnTo>
                    <a:pt x="41385" y="1651948"/>
                  </a:lnTo>
                  <a:lnTo>
                    <a:pt x="53734" y="1696842"/>
                  </a:lnTo>
                  <a:lnTo>
                    <a:pt x="67601" y="1741084"/>
                  </a:lnTo>
                  <a:lnTo>
                    <a:pt x="82958" y="1784647"/>
                  </a:lnTo>
                  <a:lnTo>
                    <a:pt x="99774" y="1827499"/>
                  </a:lnTo>
                  <a:lnTo>
                    <a:pt x="118020" y="1869611"/>
                  </a:lnTo>
                  <a:lnTo>
                    <a:pt x="137665" y="1910952"/>
                  </a:lnTo>
                  <a:lnTo>
                    <a:pt x="158679" y="1951493"/>
                  </a:lnTo>
                  <a:lnTo>
                    <a:pt x="181033" y="1991204"/>
                  </a:lnTo>
                  <a:lnTo>
                    <a:pt x="204696" y="2030055"/>
                  </a:lnTo>
                  <a:lnTo>
                    <a:pt x="229639" y="2068015"/>
                  </a:lnTo>
                  <a:lnTo>
                    <a:pt x="255831" y="2105056"/>
                  </a:lnTo>
                  <a:lnTo>
                    <a:pt x="283243" y="2141146"/>
                  </a:lnTo>
                  <a:lnTo>
                    <a:pt x="311844" y="2176257"/>
                  </a:lnTo>
                  <a:lnTo>
                    <a:pt x="341606" y="2210357"/>
                  </a:lnTo>
                  <a:lnTo>
                    <a:pt x="372497" y="2243418"/>
                  </a:lnTo>
                  <a:lnTo>
                    <a:pt x="404488" y="2275409"/>
                  </a:lnTo>
                  <a:lnTo>
                    <a:pt x="437548" y="2306300"/>
                  </a:lnTo>
                  <a:lnTo>
                    <a:pt x="471649" y="2336061"/>
                  </a:lnTo>
                  <a:lnTo>
                    <a:pt x="506759" y="2364663"/>
                  </a:lnTo>
                  <a:lnTo>
                    <a:pt x="542850" y="2392075"/>
                  </a:lnTo>
                  <a:lnTo>
                    <a:pt x="579891" y="2418267"/>
                  </a:lnTo>
                  <a:lnTo>
                    <a:pt x="617851" y="2443210"/>
                  </a:lnTo>
                  <a:lnTo>
                    <a:pt x="656702" y="2466873"/>
                  </a:lnTo>
                  <a:lnTo>
                    <a:pt x="696413" y="2489227"/>
                  </a:lnTo>
                  <a:lnTo>
                    <a:pt x="736954" y="2510241"/>
                  </a:lnTo>
                  <a:lnTo>
                    <a:pt x="778295" y="2529886"/>
                  </a:lnTo>
                  <a:lnTo>
                    <a:pt x="820407" y="2548131"/>
                  </a:lnTo>
                  <a:lnTo>
                    <a:pt x="863259" y="2564947"/>
                  </a:lnTo>
                  <a:lnTo>
                    <a:pt x="906821" y="2580304"/>
                  </a:lnTo>
                  <a:lnTo>
                    <a:pt x="951064" y="2594172"/>
                  </a:lnTo>
                  <a:lnTo>
                    <a:pt x="995958" y="2606520"/>
                  </a:lnTo>
                  <a:lnTo>
                    <a:pt x="1041472" y="2617320"/>
                  </a:lnTo>
                  <a:lnTo>
                    <a:pt x="1087576" y="2626540"/>
                  </a:lnTo>
                  <a:lnTo>
                    <a:pt x="1134241" y="2634151"/>
                  </a:lnTo>
                  <a:lnTo>
                    <a:pt x="1181437" y="2640123"/>
                  </a:lnTo>
                  <a:lnTo>
                    <a:pt x="1229134" y="2644426"/>
                  </a:lnTo>
                  <a:lnTo>
                    <a:pt x="1277301" y="2647030"/>
                  </a:lnTo>
                  <a:lnTo>
                    <a:pt x="1325909" y="2647905"/>
                  </a:lnTo>
                  <a:lnTo>
                    <a:pt x="1374518" y="2647032"/>
                  </a:lnTo>
                  <a:lnTo>
                    <a:pt x="1422685" y="2644429"/>
                  </a:lnTo>
                  <a:lnTo>
                    <a:pt x="1470382" y="2640128"/>
                  </a:lnTo>
                  <a:lnTo>
                    <a:pt x="1517578" y="2634157"/>
                  </a:lnTo>
                  <a:lnTo>
                    <a:pt x="1564244" y="2626548"/>
                  </a:lnTo>
                  <a:lnTo>
                    <a:pt x="1610349" y="2617329"/>
                  </a:lnTo>
                  <a:lnTo>
                    <a:pt x="1655864" y="2606531"/>
                  </a:lnTo>
                  <a:lnTo>
                    <a:pt x="1700758" y="2594184"/>
                  </a:lnTo>
                  <a:lnTo>
                    <a:pt x="1745002" y="2580318"/>
                  </a:lnTo>
                  <a:lnTo>
                    <a:pt x="1788565" y="2564962"/>
                  </a:lnTo>
                  <a:lnTo>
                    <a:pt x="1831418" y="2548147"/>
                  </a:lnTo>
                  <a:lnTo>
                    <a:pt x="1873531" y="2529903"/>
                  </a:lnTo>
                  <a:lnTo>
                    <a:pt x="1914874" y="2510259"/>
                  </a:lnTo>
                  <a:lnTo>
                    <a:pt x="1955416" y="2489246"/>
                  </a:lnTo>
                  <a:lnTo>
                    <a:pt x="1995128" y="2466893"/>
                  </a:lnTo>
                  <a:lnTo>
                    <a:pt x="2033980" y="2443231"/>
                  </a:lnTo>
                  <a:lnTo>
                    <a:pt x="2071943" y="2418289"/>
                  </a:lnTo>
                  <a:lnTo>
                    <a:pt x="2108985" y="2392097"/>
                  </a:lnTo>
                  <a:lnTo>
                    <a:pt x="2145077" y="2364685"/>
                  </a:lnTo>
                  <a:lnTo>
                    <a:pt x="2180189" y="2336084"/>
                  </a:lnTo>
                  <a:lnTo>
                    <a:pt x="2214291" y="2306323"/>
                  </a:lnTo>
                  <a:lnTo>
                    <a:pt x="2247353" y="2275432"/>
                  </a:lnTo>
                  <a:lnTo>
                    <a:pt x="2279345" y="2243441"/>
                  </a:lnTo>
                  <a:lnTo>
                    <a:pt x="2310238" y="2210381"/>
                  </a:lnTo>
                  <a:lnTo>
                    <a:pt x="2340001" y="2176280"/>
                  </a:lnTo>
                  <a:lnTo>
                    <a:pt x="2368604" y="2141169"/>
                  </a:lnTo>
                  <a:lnTo>
                    <a:pt x="2396018" y="2105078"/>
                  </a:lnTo>
                  <a:lnTo>
                    <a:pt x="2422211" y="2068037"/>
                  </a:lnTo>
                  <a:lnTo>
                    <a:pt x="2447156" y="2030076"/>
                  </a:lnTo>
                  <a:lnTo>
                    <a:pt x="2470820" y="1991225"/>
                  </a:lnTo>
                  <a:lnTo>
                    <a:pt x="2493175" y="1951513"/>
                  </a:lnTo>
                  <a:lnTo>
                    <a:pt x="2514191" y="1910971"/>
                  </a:lnTo>
                  <a:lnTo>
                    <a:pt x="2533837" y="1869629"/>
                  </a:lnTo>
                  <a:lnTo>
                    <a:pt x="2552084" y="1827516"/>
                  </a:lnTo>
                  <a:lnTo>
                    <a:pt x="2568901" y="1784663"/>
                  </a:lnTo>
                  <a:lnTo>
                    <a:pt x="2584259" y="1741099"/>
                  </a:lnTo>
                  <a:lnTo>
                    <a:pt x="2598128" y="1696855"/>
                  </a:lnTo>
                  <a:lnTo>
                    <a:pt x="2610477" y="1651960"/>
                  </a:lnTo>
                  <a:lnTo>
                    <a:pt x="2621277" y="1606445"/>
                  </a:lnTo>
                  <a:lnTo>
                    <a:pt x="2630498" y="1560338"/>
                  </a:lnTo>
                  <a:lnTo>
                    <a:pt x="2638110" y="1513672"/>
                  </a:lnTo>
                  <a:lnTo>
                    <a:pt x="2644082" y="1466474"/>
                  </a:lnTo>
                  <a:lnTo>
                    <a:pt x="2647910" y="1423599"/>
                  </a:lnTo>
                </a:path>
              </a:pathLst>
            </a:custGeom>
            <a:ln w="285749">
              <a:solidFill>
                <a:srgbClr val="F2C6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3063011" y="2470876"/>
            <a:ext cx="699347" cy="1344930"/>
            <a:chOff x="4594517" y="3706313"/>
            <a:chExt cx="1049020" cy="2017395"/>
          </a:xfrm>
        </p:grpSpPr>
        <p:sp>
          <p:nvSpPr>
            <p:cNvPr id="68" name="object 68"/>
            <p:cNvSpPr/>
            <p:nvPr/>
          </p:nvSpPr>
          <p:spPr>
            <a:xfrm>
              <a:off x="4594517" y="3855960"/>
              <a:ext cx="1049020" cy="1867535"/>
            </a:xfrm>
            <a:custGeom>
              <a:avLst/>
              <a:gdLst/>
              <a:ahLst/>
              <a:cxnLst/>
              <a:rect l="l" t="t" r="r" b="b"/>
              <a:pathLst>
                <a:path w="1049020" h="1867535">
                  <a:moveTo>
                    <a:pt x="670560" y="217360"/>
                  </a:moveTo>
                  <a:lnTo>
                    <a:pt x="664387" y="171386"/>
                  </a:lnTo>
                  <a:lnTo>
                    <a:pt x="646950" y="130073"/>
                  </a:lnTo>
                  <a:lnTo>
                    <a:pt x="619912" y="95072"/>
                  </a:lnTo>
                  <a:lnTo>
                    <a:pt x="609307" y="86880"/>
                  </a:lnTo>
                  <a:lnTo>
                    <a:pt x="609307" y="257644"/>
                  </a:lnTo>
                  <a:lnTo>
                    <a:pt x="603161" y="279869"/>
                  </a:lnTo>
                  <a:lnTo>
                    <a:pt x="537895" y="272846"/>
                  </a:lnTo>
                  <a:lnTo>
                    <a:pt x="485990" y="282740"/>
                  </a:lnTo>
                  <a:lnTo>
                    <a:pt x="451599" y="297599"/>
                  </a:lnTo>
                  <a:lnTo>
                    <a:pt x="438861" y="305460"/>
                  </a:lnTo>
                  <a:lnTo>
                    <a:pt x="424967" y="287070"/>
                  </a:lnTo>
                  <a:lnTo>
                    <a:pt x="440283" y="277368"/>
                  </a:lnTo>
                  <a:lnTo>
                    <a:pt x="478802" y="260540"/>
                  </a:lnTo>
                  <a:lnTo>
                    <a:pt x="536498" y="249618"/>
                  </a:lnTo>
                  <a:lnTo>
                    <a:pt x="609307" y="257644"/>
                  </a:lnTo>
                  <a:lnTo>
                    <a:pt x="609307" y="86880"/>
                  </a:lnTo>
                  <a:lnTo>
                    <a:pt x="584911" y="68033"/>
                  </a:lnTo>
                  <a:lnTo>
                    <a:pt x="543598" y="50609"/>
                  </a:lnTo>
                  <a:lnTo>
                    <a:pt x="497624" y="44424"/>
                  </a:lnTo>
                  <a:lnTo>
                    <a:pt x="451650" y="50609"/>
                  </a:lnTo>
                  <a:lnTo>
                    <a:pt x="410337" y="68033"/>
                  </a:lnTo>
                  <a:lnTo>
                    <a:pt x="375335" y="95072"/>
                  </a:lnTo>
                  <a:lnTo>
                    <a:pt x="348297" y="130073"/>
                  </a:lnTo>
                  <a:lnTo>
                    <a:pt x="330860" y="171386"/>
                  </a:lnTo>
                  <a:lnTo>
                    <a:pt x="324675" y="217360"/>
                  </a:lnTo>
                  <a:lnTo>
                    <a:pt x="330860" y="263347"/>
                  </a:lnTo>
                  <a:lnTo>
                    <a:pt x="348297" y="304647"/>
                  </a:lnTo>
                  <a:lnTo>
                    <a:pt x="375335" y="339648"/>
                  </a:lnTo>
                  <a:lnTo>
                    <a:pt x="410337" y="366699"/>
                  </a:lnTo>
                  <a:lnTo>
                    <a:pt x="451650" y="384124"/>
                  </a:lnTo>
                  <a:lnTo>
                    <a:pt x="497624" y="390309"/>
                  </a:lnTo>
                  <a:lnTo>
                    <a:pt x="543598" y="384124"/>
                  </a:lnTo>
                  <a:lnTo>
                    <a:pt x="584911" y="366699"/>
                  </a:lnTo>
                  <a:lnTo>
                    <a:pt x="619912" y="339648"/>
                  </a:lnTo>
                  <a:lnTo>
                    <a:pt x="646328" y="305460"/>
                  </a:lnTo>
                  <a:lnTo>
                    <a:pt x="657402" y="279869"/>
                  </a:lnTo>
                  <a:lnTo>
                    <a:pt x="664387" y="263347"/>
                  </a:lnTo>
                  <a:lnTo>
                    <a:pt x="666229" y="249618"/>
                  </a:lnTo>
                  <a:lnTo>
                    <a:pt x="670560" y="217360"/>
                  </a:lnTo>
                  <a:close/>
                </a:path>
                <a:path w="1049020" h="1867535">
                  <a:moveTo>
                    <a:pt x="1049007" y="369150"/>
                  </a:moveTo>
                  <a:lnTo>
                    <a:pt x="1025588" y="327240"/>
                  </a:lnTo>
                  <a:lnTo>
                    <a:pt x="620255" y="12458"/>
                  </a:lnTo>
                  <a:lnTo>
                    <a:pt x="574878" y="0"/>
                  </a:lnTo>
                  <a:lnTo>
                    <a:pt x="552475" y="7366"/>
                  </a:lnTo>
                  <a:lnTo>
                    <a:pt x="533984" y="23304"/>
                  </a:lnTo>
                  <a:lnTo>
                    <a:pt x="532422" y="25311"/>
                  </a:lnTo>
                  <a:lnTo>
                    <a:pt x="531063" y="27393"/>
                  </a:lnTo>
                  <a:lnTo>
                    <a:pt x="529780" y="29514"/>
                  </a:lnTo>
                  <a:lnTo>
                    <a:pt x="572719" y="42227"/>
                  </a:lnTo>
                  <a:lnTo>
                    <a:pt x="610793" y="64122"/>
                  </a:lnTo>
                  <a:lnTo>
                    <a:pt x="642696" y="93891"/>
                  </a:lnTo>
                  <a:lnTo>
                    <a:pt x="667118" y="130238"/>
                  </a:lnTo>
                  <a:lnTo>
                    <a:pt x="682739" y="171831"/>
                  </a:lnTo>
                  <a:lnTo>
                    <a:pt x="688238" y="217373"/>
                  </a:lnTo>
                  <a:lnTo>
                    <a:pt x="688149" y="220891"/>
                  </a:lnTo>
                  <a:lnTo>
                    <a:pt x="860844" y="355003"/>
                  </a:lnTo>
                  <a:lnTo>
                    <a:pt x="634238" y="434098"/>
                  </a:lnTo>
                  <a:lnTo>
                    <a:pt x="346151" y="434098"/>
                  </a:lnTo>
                  <a:lnTo>
                    <a:pt x="333717" y="435317"/>
                  </a:lnTo>
                  <a:lnTo>
                    <a:pt x="324561" y="437629"/>
                  </a:lnTo>
                  <a:lnTo>
                    <a:pt x="315747" y="441401"/>
                  </a:lnTo>
                  <a:lnTo>
                    <a:pt x="307416" y="446671"/>
                  </a:lnTo>
                  <a:lnTo>
                    <a:pt x="289750" y="459943"/>
                  </a:lnTo>
                  <a:lnTo>
                    <a:pt x="289750" y="613752"/>
                  </a:lnTo>
                  <a:lnTo>
                    <a:pt x="289750" y="911352"/>
                  </a:lnTo>
                  <a:lnTo>
                    <a:pt x="146939" y="721029"/>
                  </a:lnTo>
                  <a:lnTo>
                    <a:pt x="289750" y="613752"/>
                  </a:lnTo>
                  <a:lnTo>
                    <a:pt x="289750" y="459943"/>
                  </a:lnTo>
                  <a:lnTo>
                    <a:pt x="23939" y="659612"/>
                  </a:lnTo>
                  <a:lnTo>
                    <a:pt x="7708" y="677849"/>
                  </a:lnTo>
                  <a:lnTo>
                    <a:pt x="0" y="700112"/>
                  </a:lnTo>
                  <a:lnTo>
                    <a:pt x="1193" y="723646"/>
                  </a:lnTo>
                  <a:lnTo>
                    <a:pt x="238036" y="1047343"/>
                  </a:lnTo>
                  <a:lnTo>
                    <a:pt x="273392" y="1070356"/>
                  </a:lnTo>
                  <a:lnTo>
                    <a:pt x="287274" y="1071930"/>
                  </a:lnTo>
                  <a:lnTo>
                    <a:pt x="288099" y="1071930"/>
                  </a:lnTo>
                  <a:lnTo>
                    <a:pt x="289090" y="1071740"/>
                  </a:lnTo>
                  <a:lnTo>
                    <a:pt x="289750" y="1071740"/>
                  </a:lnTo>
                  <a:lnTo>
                    <a:pt x="289750" y="1772437"/>
                  </a:lnTo>
                  <a:lnTo>
                    <a:pt x="297218" y="1809432"/>
                  </a:lnTo>
                  <a:lnTo>
                    <a:pt x="317588" y="1839633"/>
                  </a:lnTo>
                  <a:lnTo>
                    <a:pt x="347789" y="1860003"/>
                  </a:lnTo>
                  <a:lnTo>
                    <a:pt x="384771" y="1867458"/>
                  </a:lnTo>
                  <a:lnTo>
                    <a:pt x="421767" y="1860003"/>
                  </a:lnTo>
                  <a:lnTo>
                    <a:pt x="451980" y="1839633"/>
                  </a:lnTo>
                  <a:lnTo>
                    <a:pt x="472351" y="1809432"/>
                  </a:lnTo>
                  <a:lnTo>
                    <a:pt x="479818" y="1772437"/>
                  </a:lnTo>
                  <a:lnTo>
                    <a:pt x="479818" y="1078585"/>
                  </a:lnTo>
                  <a:lnTo>
                    <a:pt x="515442" y="1078585"/>
                  </a:lnTo>
                  <a:lnTo>
                    <a:pt x="515442" y="1772437"/>
                  </a:lnTo>
                  <a:lnTo>
                    <a:pt x="522909" y="1809432"/>
                  </a:lnTo>
                  <a:lnTo>
                    <a:pt x="543280" y="1839633"/>
                  </a:lnTo>
                  <a:lnTo>
                    <a:pt x="573481" y="1860003"/>
                  </a:lnTo>
                  <a:lnTo>
                    <a:pt x="610463" y="1867458"/>
                  </a:lnTo>
                  <a:lnTo>
                    <a:pt x="647458" y="1860003"/>
                  </a:lnTo>
                  <a:lnTo>
                    <a:pt x="677672" y="1839633"/>
                  </a:lnTo>
                  <a:lnTo>
                    <a:pt x="698042" y="1809432"/>
                  </a:lnTo>
                  <a:lnTo>
                    <a:pt x="705510" y="1772437"/>
                  </a:lnTo>
                  <a:lnTo>
                    <a:pt x="705510" y="1078585"/>
                  </a:lnTo>
                  <a:lnTo>
                    <a:pt x="705510" y="1071740"/>
                  </a:lnTo>
                  <a:lnTo>
                    <a:pt x="705510" y="911352"/>
                  </a:lnTo>
                  <a:lnTo>
                    <a:pt x="705510" y="613752"/>
                  </a:lnTo>
                  <a:lnTo>
                    <a:pt x="705510" y="539483"/>
                  </a:lnTo>
                  <a:lnTo>
                    <a:pt x="1008126" y="433857"/>
                  </a:lnTo>
                  <a:lnTo>
                    <a:pt x="1022908" y="426326"/>
                  </a:lnTo>
                  <a:lnTo>
                    <a:pt x="1034948" y="415353"/>
                  </a:lnTo>
                  <a:lnTo>
                    <a:pt x="1043686" y="401586"/>
                  </a:lnTo>
                  <a:lnTo>
                    <a:pt x="1048550" y="385737"/>
                  </a:lnTo>
                  <a:lnTo>
                    <a:pt x="1049007" y="369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70065" y="3758180"/>
              <a:ext cx="118958" cy="8344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20235" y="3779774"/>
              <a:ext cx="230899" cy="12389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773696" y="3972354"/>
              <a:ext cx="106045" cy="46990"/>
            </a:xfrm>
            <a:custGeom>
              <a:avLst/>
              <a:gdLst/>
              <a:ahLst/>
              <a:cxnLst/>
              <a:rect l="l" t="t" r="r" b="b"/>
              <a:pathLst>
                <a:path w="106045" h="46989">
                  <a:moveTo>
                    <a:pt x="7415" y="46483"/>
                  </a:moveTo>
                  <a:lnTo>
                    <a:pt x="0" y="29373"/>
                  </a:lnTo>
                  <a:lnTo>
                    <a:pt x="12432" y="6654"/>
                  </a:lnTo>
                  <a:lnTo>
                    <a:pt x="42443" y="0"/>
                  </a:lnTo>
                  <a:lnTo>
                    <a:pt x="77647" y="8492"/>
                  </a:lnTo>
                  <a:lnTo>
                    <a:pt x="105664" y="31215"/>
                  </a:lnTo>
                  <a:lnTo>
                    <a:pt x="61188" y="37552"/>
                  </a:lnTo>
                  <a:lnTo>
                    <a:pt x="28125" y="45925"/>
                  </a:lnTo>
                  <a:lnTo>
                    <a:pt x="7415" y="46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72" name="object 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52267" y="3706313"/>
              <a:ext cx="222409" cy="210928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630186" y="2428422"/>
            <a:ext cx="933449" cy="1073149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184567" y="3396906"/>
            <a:ext cx="46184" cy="92369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8232016" y="3258353"/>
            <a:ext cx="1154853" cy="369570"/>
            <a:chOff x="12348023" y="4887529"/>
            <a:chExt cx="1732280" cy="554355"/>
          </a:xfrm>
        </p:grpSpPr>
        <p:pic>
          <p:nvPicPr>
            <p:cNvPr id="76" name="object 7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824299" y="5095359"/>
              <a:ext cx="69276" cy="138553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2348023" y="4887529"/>
              <a:ext cx="1732280" cy="554355"/>
            </a:xfrm>
            <a:custGeom>
              <a:avLst/>
              <a:gdLst/>
              <a:ahLst/>
              <a:cxnLst/>
              <a:rect l="l" t="t" r="r" b="b"/>
              <a:pathLst>
                <a:path w="1732280" h="554354">
                  <a:moveTo>
                    <a:pt x="1627998" y="554212"/>
                  </a:moveTo>
                  <a:lnTo>
                    <a:pt x="103914" y="554212"/>
                  </a:lnTo>
                  <a:lnTo>
                    <a:pt x="63503" y="546033"/>
                  </a:lnTo>
                  <a:lnTo>
                    <a:pt x="30469" y="523742"/>
                  </a:lnTo>
                  <a:lnTo>
                    <a:pt x="8178" y="490708"/>
                  </a:lnTo>
                  <a:lnTo>
                    <a:pt x="0" y="450297"/>
                  </a:lnTo>
                  <a:lnTo>
                    <a:pt x="0" y="103914"/>
                  </a:lnTo>
                  <a:lnTo>
                    <a:pt x="8178" y="63503"/>
                  </a:lnTo>
                  <a:lnTo>
                    <a:pt x="30469" y="30469"/>
                  </a:lnTo>
                  <a:lnTo>
                    <a:pt x="63503" y="8178"/>
                  </a:lnTo>
                  <a:lnTo>
                    <a:pt x="103914" y="0"/>
                  </a:lnTo>
                  <a:lnTo>
                    <a:pt x="1627998" y="0"/>
                  </a:lnTo>
                  <a:lnTo>
                    <a:pt x="1668409" y="8178"/>
                  </a:lnTo>
                  <a:lnTo>
                    <a:pt x="1701443" y="30469"/>
                  </a:lnTo>
                  <a:lnTo>
                    <a:pt x="1723734" y="63503"/>
                  </a:lnTo>
                  <a:lnTo>
                    <a:pt x="1731912" y="103914"/>
                  </a:lnTo>
                  <a:lnTo>
                    <a:pt x="1731912" y="138553"/>
                  </a:lnTo>
                  <a:lnTo>
                    <a:pt x="247677" y="138553"/>
                  </a:lnTo>
                  <a:lnTo>
                    <a:pt x="215349" y="145096"/>
                  </a:lnTo>
                  <a:lnTo>
                    <a:pt x="188916" y="162929"/>
                  </a:lnTo>
                  <a:lnTo>
                    <a:pt x="171077" y="189356"/>
                  </a:lnTo>
                  <a:lnTo>
                    <a:pt x="164531" y="221681"/>
                  </a:lnTo>
                  <a:lnTo>
                    <a:pt x="168587" y="247341"/>
                  </a:lnTo>
                  <a:lnTo>
                    <a:pt x="180028" y="270008"/>
                  </a:lnTo>
                  <a:lnTo>
                    <a:pt x="197767" y="288170"/>
                  </a:lnTo>
                  <a:lnTo>
                    <a:pt x="220717" y="300310"/>
                  </a:lnTo>
                  <a:lnTo>
                    <a:pt x="282010" y="321351"/>
                  </a:lnTo>
                  <a:lnTo>
                    <a:pt x="285765" y="326610"/>
                  </a:lnTo>
                  <a:lnTo>
                    <a:pt x="285765" y="340175"/>
                  </a:lnTo>
                  <a:lnTo>
                    <a:pt x="279541" y="346382"/>
                  </a:lnTo>
                  <a:lnTo>
                    <a:pt x="199169" y="346382"/>
                  </a:lnTo>
                  <a:lnTo>
                    <a:pt x="185680" y="349104"/>
                  </a:lnTo>
                  <a:lnTo>
                    <a:pt x="174671" y="356528"/>
                  </a:lnTo>
                  <a:lnTo>
                    <a:pt x="167251" y="367538"/>
                  </a:lnTo>
                  <a:lnTo>
                    <a:pt x="164531" y="381020"/>
                  </a:lnTo>
                  <a:lnTo>
                    <a:pt x="167220" y="394348"/>
                  </a:lnTo>
                  <a:lnTo>
                    <a:pt x="167251" y="394503"/>
                  </a:lnTo>
                  <a:lnTo>
                    <a:pt x="174671" y="405513"/>
                  </a:lnTo>
                  <a:lnTo>
                    <a:pt x="185680" y="412936"/>
                  </a:lnTo>
                  <a:lnTo>
                    <a:pt x="199169" y="415659"/>
                  </a:lnTo>
                  <a:lnTo>
                    <a:pt x="1731912" y="415659"/>
                  </a:lnTo>
                  <a:lnTo>
                    <a:pt x="1731912" y="450297"/>
                  </a:lnTo>
                  <a:lnTo>
                    <a:pt x="1723734" y="490708"/>
                  </a:lnTo>
                  <a:lnTo>
                    <a:pt x="1701443" y="523742"/>
                  </a:lnTo>
                  <a:lnTo>
                    <a:pt x="1668409" y="546033"/>
                  </a:lnTo>
                  <a:lnTo>
                    <a:pt x="1627998" y="554212"/>
                  </a:lnTo>
                  <a:close/>
                </a:path>
                <a:path w="1732280" h="554354">
                  <a:moveTo>
                    <a:pt x="510914" y="415659"/>
                  </a:moveTo>
                  <a:lnTo>
                    <a:pt x="271896" y="415659"/>
                  </a:lnTo>
                  <a:lnTo>
                    <a:pt x="304224" y="409115"/>
                  </a:lnTo>
                  <a:lnTo>
                    <a:pt x="330657" y="391282"/>
                  </a:lnTo>
                  <a:lnTo>
                    <a:pt x="348496" y="364855"/>
                  </a:lnTo>
                  <a:lnTo>
                    <a:pt x="355042" y="332530"/>
                  </a:lnTo>
                  <a:lnTo>
                    <a:pt x="350986" y="306870"/>
                  </a:lnTo>
                  <a:lnTo>
                    <a:pt x="339545" y="284203"/>
                  </a:lnTo>
                  <a:lnTo>
                    <a:pt x="321806" y="266041"/>
                  </a:lnTo>
                  <a:lnTo>
                    <a:pt x="298856" y="253901"/>
                  </a:lnTo>
                  <a:lnTo>
                    <a:pt x="237562" y="232861"/>
                  </a:lnTo>
                  <a:lnTo>
                    <a:pt x="233808" y="227600"/>
                  </a:lnTo>
                  <a:lnTo>
                    <a:pt x="233808" y="214036"/>
                  </a:lnTo>
                  <a:lnTo>
                    <a:pt x="240032" y="207829"/>
                  </a:lnTo>
                  <a:lnTo>
                    <a:pt x="320403" y="207829"/>
                  </a:lnTo>
                  <a:lnTo>
                    <a:pt x="333893" y="205107"/>
                  </a:lnTo>
                  <a:lnTo>
                    <a:pt x="344902" y="197683"/>
                  </a:lnTo>
                  <a:lnTo>
                    <a:pt x="352322" y="186673"/>
                  </a:lnTo>
                  <a:lnTo>
                    <a:pt x="355042" y="173191"/>
                  </a:lnTo>
                  <a:lnTo>
                    <a:pt x="352382" y="160009"/>
                  </a:lnTo>
                  <a:lnTo>
                    <a:pt x="352322" y="159709"/>
                  </a:lnTo>
                  <a:lnTo>
                    <a:pt x="344902" y="148698"/>
                  </a:lnTo>
                  <a:lnTo>
                    <a:pt x="333737" y="141170"/>
                  </a:lnTo>
                  <a:lnTo>
                    <a:pt x="333373" y="141170"/>
                  </a:lnTo>
                  <a:lnTo>
                    <a:pt x="320403" y="138553"/>
                  </a:lnTo>
                  <a:lnTo>
                    <a:pt x="510914" y="138553"/>
                  </a:lnTo>
                  <a:lnTo>
                    <a:pt x="470503" y="146731"/>
                  </a:lnTo>
                  <a:lnTo>
                    <a:pt x="437468" y="169022"/>
                  </a:lnTo>
                  <a:lnTo>
                    <a:pt x="415178" y="202056"/>
                  </a:lnTo>
                  <a:lnTo>
                    <a:pt x="406999" y="242467"/>
                  </a:lnTo>
                  <a:lnTo>
                    <a:pt x="406999" y="311744"/>
                  </a:lnTo>
                  <a:lnTo>
                    <a:pt x="415178" y="352155"/>
                  </a:lnTo>
                  <a:lnTo>
                    <a:pt x="437468" y="385189"/>
                  </a:lnTo>
                  <a:lnTo>
                    <a:pt x="470503" y="407480"/>
                  </a:lnTo>
                  <a:lnTo>
                    <a:pt x="510914" y="415659"/>
                  </a:lnTo>
                  <a:close/>
                </a:path>
                <a:path w="1732280" h="554354">
                  <a:moveTo>
                    <a:pt x="701424" y="415659"/>
                  </a:moveTo>
                  <a:lnTo>
                    <a:pt x="510914" y="415659"/>
                  </a:lnTo>
                  <a:lnTo>
                    <a:pt x="551325" y="407480"/>
                  </a:lnTo>
                  <a:lnTo>
                    <a:pt x="584359" y="385189"/>
                  </a:lnTo>
                  <a:lnTo>
                    <a:pt x="606650" y="352155"/>
                  </a:lnTo>
                  <a:lnTo>
                    <a:pt x="614829" y="311744"/>
                  </a:lnTo>
                  <a:lnTo>
                    <a:pt x="614829" y="242467"/>
                  </a:lnTo>
                  <a:lnTo>
                    <a:pt x="606650" y="202056"/>
                  </a:lnTo>
                  <a:lnTo>
                    <a:pt x="584359" y="169022"/>
                  </a:lnTo>
                  <a:lnTo>
                    <a:pt x="551325" y="146731"/>
                  </a:lnTo>
                  <a:lnTo>
                    <a:pt x="510914" y="138553"/>
                  </a:lnTo>
                  <a:lnTo>
                    <a:pt x="701424" y="138553"/>
                  </a:lnTo>
                  <a:lnTo>
                    <a:pt x="688455" y="141170"/>
                  </a:lnTo>
                  <a:lnTo>
                    <a:pt x="688091" y="141170"/>
                  </a:lnTo>
                  <a:lnTo>
                    <a:pt x="676925" y="148698"/>
                  </a:lnTo>
                  <a:lnTo>
                    <a:pt x="669506" y="159709"/>
                  </a:lnTo>
                  <a:lnTo>
                    <a:pt x="666819" y="173027"/>
                  </a:lnTo>
                  <a:lnTo>
                    <a:pt x="666786" y="381020"/>
                  </a:lnTo>
                  <a:lnTo>
                    <a:pt x="669475" y="394348"/>
                  </a:lnTo>
                  <a:lnTo>
                    <a:pt x="669506" y="394503"/>
                  </a:lnTo>
                  <a:lnTo>
                    <a:pt x="676925" y="405513"/>
                  </a:lnTo>
                  <a:lnTo>
                    <a:pt x="687935" y="412936"/>
                  </a:lnTo>
                  <a:lnTo>
                    <a:pt x="701424" y="415659"/>
                  </a:lnTo>
                  <a:close/>
                </a:path>
                <a:path w="1732280" h="554354">
                  <a:moveTo>
                    <a:pt x="861566" y="141170"/>
                  </a:moveTo>
                  <a:lnTo>
                    <a:pt x="714394" y="141170"/>
                  </a:lnTo>
                  <a:lnTo>
                    <a:pt x="701424" y="138553"/>
                  </a:lnTo>
                  <a:lnTo>
                    <a:pt x="874787" y="138553"/>
                  </a:lnTo>
                  <a:lnTo>
                    <a:pt x="861566" y="141170"/>
                  </a:lnTo>
                  <a:close/>
                </a:path>
                <a:path w="1732280" h="554354">
                  <a:moveTo>
                    <a:pt x="961211" y="290957"/>
                  </a:moveTo>
                  <a:lnTo>
                    <a:pt x="906642" y="160009"/>
                  </a:lnTo>
                  <a:lnTo>
                    <a:pt x="874739" y="138553"/>
                  </a:lnTo>
                  <a:lnTo>
                    <a:pt x="1047733" y="138553"/>
                  </a:lnTo>
                  <a:lnTo>
                    <a:pt x="1034689" y="141170"/>
                  </a:lnTo>
                  <a:lnTo>
                    <a:pt x="1023559" y="148469"/>
                  </a:lnTo>
                  <a:lnTo>
                    <a:pt x="1015946" y="159709"/>
                  </a:lnTo>
                  <a:lnTo>
                    <a:pt x="1015841" y="159863"/>
                  </a:lnTo>
                  <a:lnTo>
                    <a:pt x="961211" y="290957"/>
                  </a:lnTo>
                  <a:close/>
                </a:path>
                <a:path w="1732280" h="554354">
                  <a:moveTo>
                    <a:pt x="1156071" y="141170"/>
                  </a:moveTo>
                  <a:lnTo>
                    <a:pt x="1060856" y="141170"/>
                  </a:lnTo>
                  <a:lnTo>
                    <a:pt x="1047613" y="138553"/>
                  </a:lnTo>
                  <a:lnTo>
                    <a:pt x="1169041" y="138553"/>
                  </a:lnTo>
                  <a:lnTo>
                    <a:pt x="1156071" y="141170"/>
                  </a:lnTo>
                  <a:close/>
                </a:path>
                <a:path w="1732280" h="554354">
                  <a:moveTo>
                    <a:pt x="1381220" y="141170"/>
                  </a:moveTo>
                  <a:lnTo>
                    <a:pt x="1285925" y="141170"/>
                  </a:lnTo>
                  <a:lnTo>
                    <a:pt x="1272955" y="138553"/>
                  </a:lnTo>
                  <a:lnTo>
                    <a:pt x="1394189" y="138553"/>
                  </a:lnTo>
                  <a:lnTo>
                    <a:pt x="1381220" y="141170"/>
                  </a:lnTo>
                  <a:close/>
                </a:path>
                <a:path w="1732280" h="554354">
                  <a:moveTo>
                    <a:pt x="1731912" y="415659"/>
                  </a:moveTo>
                  <a:lnTo>
                    <a:pt x="1463466" y="415659"/>
                  </a:lnTo>
                  <a:lnTo>
                    <a:pt x="1503877" y="407480"/>
                  </a:lnTo>
                  <a:lnTo>
                    <a:pt x="1536912" y="385189"/>
                  </a:lnTo>
                  <a:lnTo>
                    <a:pt x="1559202" y="352155"/>
                  </a:lnTo>
                  <a:lnTo>
                    <a:pt x="1567381" y="311744"/>
                  </a:lnTo>
                  <a:lnTo>
                    <a:pt x="1567381" y="242467"/>
                  </a:lnTo>
                  <a:lnTo>
                    <a:pt x="1559202" y="202056"/>
                  </a:lnTo>
                  <a:lnTo>
                    <a:pt x="1536912" y="169022"/>
                  </a:lnTo>
                  <a:lnTo>
                    <a:pt x="1503877" y="146731"/>
                  </a:lnTo>
                  <a:lnTo>
                    <a:pt x="1463466" y="138553"/>
                  </a:lnTo>
                  <a:lnTo>
                    <a:pt x="1731912" y="138553"/>
                  </a:lnTo>
                  <a:lnTo>
                    <a:pt x="1731912" y="415659"/>
                  </a:lnTo>
                  <a:close/>
                </a:path>
                <a:path w="1732280" h="554354">
                  <a:moveTo>
                    <a:pt x="961211" y="415659"/>
                  </a:moveTo>
                  <a:lnTo>
                    <a:pt x="805339" y="415659"/>
                  </a:lnTo>
                  <a:lnTo>
                    <a:pt x="818828" y="412936"/>
                  </a:lnTo>
                  <a:lnTo>
                    <a:pt x="829838" y="405513"/>
                  </a:lnTo>
                  <a:lnTo>
                    <a:pt x="837257" y="394503"/>
                  </a:lnTo>
                  <a:lnTo>
                    <a:pt x="839977" y="381020"/>
                  </a:lnTo>
                  <a:lnTo>
                    <a:pt x="837257" y="367538"/>
                  </a:lnTo>
                  <a:lnTo>
                    <a:pt x="829838" y="356528"/>
                  </a:lnTo>
                  <a:lnTo>
                    <a:pt x="818828" y="349104"/>
                  </a:lnTo>
                  <a:lnTo>
                    <a:pt x="805339" y="346382"/>
                  </a:lnTo>
                  <a:lnTo>
                    <a:pt x="736062" y="346382"/>
                  </a:lnTo>
                  <a:lnTo>
                    <a:pt x="736029" y="173027"/>
                  </a:lnTo>
                  <a:lnTo>
                    <a:pt x="733403" y="160009"/>
                  </a:lnTo>
                  <a:lnTo>
                    <a:pt x="733343" y="159709"/>
                  </a:lnTo>
                  <a:lnTo>
                    <a:pt x="725923" y="148698"/>
                  </a:lnTo>
                  <a:lnTo>
                    <a:pt x="714758" y="141170"/>
                  </a:lnTo>
                  <a:lnTo>
                    <a:pt x="861369" y="141170"/>
                  </a:lnTo>
                  <a:lnTo>
                    <a:pt x="849889" y="148923"/>
                  </a:lnTo>
                  <a:lnTo>
                    <a:pt x="842780" y="159709"/>
                  </a:lnTo>
                  <a:lnTo>
                    <a:pt x="842678" y="159863"/>
                  </a:lnTo>
                  <a:lnTo>
                    <a:pt x="842582" y="160009"/>
                  </a:lnTo>
                  <a:lnTo>
                    <a:pt x="839968" y="173027"/>
                  </a:lnTo>
                  <a:lnTo>
                    <a:pt x="842649" y="186518"/>
                  </a:lnTo>
                  <a:lnTo>
                    <a:pt x="929245" y="394348"/>
                  </a:lnTo>
                  <a:lnTo>
                    <a:pt x="934544" y="403122"/>
                  </a:lnTo>
                  <a:lnTo>
                    <a:pt x="942006" y="409843"/>
                  </a:lnTo>
                  <a:lnTo>
                    <a:pt x="951079" y="414143"/>
                  </a:lnTo>
                  <a:lnTo>
                    <a:pt x="961211" y="415659"/>
                  </a:lnTo>
                  <a:close/>
                </a:path>
                <a:path w="1732280" h="554354">
                  <a:moveTo>
                    <a:pt x="1169041" y="415659"/>
                  </a:moveTo>
                  <a:lnTo>
                    <a:pt x="961211" y="415659"/>
                  </a:lnTo>
                  <a:lnTo>
                    <a:pt x="971343" y="414143"/>
                  </a:lnTo>
                  <a:lnTo>
                    <a:pt x="980416" y="409843"/>
                  </a:lnTo>
                  <a:lnTo>
                    <a:pt x="1079708" y="186673"/>
                  </a:lnTo>
                  <a:lnTo>
                    <a:pt x="1082455" y="173027"/>
                  </a:lnTo>
                  <a:lnTo>
                    <a:pt x="1079840" y="160009"/>
                  </a:lnTo>
                  <a:lnTo>
                    <a:pt x="1072533" y="148923"/>
                  </a:lnTo>
                  <a:lnTo>
                    <a:pt x="1061053" y="141170"/>
                  </a:lnTo>
                  <a:lnTo>
                    <a:pt x="1155707" y="141170"/>
                  </a:lnTo>
                  <a:lnTo>
                    <a:pt x="1144542" y="148698"/>
                  </a:lnTo>
                  <a:lnTo>
                    <a:pt x="1137122" y="159709"/>
                  </a:lnTo>
                  <a:lnTo>
                    <a:pt x="1134436" y="173027"/>
                  </a:lnTo>
                  <a:lnTo>
                    <a:pt x="1134402" y="381020"/>
                  </a:lnTo>
                  <a:lnTo>
                    <a:pt x="1137091" y="394348"/>
                  </a:lnTo>
                  <a:lnTo>
                    <a:pt x="1137122" y="394503"/>
                  </a:lnTo>
                  <a:lnTo>
                    <a:pt x="1144542" y="405513"/>
                  </a:lnTo>
                  <a:lnTo>
                    <a:pt x="1155551" y="412936"/>
                  </a:lnTo>
                  <a:lnTo>
                    <a:pt x="1169041" y="415659"/>
                  </a:lnTo>
                  <a:close/>
                </a:path>
                <a:path w="1732280" h="554354">
                  <a:moveTo>
                    <a:pt x="1394189" y="415659"/>
                  </a:moveTo>
                  <a:lnTo>
                    <a:pt x="1272955" y="415659"/>
                  </a:lnTo>
                  <a:lnTo>
                    <a:pt x="1286445" y="412936"/>
                  </a:lnTo>
                  <a:lnTo>
                    <a:pt x="1297454" y="405513"/>
                  </a:lnTo>
                  <a:lnTo>
                    <a:pt x="1304874" y="394503"/>
                  </a:lnTo>
                  <a:lnTo>
                    <a:pt x="1307594" y="381020"/>
                  </a:lnTo>
                  <a:lnTo>
                    <a:pt x="1304874" y="367538"/>
                  </a:lnTo>
                  <a:lnTo>
                    <a:pt x="1297454" y="356528"/>
                  </a:lnTo>
                  <a:lnTo>
                    <a:pt x="1286445" y="349104"/>
                  </a:lnTo>
                  <a:lnTo>
                    <a:pt x="1272955" y="346382"/>
                  </a:lnTo>
                  <a:lnTo>
                    <a:pt x="1203679" y="346382"/>
                  </a:lnTo>
                  <a:lnTo>
                    <a:pt x="1203679" y="311744"/>
                  </a:lnTo>
                  <a:lnTo>
                    <a:pt x="1272955" y="311744"/>
                  </a:lnTo>
                  <a:lnTo>
                    <a:pt x="1286445" y="309022"/>
                  </a:lnTo>
                  <a:lnTo>
                    <a:pt x="1297454" y="301598"/>
                  </a:lnTo>
                  <a:lnTo>
                    <a:pt x="1304874" y="290588"/>
                  </a:lnTo>
                  <a:lnTo>
                    <a:pt x="1307594" y="277106"/>
                  </a:lnTo>
                  <a:lnTo>
                    <a:pt x="1304874" y="263623"/>
                  </a:lnTo>
                  <a:lnTo>
                    <a:pt x="1297454" y="252613"/>
                  </a:lnTo>
                  <a:lnTo>
                    <a:pt x="1286445" y="245189"/>
                  </a:lnTo>
                  <a:lnTo>
                    <a:pt x="1272955" y="242467"/>
                  </a:lnTo>
                  <a:lnTo>
                    <a:pt x="1203679" y="242467"/>
                  </a:lnTo>
                  <a:lnTo>
                    <a:pt x="1203679" y="207829"/>
                  </a:lnTo>
                  <a:lnTo>
                    <a:pt x="1272955" y="207829"/>
                  </a:lnTo>
                  <a:lnTo>
                    <a:pt x="1286445" y="205107"/>
                  </a:lnTo>
                  <a:lnTo>
                    <a:pt x="1297454" y="197683"/>
                  </a:lnTo>
                  <a:lnTo>
                    <a:pt x="1304874" y="186673"/>
                  </a:lnTo>
                  <a:lnTo>
                    <a:pt x="1307594" y="173191"/>
                  </a:lnTo>
                  <a:lnTo>
                    <a:pt x="1304934" y="160009"/>
                  </a:lnTo>
                  <a:lnTo>
                    <a:pt x="1304874" y="159709"/>
                  </a:lnTo>
                  <a:lnTo>
                    <a:pt x="1297454" y="148698"/>
                  </a:lnTo>
                  <a:lnTo>
                    <a:pt x="1286289" y="141170"/>
                  </a:lnTo>
                  <a:lnTo>
                    <a:pt x="1380856" y="141170"/>
                  </a:lnTo>
                  <a:lnTo>
                    <a:pt x="1369691" y="148698"/>
                  </a:lnTo>
                  <a:lnTo>
                    <a:pt x="1362271" y="159709"/>
                  </a:lnTo>
                  <a:lnTo>
                    <a:pt x="1359584" y="173027"/>
                  </a:lnTo>
                  <a:lnTo>
                    <a:pt x="1359551" y="381020"/>
                  </a:lnTo>
                  <a:lnTo>
                    <a:pt x="1362240" y="394348"/>
                  </a:lnTo>
                  <a:lnTo>
                    <a:pt x="1362271" y="394503"/>
                  </a:lnTo>
                  <a:lnTo>
                    <a:pt x="1369691" y="405513"/>
                  </a:lnTo>
                  <a:lnTo>
                    <a:pt x="1380700" y="412936"/>
                  </a:lnTo>
                  <a:lnTo>
                    <a:pt x="1394189" y="4156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8" name="object 78"/>
          <p:cNvSpPr/>
          <p:nvPr/>
        </p:nvSpPr>
        <p:spPr>
          <a:xfrm>
            <a:off x="8324376" y="2657957"/>
            <a:ext cx="970280" cy="554567"/>
          </a:xfrm>
          <a:custGeom>
            <a:avLst/>
            <a:gdLst/>
            <a:ahLst/>
            <a:cxnLst/>
            <a:rect l="l" t="t" r="r" b="b"/>
            <a:pathLst>
              <a:path w="1455419" h="831850">
                <a:moveTo>
                  <a:pt x="900595" y="381025"/>
                </a:moveTo>
                <a:lnTo>
                  <a:pt x="894397" y="335038"/>
                </a:lnTo>
                <a:lnTo>
                  <a:pt x="876922" y="293687"/>
                </a:lnTo>
                <a:lnTo>
                  <a:pt x="849820" y="258622"/>
                </a:lnTo>
                <a:lnTo>
                  <a:pt x="831329" y="244335"/>
                </a:lnTo>
                <a:lnTo>
                  <a:pt x="831329" y="334835"/>
                </a:lnTo>
                <a:lnTo>
                  <a:pt x="831278" y="335038"/>
                </a:lnTo>
                <a:lnTo>
                  <a:pt x="728802" y="451700"/>
                </a:lnTo>
                <a:lnTo>
                  <a:pt x="704316" y="461772"/>
                </a:lnTo>
                <a:lnTo>
                  <a:pt x="691235" y="459257"/>
                </a:lnTo>
                <a:lnTo>
                  <a:pt x="679818" y="451700"/>
                </a:lnTo>
                <a:lnTo>
                  <a:pt x="633641" y="405511"/>
                </a:lnTo>
                <a:lnTo>
                  <a:pt x="626033" y="394055"/>
                </a:lnTo>
                <a:lnTo>
                  <a:pt x="623493" y="381025"/>
                </a:lnTo>
                <a:lnTo>
                  <a:pt x="626033" y="367982"/>
                </a:lnTo>
                <a:lnTo>
                  <a:pt x="658126" y="346392"/>
                </a:lnTo>
                <a:lnTo>
                  <a:pt x="704303" y="378218"/>
                </a:lnTo>
                <a:lnTo>
                  <a:pt x="736142" y="346392"/>
                </a:lnTo>
                <a:lnTo>
                  <a:pt x="772198" y="310349"/>
                </a:lnTo>
                <a:lnTo>
                  <a:pt x="783653" y="302729"/>
                </a:lnTo>
                <a:lnTo>
                  <a:pt x="796683" y="300202"/>
                </a:lnTo>
                <a:lnTo>
                  <a:pt x="809713" y="302729"/>
                </a:lnTo>
                <a:lnTo>
                  <a:pt x="821182" y="310349"/>
                </a:lnTo>
                <a:lnTo>
                  <a:pt x="828789" y="321805"/>
                </a:lnTo>
                <a:lnTo>
                  <a:pt x="831329" y="334835"/>
                </a:lnTo>
                <a:lnTo>
                  <a:pt x="831329" y="244335"/>
                </a:lnTo>
                <a:lnTo>
                  <a:pt x="814755" y="231521"/>
                </a:lnTo>
                <a:lnTo>
                  <a:pt x="773391" y="214033"/>
                </a:lnTo>
                <a:lnTo>
                  <a:pt x="727405" y="207835"/>
                </a:lnTo>
                <a:lnTo>
                  <a:pt x="681418" y="214033"/>
                </a:lnTo>
                <a:lnTo>
                  <a:pt x="640067" y="231521"/>
                </a:lnTo>
                <a:lnTo>
                  <a:pt x="605002" y="258622"/>
                </a:lnTo>
                <a:lnTo>
                  <a:pt x="577900" y="293687"/>
                </a:lnTo>
                <a:lnTo>
                  <a:pt x="560412" y="335038"/>
                </a:lnTo>
                <a:lnTo>
                  <a:pt x="554215" y="381025"/>
                </a:lnTo>
                <a:lnTo>
                  <a:pt x="560412" y="427012"/>
                </a:lnTo>
                <a:lnTo>
                  <a:pt x="577900" y="468363"/>
                </a:lnTo>
                <a:lnTo>
                  <a:pt x="605002" y="503428"/>
                </a:lnTo>
                <a:lnTo>
                  <a:pt x="640067" y="530542"/>
                </a:lnTo>
                <a:lnTo>
                  <a:pt x="681418" y="548017"/>
                </a:lnTo>
                <a:lnTo>
                  <a:pt x="727405" y="554215"/>
                </a:lnTo>
                <a:lnTo>
                  <a:pt x="773391" y="548017"/>
                </a:lnTo>
                <a:lnTo>
                  <a:pt x="814755" y="530542"/>
                </a:lnTo>
                <a:lnTo>
                  <a:pt x="849820" y="503428"/>
                </a:lnTo>
                <a:lnTo>
                  <a:pt x="876922" y="468363"/>
                </a:lnTo>
                <a:lnTo>
                  <a:pt x="879703" y="461772"/>
                </a:lnTo>
                <a:lnTo>
                  <a:pt x="894397" y="427012"/>
                </a:lnTo>
                <a:lnTo>
                  <a:pt x="900595" y="381025"/>
                </a:lnTo>
                <a:close/>
              </a:path>
              <a:path w="1455419" h="831850">
                <a:moveTo>
                  <a:pt x="1454810" y="103924"/>
                </a:moveTo>
                <a:lnTo>
                  <a:pt x="1446631" y="63512"/>
                </a:lnTo>
                <a:lnTo>
                  <a:pt x="1424343" y="30480"/>
                </a:lnTo>
                <a:lnTo>
                  <a:pt x="1391310" y="8178"/>
                </a:lnTo>
                <a:lnTo>
                  <a:pt x="1350899" y="0"/>
                </a:lnTo>
                <a:lnTo>
                  <a:pt x="969873" y="0"/>
                </a:lnTo>
                <a:lnTo>
                  <a:pt x="969873" y="381025"/>
                </a:lnTo>
                <a:lnTo>
                  <a:pt x="964946" y="429831"/>
                </a:lnTo>
                <a:lnTo>
                  <a:pt x="950785" y="475310"/>
                </a:lnTo>
                <a:lnTo>
                  <a:pt x="928408" y="516496"/>
                </a:lnTo>
                <a:lnTo>
                  <a:pt x="898779" y="552399"/>
                </a:lnTo>
                <a:lnTo>
                  <a:pt x="862876" y="582028"/>
                </a:lnTo>
                <a:lnTo>
                  <a:pt x="821690" y="604405"/>
                </a:lnTo>
                <a:lnTo>
                  <a:pt x="776211" y="618553"/>
                </a:lnTo>
                <a:lnTo>
                  <a:pt x="727405" y="623493"/>
                </a:lnTo>
                <a:lnTo>
                  <a:pt x="678611" y="618553"/>
                </a:lnTo>
                <a:lnTo>
                  <a:pt x="633120" y="604405"/>
                </a:lnTo>
                <a:lnTo>
                  <a:pt x="591947" y="582028"/>
                </a:lnTo>
                <a:lnTo>
                  <a:pt x="556044" y="552399"/>
                </a:lnTo>
                <a:lnTo>
                  <a:pt x="526415" y="516496"/>
                </a:lnTo>
                <a:lnTo>
                  <a:pt x="504024" y="475310"/>
                </a:lnTo>
                <a:lnTo>
                  <a:pt x="489877" y="429831"/>
                </a:lnTo>
                <a:lnTo>
                  <a:pt x="484936" y="381025"/>
                </a:lnTo>
                <a:lnTo>
                  <a:pt x="489877" y="332219"/>
                </a:lnTo>
                <a:lnTo>
                  <a:pt x="504024" y="286740"/>
                </a:lnTo>
                <a:lnTo>
                  <a:pt x="526415" y="245554"/>
                </a:lnTo>
                <a:lnTo>
                  <a:pt x="556044" y="209651"/>
                </a:lnTo>
                <a:lnTo>
                  <a:pt x="591947" y="180022"/>
                </a:lnTo>
                <a:lnTo>
                  <a:pt x="633120" y="157645"/>
                </a:lnTo>
                <a:lnTo>
                  <a:pt x="678611" y="143497"/>
                </a:lnTo>
                <a:lnTo>
                  <a:pt x="727405" y="138557"/>
                </a:lnTo>
                <a:lnTo>
                  <a:pt x="776211" y="143497"/>
                </a:lnTo>
                <a:lnTo>
                  <a:pt x="821690" y="157645"/>
                </a:lnTo>
                <a:lnTo>
                  <a:pt x="862876" y="180022"/>
                </a:lnTo>
                <a:lnTo>
                  <a:pt x="898779" y="209651"/>
                </a:lnTo>
                <a:lnTo>
                  <a:pt x="928408" y="245554"/>
                </a:lnTo>
                <a:lnTo>
                  <a:pt x="950785" y="286740"/>
                </a:lnTo>
                <a:lnTo>
                  <a:pt x="964946" y="332219"/>
                </a:lnTo>
                <a:lnTo>
                  <a:pt x="969873" y="381025"/>
                </a:lnTo>
                <a:lnTo>
                  <a:pt x="969873" y="0"/>
                </a:lnTo>
                <a:lnTo>
                  <a:pt x="103924" y="0"/>
                </a:lnTo>
                <a:lnTo>
                  <a:pt x="63512" y="8178"/>
                </a:lnTo>
                <a:lnTo>
                  <a:pt x="30480" y="30480"/>
                </a:lnTo>
                <a:lnTo>
                  <a:pt x="8178" y="63512"/>
                </a:lnTo>
                <a:lnTo>
                  <a:pt x="0" y="103924"/>
                </a:lnTo>
                <a:lnTo>
                  <a:pt x="0" y="658126"/>
                </a:lnTo>
                <a:lnTo>
                  <a:pt x="8178" y="698538"/>
                </a:lnTo>
                <a:lnTo>
                  <a:pt x="30480" y="731583"/>
                </a:lnTo>
                <a:lnTo>
                  <a:pt x="63512" y="753872"/>
                </a:lnTo>
                <a:lnTo>
                  <a:pt x="103924" y="762050"/>
                </a:lnTo>
                <a:lnTo>
                  <a:pt x="643788" y="762050"/>
                </a:lnTo>
                <a:lnTo>
                  <a:pt x="702919" y="821182"/>
                </a:lnTo>
                <a:lnTo>
                  <a:pt x="708355" y="825614"/>
                </a:lnTo>
                <a:lnTo>
                  <a:pt x="714375" y="828789"/>
                </a:lnTo>
                <a:lnTo>
                  <a:pt x="720801" y="830694"/>
                </a:lnTo>
                <a:lnTo>
                  <a:pt x="727405" y="831329"/>
                </a:lnTo>
                <a:lnTo>
                  <a:pt x="734021" y="830694"/>
                </a:lnTo>
                <a:lnTo>
                  <a:pt x="740435" y="828789"/>
                </a:lnTo>
                <a:lnTo>
                  <a:pt x="746467" y="825614"/>
                </a:lnTo>
                <a:lnTo>
                  <a:pt x="751903" y="821182"/>
                </a:lnTo>
                <a:lnTo>
                  <a:pt x="811022" y="762050"/>
                </a:lnTo>
                <a:lnTo>
                  <a:pt x="1350899" y="762050"/>
                </a:lnTo>
                <a:lnTo>
                  <a:pt x="1391310" y="753872"/>
                </a:lnTo>
                <a:lnTo>
                  <a:pt x="1424343" y="731583"/>
                </a:lnTo>
                <a:lnTo>
                  <a:pt x="1446631" y="698538"/>
                </a:lnTo>
                <a:lnTo>
                  <a:pt x="1454810" y="658126"/>
                </a:lnTo>
                <a:lnTo>
                  <a:pt x="1454810" y="623493"/>
                </a:lnTo>
                <a:lnTo>
                  <a:pt x="1454810" y="138557"/>
                </a:lnTo>
                <a:lnTo>
                  <a:pt x="1454810" y="10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9" name="object 79"/>
          <p:cNvSpPr txBox="1"/>
          <p:nvPr/>
        </p:nvSpPr>
        <p:spPr>
          <a:xfrm>
            <a:off x="1165412" y="1564316"/>
            <a:ext cx="9403444" cy="5216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334" b="1" spc="117" dirty="0">
                <a:solidFill>
                  <a:srgbClr val="492609"/>
                </a:solidFill>
                <a:latin typeface="Tahoma"/>
                <a:cs typeface="Tahoma"/>
              </a:rPr>
              <a:t>Mathematical</a:t>
            </a:r>
            <a:r>
              <a:rPr sz="3334" b="1" spc="-263" dirty="0">
                <a:solidFill>
                  <a:srgbClr val="492609"/>
                </a:solidFill>
                <a:latin typeface="Tahoma"/>
                <a:cs typeface="Tahoma"/>
              </a:rPr>
              <a:t> </a:t>
            </a:r>
            <a:r>
              <a:rPr sz="3334" b="1" spc="67" dirty="0">
                <a:solidFill>
                  <a:srgbClr val="492609"/>
                </a:solidFill>
                <a:latin typeface="Tahoma"/>
                <a:cs typeface="Tahoma"/>
              </a:rPr>
              <a:t>Problems</a:t>
            </a:r>
            <a:r>
              <a:rPr sz="3334" b="1" spc="-263" dirty="0">
                <a:solidFill>
                  <a:srgbClr val="492609"/>
                </a:solidFill>
                <a:latin typeface="Tahoma"/>
                <a:cs typeface="Tahoma"/>
              </a:rPr>
              <a:t> </a:t>
            </a:r>
            <a:r>
              <a:rPr lang="en-US" sz="3334" b="1" spc="80" dirty="0">
                <a:solidFill>
                  <a:srgbClr val="492609"/>
                </a:solidFill>
                <a:latin typeface="Tahoma"/>
                <a:cs typeface="Tahoma"/>
              </a:rPr>
              <a:t>on Mach Number</a:t>
            </a:r>
            <a:endParaRPr sz="3334" dirty="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51748" y="4640691"/>
            <a:ext cx="11383010" cy="105847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6700"/>
              </a:lnSpc>
              <a:spcBef>
                <a:spcPts val="63"/>
              </a:spcBef>
            </a:pPr>
            <a:r>
              <a:rPr sz="2000" spc="67" dirty="0">
                <a:latin typeface="Times New Roman"/>
                <a:cs typeface="Times New Roman"/>
              </a:rPr>
              <a:t>Mathematical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problems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57" dirty="0">
                <a:latin typeface="Times New Roman"/>
                <a:cs typeface="Times New Roman"/>
              </a:rPr>
              <a:t>related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to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lang="en-US" sz="2000" spc="60" dirty="0">
                <a:latin typeface="Times New Roman"/>
                <a:cs typeface="Times New Roman"/>
              </a:rPr>
              <a:t>Mach Number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be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67" dirty="0">
                <a:latin typeface="Times New Roman"/>
                <a:cs typeface="Times New Roman"/>
              </a:rPr>
              <a:t>practiced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93" dirty="0">
                <a:latin typeface="Times New Roman"/>
                <a:cs typeface="Times New Roman"/>
              </a:rPr>
              <a:t>and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33" dirty="0">
                <a:latin typeface="Times New Roman"/>
                <a:cs typeface="Times New Roman"/>
              </a:rPr>
              <a:t>solved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57" dirty="0">
                <a:latin typeface="Times New Roman"/>
                <a:cs typeface="Times New Roman"/>
              </a:rPr>
              <a:t>during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Times New Roman"/>
                <a:cs typeface="Times New Roman"/>
              </a:rPr>
              <a:t>classroom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37" dirty="0">
                <a:latin typeface="Times New Roman"/>
                <a:cs typeface="Times New Roman"/>
              </a:rPr>
              <a:t>sessions. </a:t>
            </a:r>
            <a:r>
              <a:rPr sz="2000" spc="70" dirty="0">
                <a:latin typeface="Times New Roman"/>
                <a:cs typeface="Times New Roman"/>
              </a:rPr>
              <a:t>Problems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47" dirty="0">
                <a:latin typeface="Times New Roman"/>
                <a:cs typeface="Times New Roman"/>
              </a:rPr>
              <a:t>from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73" dirty="0">
                <a:latin typeface="Times New Roman"/>
                <a:cs typeface="Times New Roman"/>
              </a:rPr>
              <a:t>the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prescribed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47" dirty="0">
                <a:latin typeface="Times New Roman"/>
                <a:cs typeface="Times New Roman"/>
              </a:rPr>
              <a:t>reference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83" dirty="0">
                <a:latin typeface="Times New Roman"/>
                <a:cs typeface="Times New Roman"/>
              </a:rPr>
              <a:t>book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be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addressed,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93" dirty="0">
                <a:latin typeface="Times New Roman"/>
                <a:cs typeface="Times New Roman"/>
              </a:rPr>
              <a:t>and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Times New Roman"/>
                <a:cs typeface="Times New Roman"/>
              </a:rPr>
              <a:t>additional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63" dirty="0">
                <a:latin typeface="Times New Roman"/>
                <a:cs typeface="Times New Roman"/>
              </a:rPr>
              <a:t>practice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Times New Roman"/>
                <a:cs typeface="Times New Roman"/>
              </a:rPr>
              <a:t>materials</a:t>
            </a:r>
            <a:r>
              <a:rPr sz="2000" spc="23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27" dirty="0">
                <a:latin typeface="Times New Roman"/>
                <a:cs typeface="Times New Roman"/>
              </a:rPr>
              <a:t> </a:t>
            </a:r>
            <a:r>
              <a:rPr sz="2000" spc="53" dirty="0">
                <a:latin typeface="Times New Roman"/>
                <a:cs typeface="Times New Roman"/>
              </a:rPr>
              <a:t>be </a:t>
            </a:r>
            <a:r>
              <a:rPr sz="2000" spc="57" dirty="0">
                <a:latin typeface="Times New Roman"/>
                <a:cs typeface="Times New Roman"/>
              </a:rPr>
              <a:t>provided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to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73" dirty="0">
                <a:latin typeface="Times New Roman"/>
                <a:cs typeface="Times New Roman"/>
              </a:rPr>
              <a:t>enhance</a:t>
            </a:r>
            <a:r>
              <a:rPr sz="2000" spc="33" dirty="0">
                <a:latin typeface="Times New Roman"/>
                <a:cs typeface="Times New Roman"/>
              </a:rPr>
              <a:t> </a:t>
            </a:r>
            <a:r>
              <a:rPr sz="2000" spc="67" dirty="0">
                <a:latin typeface="Times New Roman"/>
                <a:cs typeface="Times New Roman"/>
              </a:rPr>
              <a:t>understanding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3" dirty="0">
                <a:latin typeface="Times New Roman"/>
                <a:cs typeface="Times New Roman"/>
              </a:rPr>
              <a:t>and</a:t>
            </a:r>
            <a:r>
              <a:rPr sz="2000" spc="33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Times New Roman"/>
                <a:cs typeface="Times New Roman"/>
              </a:rPr>
              <a:t>proficiency.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26446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8525434" y="2097741"/>
            <a:ext cx="3514165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7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Drag and Lift Force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49077-20D8-4304-A190-D8E7F5294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663388"/>
            <a:ext cx="7126941" cy="48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8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50AEDC-ADFB-44B3-A077-DE5DA5E70BAD}"/>
              </a:ext>
            </a:extLst>
          </p:cNvPr>
          <p:cNvSpPr txBox="1"/>
          <p:nvPr/>
        </p:nvSpPr>
        <p:spPr>
          <a:xfrm>
            <a:off x="582707" y="412376"/>
            <a:ext cx="6481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Drag</a:t>
            </a:r>
            <a:r>
              <a:rPr lang="en-US" sz="2400" spc="-1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400" spc="-10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Lift Force 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3B1E7-B079-4D6B-8009-12CDA0DBF8F3}"/>
              </a:ext>
            </a:extLst>
          </p:cNvPr>
          <p:cNvSpPr txBox="1"/>
          <p:nvPr/>
        </p:nvSpPr>
        <p:spPr>
          <a:xfrm>
            <a:off x="681317" y="1075765"/>
            <a:ext cx="8830235" cy="231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79120" lvl="1">
              <a:lnSpc>
                <a:spcPct val="87000"/>
              </a:lnSpc>
              <a:spcBef>
                <a:spcPts val="2115"/>
              </a:spcBef>
              <a:spcAft>
                <a:spcPts val="0"/>
              </a:spcAft>
              <a:tabLst>
                <a:tab pos="4911090" algn="l"/>
                <a:tab pos="4912360" algn="l"/>
              </a:tabLst>
            </a:pP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Fluid dynamic forces are due to pressure (normal) and viscous (shear) forces</a:t>
            </a:r>
            <a:r>
              <a:rPr lang="en-US" sz="2000" spc="-8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acting</a:t>
            </a:r>
            <a:r>
              <a:rPr lang="en-US" sz="2000" spc="-8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on</a:t>
            </a:r>
            <a:r>
              <a:rPr lang="en-US" sz="2000" spc="-65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the</a:t>
            </a:r>
            <a:r>
              <a:rPr lang="en-US" sz="2000" spc="-7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body </a:t>
            </a:r>
            <a:r>
              <a:rPr lang="en-US" sz="2000" spc="-1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surface.</a:t>
            </a:r>
          </a:p>
          <a:p>
            <a:pPr marR="579120" lvl="1">
              <a:lnSpc>
                <a:spcPct val="87000"/>
              </a:lnSpc>
              <a:spcBef>
                <a:spcPts val="2115"/>
              </a:spcBef>
              <a:spcAft>
                <a:spcPts val="0"/>
              </a:spcAft>
              <a:tabLst>
                <a:tab pos="4911090" algn="l"/>
                <a:tab pos="4912360" algn="l"/>
              </a:tabLst>
            </a:pPr>
            <a:endParaRPr lang="en-US" sz="2000" spc="0" dirty="0">
              <a:effectLst/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marR="617220" lvl="1">
              <a:lnSpc>
                <a:spcPct val="87000"/>
              </a:lnSpc>
              <a:spcBef>
                <a:spcPts val="890"/>
              </a:spcBef>
              <a:spcAft>
                <a:spcPts val="0"/>
              </a:spcAft>
              <a:tabLst>
                <a:tab pos="4911090" algn="l"/>
                <a:tab pos="4912360" algn="l"/>
              </a:tabLst>
            </a:pPr>
            <a:r>
              <a:rPr lang="en-US" sz="2000" spc="0" dirty="0">
                <a:solidFill>
                  <a:srgbClr val="A40020"/>
                </a:solidFill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Drag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:</a:t>
            </a:r>
            <a:r>
              <a:rPr lang="en-US" sz="2000" spc="40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Force component parallel</a:t>
            </a:r>
            <a:r>
              <a:rPr lang="en-US" sz="2000" spc="-13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to</a:t>
            </a:r>
            <a:r>
              <a:rPr lang="en-US" sz="2000" spc="-135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flow</a:t>
            </a:r>
            <a:r>
              <a:rPr lang="en-US" sz="2000" spc="-13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en-US" sz="2000" spc="0" dirty="0">
                <a:effectLst/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direction.</a:t>
            </a:r>
          </a:p>
          <a:p>
            <a:pPr marR="617220" lvl="1">
              <a:lnSpc>
                <a:spcPct val="87000"/>
              </a:lnSpc>
              <a:spcBef>
                <a:spcPts val="890"/>
              </a:spcBef>
              <a:spcAft>
                <a:spcPts val="0"/>
              </a:spcAft>
              <a:tabLst>
                <a:tab pos="4911090" algn="l"/>
                <a:tab pos="4912360" algn="l"/>
              </a:tabLst>
            </a:pPr>
            <a:endParaRPr lang="en-US" sz="2000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marR="617220" lvl="1">
              <a:lnSpc>
                <a:spcPct val="87000"/>
              </a:lnSpc>
              <a:spcBef>
                <a:spcPts val="890"/>
              </a:spcBef>
              <a:spcAft>
                <a:spcPts val="0"/>
              </a:spcAft>
              <a:tabLst>
                <a:tab pos="4911090" algn="l"/>
                <a:tab pos="4912360" algn="l"/>
              </a:tabLst>
            </a:pPr>
            <a:r>
              <a:rPr lang="en-US" sz="2000" dirty="0">
                <a:solidFill>
                  <a:srgbClr val="A400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Lift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spc="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Force component normal</a:t>
            </a:r>
            <a:r>
              <a:rPr lang="en-US" sz="2000" spc="-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2000" spc="-10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flow</a:t>
            </a:r>
            <a:r>
              <a:rPr lang="en-US" sz="2000" spc="-10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direction.</a:t>
            </a:r>
            <a:endParaRPr lang="en-US" sz="2000" spc="0" dirty="0">
              <a:effectLst/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</p:txBody>
      </p:sp>
      <p:pic>
        <p:nvPicPr>
          <p:cNvPr id="7" name="Image 13" descr="cen72367_11005">
            <a:extLst>
              <a:ext uri="{FF2B5EF4-FFF2-40B4-BE49-F238E27FC236}">
                <a16:creationId xmlns:a16="http://schemas.microsoft.com/office/drawing/2014/main" id="{FFE37BF3-83F2-42FE-B07E-09EBC7D2C8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4610" y="1840025"/>
            <a:ext cx="4446402" cy="32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58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72DA01-F800-45AC-8AE8-9AAF7C5CF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060640"/>
              </p:ext>
            </p:extLst>
          </p:nvPr>
        </p:nvGraphicFramePr>
        <p:xfrm>
          <a:off x="1295400" y="1066800"/>
          <a:ext cx="9753600" cy="49216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647142">
                  <a:extLst>
                    <a:ext uri="{9D8B030D-6E8A-4147-A177-3AD203B41FA5}">
                      <a16:colId xmlns:a16="http://schemas.microsoft.com/office/drawing/2014/main" val="1795703366"/>
                    </a:ext>
                  </a:extLst>
                </a:gridCol>
                <a:gridCol w="5106458">
                  <a:extLst>
                    <a:ext uri="{9D8B030D-6E8A-4147-A177-3AD203B41FA5}">
                      <a16:colId xmlns:a16="http://schemas.microsoft.com/office/drawing/2014/main" val="3109733147"/>
                    </a:ext>
                  </a:extLst>
                </a:gridCol>
              </a:tblGrid>
              <a:tr h="1537681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16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96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80282846"/>
                  </a:ext>
                </a:extLst>
              </a:tr>
              <a:tr h="36925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58928631"/>
                  </a:ext>
                </a:extLst>
              </a:tr>
              <a:tr h="758727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62678712"/>
                  </a:ext>
                </a:extLst>
              </a:tr>
              <a:tr h="758727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34496612"/>
                  </a:ext>
                </a:extLst>
              </a:tr>
              <a:tr h="758727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05898650"/>
                  </a:ext>
                </a:extLst>
              </a:tr>
              <a:tr h="36925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2359017"/>
                  </a:ext>
                </a:extLst>
              </a:tr>
              <a:tr h="36925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484873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B5439918-4CF8-4F23-AC45-533E4E7665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95625" y="382045"/>
            <a:ext cx="5495925" cy="34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1276" tIns="80385" rIns="0" bIns="19016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498074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SEE- Semester End Examination (60 Marks)</a:t>
            </a:r>
            <a:endParaRPr lang="en-US" altLang="en-US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09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DBB2F7-DDF1-40C7-B857-0B0766D783F3}"/>
              </a:ext>
            </a:extLst>
          </p:cNvPr>
          <p:cNvSpPr txBox="1"/>
          <p:nvPr/>
        </p:nvSpPr>
        <p:spPr>
          <a:xfrm>
            <a:off x="71718" y="18826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Lift</a:t>
            </a:r>
            <a:r>
              <a:rPr lang="en-US" sz="2800" spc="-19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Coefficient,</a:t>
            </a:r>
            <a:r>
              <a:rPr lang="en-US" sz="2800" spc="-2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en-US" sz="2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</a:t>
            </a:r>
            <a:endParaRPr lang="en-US" sz="2800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010F36D-ACF0-46A7-AA0B-8DEACB59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6847" y="39444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F0D485-9EAB-4317-B08E-58546B3BCA52}"/>
              </a:ext>
            </a:extLst>
          </p:cNvPr>
          <p:cNvGrpSpPr>
            <a:grpSpLocks/>
          </p:cNvGrpSpPr>
          <p:nvPr/>
        </p:nvGrpSpPr>
        <p:grpSpPr>
          <a:xfrm>
            <a:off x="7754471" y="1270748"/>
            <a:ext cx="3531608" cy="1400733"/>
            <a:chOff x="6095" y="6095"/>
            <a:chExt cx="2362200" cy="990600"/>
          </a:xfrm>
        </p:grpSpPr>
        <p:sp>
          <p:nvSpPr>
            <p:cNvPr id="6" name="Graphic 28">
              <a:extLst>
                <a:ext uri="{FF2B5EF4-FFF2-40B4-BE49-F238E27FC236}">
                  <a16:creationId xmlns:a16="http://schemas.microsoft.com/office/drawing/2014/main" id="{BCC02A28-C1F5-46AD-BA82-E5D825815906}"/>
                </a:ext>
              </a:extLst>
            </p:cNvPr>
            <p:cNvSpPr/>
            <p:nvPr/>
          </p:nvSpPr>
          <p:spPr>
            <a:xfrm>
              <a:off x="6095" y="6095"/>
              <a:ext cx="2362200" cy="990600"/>
            </a:xfrm>
            <a:custGeom>
              <a:avLst/>
              <a:gdLst/>
              <a:ahLst/>
              <a:cxnLst/>
              <a:rect l="l" t="t" r="r" b="b"/>
              <a:pathLst>
                <a:path w="2362200" h="990600">
                  <a:moveTo>
                    <a:pt x="0" y="990600"/>
                  </a:moveTo>
                  <a:lnTo>
                    <a:pt x="2362200" y="990600"/>
                  </a:lnTo>
                  <a:lnTo>
                    <a:pt x="2362200" y="0"/>
                  </a:lnTo>
                  <a:lnTo>
                    <a:pt x="0" y="0"/>
                  </a:lnTo>
                  <a:lnTo>
                    <a:pt x="0" y="99060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Graphic 29">
              <a:extLst>
                <a:ext uri="{FF2B5EF4-FFF2-40B4-BE49-F238E27FC236}">
                  <a16:creationId xmlns:a16="http://schemas.microsoft.com/office/drawing/2014/main" id="{12EF99F6-43FA-44E7-8403-7F962F462E9A}"/>
                </a:ext>
              </a:extLst>
            </p:cNvPr>
            <p:cNvSpPr/>
            <p:nvPr/>
          </p:nvSpPr>
          <p:spPr>
            <a:xfrm>
              <a:off x="1092580" y="291084"/>
              <a:ext cx="715010" cy="15240"/>
            </a:xfrm>
            <a:custGeom>
              <a:avLst/>
              <a:gdLst/>
              <a:ahLst/>
              <a:cxnLst/>
              <a:rect l="l" t="t" r="r" b="b"/>
              <a:pathLst>
                <a:path w="715010" h="15240">
                  <a:moveTo>
                    <a:pt x="714756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714756" y="15239"/>
                  </a:lnTo>
                  <a:lnTo>
                    <a:pt x="7147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Textbox 30">
              <a:extLst>
                <a:ext uri="{FF2B5EF4-FFF2-40B4-BE49-F238E27FC236}">
                  <a16:creationId xmlns:a16="http://schemas.microsoft.com/office/drawing/2014/main" id="{DE03B3D6-96A2-4C81-84B5-26C1A9D3CBD9}"/>
                </a:ext>
              </a:extLst>
            </p:cNvPr>
            <p:cNvSpPr txBox="1"/>
            <p:nvPr/>
          </p:nvSpPr>
          <p:spPr>
            <a:xfrm>
              <a:off x="638561" y="262703"/>
              <a:ext cx="594735" cy="27766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𝐶</a:t>
              </a:r>
              <a:r>
                <a:rPr lang="en-US" sz="13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𝐿</a:t>
              </a:r>
              <a:r>
                <a:rPr lang="en-US" sz="1300" spc="265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1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r>
                <a:rPr lang="en-US" sz="1800" spc="7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B29C8C55-75C4-480C-9805-2138ECE215CC}"/>
                </a:ext>
              </a:extLst>
            </p:cNvPr>
            <p:cNvSpPr txBox="1"/>
            <p:nvPr/>
          </p:nvSpPr>
          <p:spPr>
            <a:xfrm>
              <a:off x="1172820" y="12941"/>
              <a:ext cx="389915" cy="26289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ts val="20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spc="-6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𝐹</a:t>
              </a:r>
              <a:r>
                <a:rPr lang="en-US" sz="1300" spc="-6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𝐿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Textbox 32">
              <a:extLst>
                <a:ext uri="{FF2B5EF4-FFF2-40B4-BE49-F238E27FC236}">
                  <a16:creationId xmlns:a16="http://schemas.microsoft.com/office/drawing/2014/main" id="{04FAE7F0-CE2D-4241-A5B2-316D2B1088E6}"/>
                </a:ext>
              </a:extLst>
            </p:cNvPr>
            <p:cNvSpPr txBox="1"/>
            <p:nvPr/>
          </p:nvSpPr>
          <p:spPr>
            <a:xfrm>
              <a:off x="1093977" y="424594"/>
              <a:ext cx="727710" cy="36449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pc="-2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½ </a:t>
              </a:r>
              <a:r>
                <a:rPr lang="en-US" sz="1800" spc="-2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𝜌𝑈</a:t>
              </a:r>
              <a:r>
                <a:rPr lang="en-US" sz="1800" spc="-20" baseline="300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r>
                <a:rPr lang="en-US" sz="1800" spc="-2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rPr>
                <a:t>𝐴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11" name="Rectangle 11">
            <a:extLst>
              <a:ext uri="{FF2B5EF4-FFF2-40B4-BE49-F238E27FC236}">
                <a16:creationId xmlns:a16="http://schemas.microsoft.com/office/drawing/2014/main" id="{39A9D4E3-D928-4DA7-855E-AA2509322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" y="10611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44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4525" algn="l"/>
              </a:tabLst>
            </a:pPr>
            <a:endParaRPr kumimoji="0" lang="en-US" alt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4525" algn="l"/>
              </a:tabLst>
            </a:pP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addition to geometry, Lift force </a:t>
            </a:r>
            <a:r>
              <a:rPr kumimoji="0" lang="en-US" altLang="en-US" sz="2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</a:t>
            </a:r>
            <a:r>
              <a:rPr kumimoji="0" lang="en-US" altLang="en-US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 </a:t>
            </a: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 a function of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4525" algn="l"/>
              </a:tabLst>
            </a:pP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density </a:t>
            </a:r>
            <a:r>
              <a:rPr kumimoji="0" lang="en-US" altLang="en-US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</a:rPr>
              <a:t>r</a:t>
            </a:r>
            <a:r>
              <a:rPr kumimoji="0" lang="en-US" altLang="en-US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and</a:t>
            </a: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velocity </a:t>
            </a:r>
            <a:r>
              <a:rPr kumimoji="0" lang="en-US" altLang="en-US" sz="2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</a:t>
            </a:r>
            <a:r>
              <a:rPr kumimoji="0" lang="en-US" alt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4A89A-A22B-4675-97D8-28AF0CF834A7}"/>
              </a:ext>
            </a:extLst>
          </p:cNvPr>
          <p:cNvSpPr txBox="1"/>
          <p:nvPr/>
        </p:nvSpPr>
        <p:spPr>
          <a:xfrm>
            <a:off x="179295" y="1862516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sz="1800" spc="-1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rag</a:t>
            </a:r>
            <a:r>
              <a:rPr lang="en-US" sz="1800" spc="-95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spc="-1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coefficient,</a:t>
            </a:r>
            <a:r>
              <a:rPr lang="en-US" sz="1800" spc="-45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spc="-25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US" sz="1200" spc="-25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</a:t>
            </a:r>
            <a:endParaRPr lang="en-US" dirty="0"/>
          </a:p>
        </p:txBody>
      </p:sp>
      <p:pic>
        <p:nvPicPr>
          <p:cNvPr id="4108" name="Image 34">
            <a:extLst>
              <a:ext uri="{FF2B5EF4-FFF2-40B4-BE49-F238E27FC236}">
                <a16:creationId xmlns:a16="http://schemas.microsoft.com/office/drawing/2014/main" id="{5CC72FB0-A220-4670-8676-D22B7E9A12A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040" y="3005182"/>
            <a:ext cx="2586039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D14C61-1221-4A12-BFC2-92FD5B76A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0" y="26594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9F960-B759-4C7D-B40B-1C0879785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0" y="3415745"/>
            <a:ext cx="758666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Area 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rial" panose="020B0604020202020204" pitchFamily="34" charset="0"/>
              </a:rPr>
              <a:t>is a reference area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can be frontal area (the are projected on a plane normal to the direction of flow) (drag applications), plan-form area (wing aerodynamics), or wetted-surface area (ship hydrodynamics).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3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98612" y="197017"/>
            <a:ext cx="8588187" cy="627736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000000"/>
                </a:solidFill>
              </a:rPr>
              <a:t>Drag</a:t>
            </a:r>
            <a:r>
              <a:rPr sz="4000" spc="-125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Coefficient,</a:t>
            </a:r>
            <a:r>
              <a:rPr sz="4000" spc="-155" dirty="0">
                <a:solidFill>
                  <a:srgbClr val="000000"/>
                </a:solidFill>
              </a:rPr>
              <a:t> </a:t>
            </a:r>
            <a:r>
              <a:rPr sz="4000" spc="-25" dirty="0">
                <a:solidFill>
                  <a:srgbClr val="000000"/>
                </a:solidFill>
              </a:rPr>
              <a:t>C</a:t>
            </a:r>
            <a:r>
              <a:rPr sz="3975" spc="-37" baseline="-20964" dirty="0">
                <a:solidFill>
                  <a:srgbClr val="000000"/>
                </a:solidFill>
              </a:rPr>
              <a:t>D</a:t>
            </a:r>
            <a:r>
              <a:rPr sz="4000" spc="-25" dirty="0">
                <a:solidFill>
                  <a:srgbClr val="000000"/>
                </a:solidFill>
              </a:rPr>
              <a:t>.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846729" y="1365660"/>
            <a:ext cx="7930367" cy="36869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97485" indent="-172085">
              <a:spcBef>
                <a:spcPts val="115"/>
              </a:spcBef>
              <a:buFont typeface="Arial MT"/>
              <a:buChar char="•"/>
              <a:tabLst>
                <a:tab pos="197485" algn="l"/>
              </a:tabLst>
            </a:pPr>
            <a:r>
              <a:rPr sz="2200" dirty="0">
                <a:latin typeface="Calibri"/>
                <a:cs typeface="Calibri"/>
              </a:rPr>
              <a:t>In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addition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geometry,</a:t>
            </a:r>
            <a:r>
              <a:rPr sz="2200" dirty="0">
                <a:latin typeface="Calibri"/>
                <a:cs typeface="Calibri"/>
              </a:rPr>
              <a:t> drag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force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i="1" dirty="0">
                <a:latin typeface="Calibri"/>
                <a:cs typeface="Calibri"/>
              </a:rPr>
              <a:t>F</a:t>
            </a:r>
            <a:r>
              <a:rPr sz="2175" i="1" baseline="-21072" dirty="0">
                <a:latin typeface="Calibri"/>
                <a:cs typeface="Calibri"/>
              </a:rPr>
              <a:t>D</a:t>
            </a:r>
            <a:r>
              <a:rPr sz="2175" i="1" spc="195" baseline="-21072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function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density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300" dirty="0">
                <a:latin typeface="Symbol"/>
                <a:cs typeface="Symbol"/>
              </a:rPr>
              <a:t></a:t>
            </a:r>
            <a:r>
              <a:rPr sz="2300" spc="-10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Calibri"/>
                <a:cs typeface="Calibri"/>
              </a:rPr>
              <a:t>and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8341" y="1587970"/>
            <a:ext cx="2477135" cy="83121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210185">
              <a:spcBef>
                <a:spcPts val="635"/>
              </a:spcBef>
            </a:pPr>
            <a:r>
              <a:rPr sz="2200" dirty="0">
                <a:latin typeface="Calibri"/>
                <a:cs typeface="Calibri"/>
              </a:rPr>
              <a:t>velocity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i="1" spc="-25" dirty="0">
                <a:latin typeface="Calibri"/>
                <a:cs typeface="Calibri"/>
              </a:rPr>
              <a:t>V</a:t>
            </a:r>
            <a:r>
              <a:rPr sz="2200" spc="-25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210185" indent="-172085">
              <a:spcBef>
                <a:spcPts val="530"/>
              </a:spcBef>
              <a:buFont typeface="Arial MT"/>
              <a:buChar char="•"/>
              <a:tabLst>
                <a:tab pos="210185" algn="l"/>
              </a:tabLst>
            </a:pPr>
            <a:r>
              <a:rPr sz="2200" dirty="0">
                <a:solidFill>
                  <a:srgbClr val="0033CC"/>
                </a:solidFill>
                <a:latin typeface="Calibri"/>
                <a:cs typeface="Calibri"/>
              </a:rPr>
              <a:t>drag</a:t>
            </a:r>
            <a:r>
              <a:rPr sz="2200" spc="-7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0033CC"/>
                </a:solidFill>
                <a:latin typeface="Calibri"/>
                <a:cs typeface="Calibri"/>
              </a:rPr>
              <a:t>coefficient,</a:t>
            </a:r>
            <a:r>
              <a:rPr sz="2200" spc="-3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0033CC"/>
                </a:solidFill>
                <a:latin typeface="Calibri"/>
                <a:cs typeface="Calibri"/>
              </a:rPr>
              <a:t>C</a:t>
            </a:r>
            <a:r>
              <a:rPr sz="2175" spc="-37" baseline="-21072" dirty="0">
                <a:solidFill>
                  <a:srgbClr val="0033CC"/>
                </a:solidFill>
                <a:latin typeface="Calibri"/>
                <a:cs typeface="Calibri"/>
              </a:rPr>
              <a:t>D</a:t>
            </a:r>
            <a:r>
              <a:rPr sz="2200" spc="-25" dirty="0">
                <a:solidFill>
                  <a:srgbClr val="0033CC"/>
                </a:solidFill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8340" y="2866467"/>
            <a:ext cx="8122920" cy="227266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10185" marR="30480" indent="-172720">
              <a:lnSpc>
                <a:spcPct val="90000"/>
              </a:lnSpc>
              <a:spcBef>
                <a:spcPts val="360"/>
              </a:spcBef>
              <a:buFont typeface="Arial MT"/>
              <a:buChar char="•"/>
              <a:tabLst>
                <a:tab pos="210185" algn="l"/>
              </a:tabLst>
            </a:pPr>
            <a:r>
              <a:rPr sz="2200" dirty="0">
                <a:latin typeface="Calibri"/>
                <a:cs typeface="Calibri"/>
              </a:rPr>
              <a:t>Area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i="1" dirty="0">
                <a:solidFill>
                  <a:srgbClr val="0033CC"/>
                </a:solidFill>
                <a:latin typeface="Calibri"/>
                <a:cs typeface="Calibri"/>
              </a:rPr>
              <a:t>A</a:t>
            </a:r>
            <a:r>
              <a:rPr sz="2200" i="1" spc="-4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33CC"/>
                </a:solidFill>
                <a:latin typeface="Calibri"/>
                <a:cs typeface="Calibri"/>
              </a:rPr>
              <a:t>is</a:t>
            </a:r>
            <a:r>
              <a:rPr sz="2200" spc="-5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33CC"/>
                </a:solidFill>
                <a:latin typeface="Calibri"/>
                <a:cs typeface="Calibri"/>
              </a:rPr>
              <a:t>a</a:t>
            </a:r>
            <a:r>
              <a:rPr sz="2200" spc="-5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0033CC"/>
                </a:solidFill>
                <a:latin typeface="Calibri"/>
                <a:cs typeface="Calibri"/>
              </a:rPr>
              <a:t>reference</a:t>
            </a:r>
            <a:r>
              <a:rPr sz="2200" spc="-2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33CC"/>
                </a:solidFill>
                <a:latin typeface="Calibri"/>
                <a:cs typeface="Calibri"/>
              </a:rPr>
              <a:t>area</a:t>
            </a:r>
            <a:r>
              <a:rPr sz="2200" dirty="0">
                <a:latin typeface="Calibri"/>
                <a:cs typeface="Calibri"/>
              </a:rPr>
              <a:t>: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can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frontal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(the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projected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on</a:t>
            </a:r>
            <a:r>
              <a:rPr sz="2200" dirty="0">
                <a:latin typeface="Calibri"/>
                <a:cs typeface="Calibri"/>
              </a:rPr>
              <a:t> 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plane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normal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direction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flow)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(drag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applications),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plan-</a:t>
            </a:r>
            <a:r>
              <a:rPr sz="2200" spc="-20" dirty="0">
                <a:latin typeface="Calibri"/>
                <a:cs typeface="Calibri"/>
              </a:rPr>
              <a:t>form </a:t>
            </a:r>
            <a:r>
              <a:rPr sz="2200" dirty="0">
                <a:latin typeface="Calibri"/>
                <a:cs typeface="Calibri"/>
              </a:rPr>
              <a:t>area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(wing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aerodynamics),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wetted-</a:t>
            </a:r>
            <a:r>
              <a:rPr sz="2200" dirty="0">
                <a:latin typeface="Calibri"/>
                <a:cs typeface="Calibri"/>
              </a:rPr>
              <a:t>surface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(ship hydrodynamics).</a:t>
            </a:r>
            <a:endParaRPr sz="2200">
              <a:latin typeface="Calibri"/>
              <a:cs typeface="Calibri"/>
            </a:endParaRPr>
          </a:p>
          <a:p>
            <a:pPr marL="210185" marR="168275" indent="-172720">
              <a:lnSpc>
                <a:spcPct val="90100"/>
              </a:lnSpc>
              <a:spcBef>
                <a:spcPts val="790"/>
              </a:spcBef>
              <a:buFont typeface="Arial MT"/>
              <a:buChar char="•"/>
              <a:tabLst>
                <a:tab pos="210185" algn="l"/>
              </a:tabLst>
            </a:pPr>
            <a:r>
              <a:rPr sz="2200" dirty="0">
                <a:latin typeface="Calibri"/>
                <a:cs typeface="Calibri"/>
              </a:rPr>
              <a:t>For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applications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such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tapered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wings,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i="1" dirty="0">
                <a:latin typeface="Calibri"/>
                <a:cs typeface="Calibri"/>
              </a:rPr>
              <a:t>C</a:t>
            </a:r>
            <a:r>
              <a:rPr sz="2175" i="1" baseline="-21072" dirty="0">
                <a:latin typeface="Calibri"/>
                <a:cs typeface="Calibri"/>
              </a:rPr>
              <a:t>D</a:t>
            </a:r>
            <a:r>
              <a:rPr sz="2175" i="1" spc="195" baseline="-21072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may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function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span </a:t>
            </a:r>
            <a:r>
              <a:rPr sz="2200" dirty="0">
                <a:latin typeface="Calibri"/>
                <a:cs typeface="Calibri"/>
              </a:rPr>
              <a:t>location.</a:t>
            </a:r>
            <a:r>
              <a:rPr sz="2200" spc="4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these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applications,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local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i="1" dirty="0">
                <a:latin typeface="Calibri"/>
                <a:cs typeface="Calibri"/>
              </a:rPr>
              <a:t>C</a:t>
            </a:r>
            <a:r>
              <a:rPr sz="2175" i="1" baseline="-21072" dirty="0">
                <a:latin typeface="Calibri"/>
                <a:cs typeface="Calibri"/>
              </a:rPr>
              <a:t>D,x</a:t>
            </a:r>
            <a:r>
              <a:rPr sz="2175" i="1" spc="209" baseline="-21072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introduced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total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drag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determined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by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integration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over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span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i="1" spc="-50" dirty="0">
                <a:latin typeface="Calibri"/>
                <a:cs typeface="Calibri"/>
              </a:rPr>
              <a:t>L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38107" y="1746503"/>
            <a:ext cx="3439468" cy="1119963"/>
            <a:chOff x="4794503" y="1746504"/>
            <a:chExt cx="2374900" cy="10033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6952" y="1891973"/>
              <a:ext cx="2034419" cy="82827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800599" y="1752600"/>
              <a:ext cx="2362200" cy="990600"/>
            </a:xfrm>
            <a:custGeom>
              <a:avLst/>
              <a:gdLst/>
              <a:ahLst/>
              <a:cxnLst/>
              <a:rect l="l" t="t" r="r" b="b"/>
              <a:pathLst>
                <a:path w="2362200" h="990600">
                  <a:moveTo>
                    <a:pt x="0" y="990600"/>
                  </a:moveTo>
                  <a:lnTo>
                    <a:pt x="2362200" y="990600"/>
                  </a:lnTo>
                  <a:lnTo>
                    <a:pt x="2362200" y="0"/>
                  </a:lnTo>
                  <a:lnTo>
                    <a:pt x="0" y="0"/>
                  </a:lnTo>
                  <a:lnTo>
                    <a:pt x="0" y="99060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032376" y="5177028"/>
            <a:ext cx="3451411" cy="1026548"/>
            <a:chOff x="4602479" y="5177028"/>
            <a:chExt cx="3670300" cy="13843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8906" y="5405432"/>
              <a:ext cx="3261731" cy="9269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608575" y="5183124"/>
              <a:ext cx="3657600" cy="1371600"/>
            </a:xfrm>
            <a:custGeom>
              <a:avLst/>
              <a:gdLst/>
              <a:ahLst/>
              <a:cxnLst/>
              <a:rect l="l" t="t" r="r" b="b"/>
              <a:pathLst>
                <a:path w="3657600" h="1371600">
                  <a:moveTo>
                    <a:pt x="0" y="1371600"/>
                  </a:moveTo>
                  <a:lnTo>
                    <a:pt x="3657600" y="1371600"/>
                  </a:lnTo>
                  <a:lnTo>
                    <a:pt x="3657600" y="0"/>
                  </a:lnTo>
                  <a:lnTo>
                    <a:pt x="0" y="0"/>
                  </a:lnTo>
                  <a:lnTo>
                    <a:pt x="0" y="137160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 rot="10800000" flipV="1">
            <a:off x="448233" y="481253"/>
            <a:ext cx="5860619" cy="627736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0000"/>
                </a:solidFill>
              </a:rPr>
              <a:t>Pressure</a:t>
            </a:r>
            <a:r>
              <a:rPr sz="4000" spc="-170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Coefficient,</a:t>
            </a:r>
            <a:r>
              <a:rPr sz="4000" spc="-165" dirty="0">
                <a:solidFill>
                  <a:srgbClr val="000000"/>
                </a:solidFill>
              </a:rPr>
              <a:t> </a:t>
            </a:r>
            <a:r>
              <a:rPr sz="4000" spc="-25" dirty="0">
                <a:solidFill>
                  <a:srgbClr val="000000"/>
                </a:solidFill>
              </a:rPr>
              <a:t>C</a:t>
            </a:r>
            <a:r>
              <a:rPr sz="3975" spc="-37" baseline="-20964" dirty="0">
                <a:solidFill>
                  <a:srgbClr val="000000"/>
                </a:solidFill>
              </a:rPr>
              <a:t>p</a:t>
            </a:r>
            <a:endParaRPr sz="4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993341" y="1425388"/>
            <a:ext cx="2366683" cy="1008948"/>
            <a:chOff x="3499103" y="1431036"/>
            <a:chExt cx="2374900" cy="1003300"/>
          </a:xfrm>
        </p:grpSpPr>
        <p:sp>
          <p:nvSpPr>
            <p:cNvPr id="4" name="object 4"/>
            <p:cNvSpPr/>
            <p:nvPr/>
          </p:nvSpPr>
          <p:spPr>
            <a:xfrm>
              <a:off x="3505199" y="1437132"/>
              <a:ext cx="2362200" cy="990600"/>
            </a:xfrm>
            <a:custGeom>
              <a:avLst/>
              <a:gdLst/>
              <a:ahLst/>
              <a:cxnLst/>
              <a:rect l="l" t="t" r="r" b="b"/>
              <a:pathLst>
                <a:path w="2362200" h="990600">
                  <a:moveTo>
                    <a:pt x="0" y="990600"/>
                  </a:moveTo>
                  <a:lnTo>
                    <a:pt x="2362200" y="990600"/>
                  </a:lnTo>
                  <a:lnTo>
                    <a:pt x="2362200" y="0"/>
                  </a:lnTo>
                  <a:lnTo>
                    <a:pt x="0" y="0"/>
                  </a:lnTo>
                  <a:lnTo>
                    <a:pt x="0" y="99060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88636" y="1680083"/>
              <a:ext cx="629920" cy="15240"/>
            </a:xfrm>
            <a:custGeom>
              <a:avLst/>
              <a:gdLst/>
              <a:ahLst/>
              <a:cxnLst/>
              <a:rect l="l" t="t" r="r" b="b"/>
              <a:pathLst>
                <a:path w="629920" h="15239">
                  <a:moveTo>
                    <a:pt x="629412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629412" y="15239"/>
                  </a:lnTo>
                  <a:lnTo>
                    <a:pt x="629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087999" y="1338453"/>
            <a:ext cx="685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spcBef>
                <a:spcPts val="100"/>
              </a:spcBef>
            </a:pPr>
            <a:r>
              <a:rPr dirty="0">
                <a:latin typeface="Cambria Math"/>
                <a:cs typeface="Cambria Math"/>
              </a:rPr>
              <a:t>𝑝</a:t>
            </a:r>
            <a:r>
              <a:rPr spc="15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−</a:t>
            </a:r>
            <a:r>
              <a:rPr spc="5" dirty="0">
                <a:latin typeface="Cambria Math"/>
                <a:cs typeface="Cambria Math"/>
              </a:rPr>
              <a:t> </a:t>
            </a:r>
            <a:r>
              <a:rPr spc="-25" dirty="0">
                <a:latin typeface="Cambria Math"/>
                <a:cs typeface="Cambria Math"/>
              </a:rPr>
              <a:t>𝑝</a:t>
            </a:r>
            <a:r>
              <a:rPr sz="1950" spc="-37" baseline="-14957" dirty="0">
                <a:latin typeface="Cambria Math"/>
                <a:cs typeface="Cambria Math"/>
              </a:rPr>
              <a:t>0</a:t>
            </a:r>
            <a:endParaRPr sz="1950" baseline="-14957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50028" y="1511885"/>
            <a:ext cx="7588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spcBef>
                <a:spcPts val="100"/>
              </a:spcBef>
            </a:pPr>
            <a:r>
              <a:rPr dirty="0">
                <a:latin typeface="Cambria Math"/>
                <a:cs typeface="Cambria Math"/>
              </a:rPr>
              <a:t>𝐶</a:t>
            </a:r>
            <a:r>
              <a:rPr sz="1950" baseline="-14957" dirty="0">
                <a:latin typeface="Cambria Math"/>
                <a:cs typeface="Cambria Math"/>
              </a:rPr>
              <a:t>𝑝</a:t>
            </a:r>
            <a:r>
              <a:rPr sz="1950" spc="427" baseline="-14957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=</a:t>
            </a:r>
            <a:r>
              <a:rPr spc="335" dirty="0">
                <a:latin typeface="Cambria Math"/>
                <a:cs typeface="Cambria Math"/>
              </a:rPr>
              <a:t> </a:t>
            </a:r>
            <a:r>
              <a:rPr sz="2700" u="sng" spc="-75" baseline="-30864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1</a:t>
            </a:r>
            <a:endParaRPr sz="2700" baseline="-30864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18479" y="1771650"/>
            <a:ext cx="624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spcBef>
                <a:spcPts val="100"/>
              </a:spcBef>
            </a:pPr>
            <a:r>
              <a:rPr sz="2700" baseline="-27777" dirty="0">
                <a:latin typeface="Cambria Math"/>
                <a:cs typeface="Cambria Math"/>
              </a:rPr>
              <a:t>2</a:t>
            </a:r>
            <a:r>
              <a:rPr sz="2700" spc="-150" baseline="-27777" dirty="0">
                <a:latin typeface="Cambria Math"/>
                <a:cs typeface="Cambria Math"/>
              </a:rPr>
              <a:t> </a:t>
            </a:r>
            <a:r>
              <a:rPr spc="-25" dirty="0">
                <a:latin typeface="Cambria Math"/>
                <a:cs typeface="Cambria Math"/>
              </a:rPr>
              <a:t>𝜌𝑈</a:t>
            </a:r>
            <a:r>
              <a:rPr sz="1950" spc="-37" baseline="23504" dirty="0">
                <a:latin typeface="Cambria Math"/>
                <a:cs typeface="Cambria Math"/>
              </a:rPr>
              <a:t>2</a:t>
            </a:r>
            <a:endParaRPr sz="1950" baseline="23504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235" y="2869514"/>
            <a:ext cx="771151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8915" indent="-170815">
              <a:spcBef>
                <a:spcPts val="95"/>
              </a:spcBef>
              <a:buFont typeface="Arial MT"/>
              <a:buChar char="•"/>
              <a:tabLst>
                <a:tab pos="208915" algn="l"/>
              </a:tabLst>
            </a:pPr>
            <a:r>
              <a:rPr sz="2000" dirty="0">
                <a:latin typeface="Calibri"/>
                <a:cs typeface="Calibri"/>
              </a:rPr>
              <a:t>Where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100" spc="-60" dirty="0">
                <a:latin typeface="Symbol"/>
                <a:cs typeface="Symbol"/>
              </a:rPr>
              <a:t></a:t>
            </a:r>
            <a:r>
              <a:rPr sz="21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density,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mbria Math"/>
                <a:cs typeface="Cambria Math"/>
              </a:rPr>
              <a:t>𝑝</a:t>
            </a:r>
            <a:r>
              <a:rPr sz="3075" baseline="-16260" dirty="0">
                <a:latin typeface="Cambria Math"/>
                <a:cs typeface="Cambria Math"/>
              </a:rPr>
              <a:t>0</a:t>
            </a:r>
            <a:r>
              <a:rPr sz="3075" spc="89" baseline="-16260" dirty="0">
                <a:latin typeface="Cambria Math"/>
                <a:cs typeface="Cambria Math"/>
              </a:rPr>
              <a:t> </a:t>
            </a:r>
            <a:r>
              <a:rPr sz="2000" spc="-20" dirty="0">
                <a:latin typeface="Calibri"/>
                <a:cs typeface="Calibri"/>
              </a:rPr>
              <a:t>reference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pressure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U</a:t>
            </a:r>
            <a:r>
              <a:rPr sz="2000" i="1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velocity.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8767482" y="2097741"/>
            <a:ext cx="3272118" cy="264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8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Drag and Lift Force</a:t>
            </a: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Problem Solving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49077-20D8-4304-A190-D8E7F5294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663388"/>
            <a:ext cx="7126941" cy="48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63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012-PPT-Flow-past-immersed-bodies-pdf-1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04800"/>
            <a:ext cx="11259671" cy="585395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012-PPT-Flow-past-immersed-bodies-pdf-1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322730"/>
            <a:ext cx="11214848" cy="578223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012-PPT-Flow-past-immersed-bodies-pdf-1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" y="295836"/>
            <a:ext cx="11259670" cy="5764306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012-PPT-Flow-past-immersed-bodies-pdf-2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7" y="340660"/>
            <a:ext cx="11143129" cy="571948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012-PPT-Flow-past-immersed-bodies-pdf-2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7" y="277906"/>
            <a:ext cx="11134165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8153400" y="2518691"/>
            <a:ext cx="3514725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4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9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Reynolds Number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62D8D2A0-5963-4711-9683-6C91AF84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315200" cy="3143249"/>
          </a:xfrm>
          <a:prstGeom prst="rect">
            <a:avLst/>
          </a:prstGeom>
        </p:spPr>
      </p:pic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7DB8A1D2-C8E0-4DEA-B6CA-21FB2D00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3250"/>
            <a:ext cx="7315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5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C25BFE-DFCC-7386-8CF0-7C64FA7AD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007739"/>
              </p:ext>
            </p:extLst>
          </p:nvPr>
        </p:nvGraphicFramePr>
        <p:xfrm>
          <a:off x="0" y="-98614"/>
          <a:ext cx="12191999" cy="6956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7">
                  <a:extLst>
                    <a:ext uri="{9D8B030D-6E8A-4147-A177-3AD203B41FA5}">
                      <a16:colId xmlns:a16="http://schemas.microsoft.com/office/drawing/2014/main" val="2902414112"/>
                    </a:ext>
                  </a:extLst>
                </a:gridCol>
                <a:gridCol w="5164837">
                  <a:extLst>
                    <a:ext uri="{9D8B030D-6E8A-4147-A177-3AD203B41FA5}">
                      <a16:colId xmlns:a16="http://schemas.microsoft.com/office/drawing/2014/main" val="1460221277"/>
                    </a:ext>
                  </a:extLst>
                </a:gridCol>
                <a:gridCol w="2234787">
                  <a:extLst>
                    <a:ext uri="{9D8B030D-6E8A-4147-A177-3AD203B41FA5}">
                      <a16:colId xmlns:a16="http://schemas.microsoft.com/office/drawing/2014/main" val="4148212903"/>
                    </a:ext>
                  </a:extLst>
                </a:gridCol>
                <a:gridCol w="2085798">
                  <a:extLst>
                    <a:ext uri="{9D8B030D-6E8A-4147-A177-3AD203B41FA5}">
                      <a16:colId xmlns:a16="http://schemas.microsoft.com/office/drawing/2014/main" val="2646979673"/>
                    </a:ext>
                  </a:extLst>
                </a:gridCol>
                <a:gridCol w="1651260">
                  <a:extLst>
                    <a:ext uri="{9D8B030D-6E8A-4147-A177-3AD203B41FA5}">
                      <a16:colId xmlns:a16="http://schemas.microsoft.com/office/drawing/2014/main" val="2611120185"/>
                    </a:ext>
                  </a:extLst>
                </a:gridCol>
              </a:tblGrid>
              <a:tr h="979805">
                <a:tc>
                  <a:txBody>
                    <a:bodyPr/>
                    <a:lstStyle/>
                    <a:p>
                      <a:r>
                        <a:rPr lang="en-US" dirty="0"/>
                        <a:t>Week</a:t>
                      </a:r>
                    </a:p>
                    <a:p>
                      <a:r>
                        <a:rPr lang="en-US" dirty="0"/>
                        <a:t>   No.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</a:t>
                      </a:r>
                    </a:p>
                    <a:p>
                      <a:r>
                        <a:rPr lang="en-US" dirty="0"/>
                        <a:t>                            Topics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Teaching</a:t>
                      </a:r>
                    </a:p>
                    <a:p>
                      <a:r>
                        <a:rPr lang="en-US" dirty="0"/>
                        <a:t>     Learning </a:t>
                      </a:r>
                    </a:p>
                    <a:p>
                      <a:r>
                        <a:rPr lang="en-US" dirty="0"/>
                        <a:t>  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Assessment </a:t>
                      </a:r>
                    </a:p>
                    <a:p>
                      <a:r>
                        <a:rPr lang="en-US" dirty="0"/>
                        <a:t>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Alignment </a:t>
                      </a:r>
                    </a:p>
                    <a:p>
                      <a:r>
                        <a:rPr lang="en-US" dirty="0"/>
                        <a:t>    To CLO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840622"/>
                  </a:ext>
                </a:extLst>
              </a:tr>
              <a:tr h="156768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Fluid Properties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Quiz, Written exam, CT</a:t>
                      </a:r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 1</a:t>
                      </a:r>
                    </a:p>
                    <a:p>
                      <a:pPr algn="l"/>
                      <a:r>
                        <a:rPr lang="en-US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57122"/>
                  </a:ext>
                </a:extLst>
              </a:tr>
              <a:tr h="156768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Fluid Properties (Problem Solving)</a:t>
                      </a:r>
                    </a:p>
                    <a:p>
                      <a:pPr algn="just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Video Presentation, PPT, Problem Practice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Quiz, Written exam, 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 1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001155"/>
                  </a:ext>
                </a:extLst>
              </a:tr>
              <a:tr h="156768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Bernoulli Equation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CLO 2</a:t>
                      </a:r>
                    </a:p>
                    <a:p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63740"/>
                  </a:ext>
                </a:extLst>
              </a:tr>
              <a:tr h="127374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Bernoulli Equation (Problem Solving)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Problem Practice,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dirty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CLO 2, CLO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12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0477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4A0D5E-9C27-4180-9813-944F05F95E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7" y="552450"/>
            <a:ext cx="1036002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443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AC9BCE0F-85FA-42FA-AA96-4A905CB817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9" y="371474"/>
            <a:ext cx="103600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19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3D3D7FEC-152E-4722-B5DE-B3056720A53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5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699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>
            <a:extLst>
              <a:ext uri="{FF2B5EF4-FFF2-40B4-BE49-F238E27FC236}">
                <a16:creationId xmlns:a16="http://schemas.microsoft.com/office/drawing/2014/main" id="{44EF52D6-21EF-4680-AF26-EB3AA46942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4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40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>
            <a:extLst>
              <a:ext uri="{FF2B5EF4-FFF2-40B4-BE49-F238E27FC236}">
                <a16:creationId xmlns:a16="http://schemas.microsoft.com/office/drawing/2014/main" id="{37D1FA05-BDA9-4045-83B6-4EAC204FFE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4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10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>
            <a:extLst>
              <a:ext uri="{FF2B5EF4-FFF2-40B4-BE49-F238E27FC236}">
                <a16:creationId xmlns:a16="http://schemas.microsoft.com/office/drawing/2014/main" id="{D4ED7A95-DCE0-4CFA-B998-1F49A156F6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7" y="466725"/>
            <a:ext cx="1036002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71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753350" y="2518691"/>
            <a:ext cx="3914775" cy="264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4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10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Reynolds Number </a:t>
            </a: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(Problem Solving)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62D8D2A0-5963-4711-9683-6C91AF84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315200" cy="3143249"/>
          </a:xfrm>
          <a:prstGeom prst="rect">
            <a:avLst/>
          </a:prstGeom>
        </p:spPr>
      </p:pic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7DB8A1D2-C8E0-4DEA-B6CA-21FB2D00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3250"/>
            <a:ext cx="7315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07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>
            <a:extLst>
              <a:ext uri="{FF2B5EF4-FFF2-40B4-BE49-F238E27FC236}">
                <a16:creationId xmlns:a16="http://schemas.microsoft.com/office/drawing/2014/main" id="{51B6BDF0-CC79-46B8-A558-462E1D29BB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6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798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9">
            <a:extLst>
              <a:ext uri="{FF2B5EF4-FFF2-40B4-BE49-F238E27FC236}">
                <a16:creationId xmlns:a16="http://schemas.microsoft.com/office/drawing/2014/main" id="{5B19C9E8-53B0-4899-A3AF-42B29578FE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8" y="515243"/>
            <a:ext cx="10360025" cy="55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947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0">
            <a:extLst>
              <a:ext uri="{FF2B5EF4-FFF2-40B4-BE49-F238E27FC236}">
                <a16:creationId xmlns:a16="http://schemas.microsoft.com/office/drawing/2014/main" id="{432B3A6A-EA84-47D3-B017-C7C21E08BF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300" y="676275"/>
            <a:ext cx="10401300" cy="53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C25BFE-DFCC-7386-8CF0-7C64FA7AD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056613"/>
              </p:ext>
            </p:extLst>
          </p:nvPr>
        </p:nvGraphicFramePr>
        <p:xfrm>
          <a:off x="1" y="1"/>
          <a:ext cx="12191998" cy="7116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315">
                  <a:extLst>
                    <a:ext uri="{9D8B030D-6E8A-4147-A177-3AD203B41FA5}">
                      <a16:colId xmlns:a16="http://schemas.microsoft.com/office/drawing/2014/main" val="2902414112"/>
                    </a:ext>
                  </a:extLst>
                </a:gridCol>
                <a:gridCol w="5164837">
                  <a:extLst>
                    <a:ext uri="{9D8B030D-6E8A-4147-A177-3AD203B41FA5}">
                      <a16:colId xmlns:a16="http://schemas.microsoft.com/office/drawing/2014/main" val="1460221277"/>
                    </a:ext>
                  </a:extLst>
                </a:gridCol>
                <a:gridCol w="2234785">
                  <a:extLst>
                    <a:ext uri="{9D8B030D-6E8A-4147-A177-3AD203B41FA5}">
                      <a16:colId xmlns:a16="http://schemas.microsoft.com/office/drawing/2014/main" val="4148212903"/>
                    </a:ext>
                  </a:extLst>
                </a:gridCol>
                <a:gridCol w="2085800">
                  <a:extLst>
                    <a:ext uri="{9D8B030D-6E8A-4147-A177-3AD203B41FA5}">
                      <a16:colId xmlns:a16="http://schemas.microsoft.com/office/drawing/2014/main" val="2646979673"/>
                    </a:ext>
                  </a:extLst>
                </a:gridCol>
                <a:gridCol w="1651261">
                  <a:extLst>
                    <a:ext uri="{9D8B030D-6E8A-4147-A177-3AD203B41FA5}">
                      <a16:colId xmlns:a16="http://schemas.microsoft.com/office/drawing/2014/main" val="2611120185"/>
                    </a:ext>
                  </a:extLst>
                </a:gridCol>
              </a:tblGrid>
              <a:tr h="926757">
                <a:tc>
                  <a:txBody>
                    <a:bodyPr/>
                    <a:lstStyle/>
                    <a:p>
                      <a:r>
                        <a:rPr lang="en-US" dirty="0"/>
                        <a:t>Week</a:t>
                      </a:r>
                    </a:p>
                    <a:p>
                      <a:r>
                        <a:rPr lang="en-US" dirty="0"/>
                        <a:t>   No.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</a:t>
                      </a:r>
                    </a:p>
                    <a:p>
                      <a:r>
                        <a:rPr lang="en-US" dirty="0"/>
                        <a:t>                            Topics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Teaching</a:t>
                      </a:r>
                    </a:p>
                    <a:p>
                      <a:r>
                        <a:rPr lang="en-US" dirty="0"/>
                        <a:t>     Learning </a:t>
                      </a:r>
                    </a:p>
                    <a:p>
                      <a:r>
                        <a:rPr lang="en-US" dirty="0"/>
                        <a:t>  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Assessment </a:t>
                      </a:r>
                    </a:p>
                    <a:p>
                      <a:r>
                        <a:rPr lang="en-US" dirty="0"/>
                        <a:t>    strategy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Alignment </a:t>
                      </a:r>
                    </a:p>
                    <a:p>
                      <a:r>
                        <a:rPr lang="en-US" dirty="0"/>
                        <a:t>    To CLO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840622"/>
                  </a:ext>
                </a:extLst>
              </a:tr>
              <a:tr h="14828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Boundary Layer Development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Quiz, Written exam, CT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 2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57122"/>
                  </a:ext>
                </a:extLst>
              </a:tr>
              <a:tr h="176083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Mach Number</a:t>
                      </a:r>
                    </a:p>
                    <a:p>
                      <a:pPr algn="just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 1, CLO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001155"/>
                  </a:ext>
                </a:extLst>
              </a:tr>
              <a:tr h="148281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Drag and Lift Force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 1, CLO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63740"/>
                  </a:ext>
                </a:extLst>
              </a:tr>
              <a:tr h="120478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Drag and Lift Force (Problem Solving)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PPT, Problem Practice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CLO 1, CLO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12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6425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1">
            <a:extLst>
              <a:ext uri="{FF2B5EF4-FFF2-40B4-BE49-F238E27FC236}">
                <a16:creationId xmlns:a16="http://schemas.microsoft.com/office/drawing/2014/main" id="{A911A278-B181-454A-9831-AA7D119ABB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775" y="638176"/>
            <a:ext cx="10429875" cy="53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91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2">
            <a:extLst>
              <a:ext uri="{FF2B5EF4-FFF2-40B4-BE49-F238E27FC236}">
                <a16:creationId xmlns:a16="http://schemas.microsoft.com/office/drawing/2014/main" id="{1EE52AEE-785D-45E4-B1F6-CA4C1B1590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349" y="495301"/>
            <a:ext cx="10429875" cy="55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045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8382000" y="2082021"/>
            <a:ext cx="3514165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11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Hydrostatic Pressure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7" name="Picture 6" descr="02-Fluid-Mechanics-Hydrostatic-Pressure-2-2048.jpg">
            <a:extLst>
              <a:ext uri="{FF2B5EF4-FFF2-40B4-BE49-F238E27FC236}">
                <a16:creationId xmlns:a16="http://schemas.microsoft.com/office/drawing/2014/main" id="{6B01143E-97A5-4812-8522-726FC736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41341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62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Fluid-Mechanics-Hydrostatic-Pressure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3" y="206188"/>
            <a:ext cx="10856259" cy="599738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Fluid-Mechanics-Hydrostatic-Pressure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4" y="215153"/>
            <a:ext cx="11152094" cy="593463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Fluid-Mechanics-Hydrostatic-Pressure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3" y="197224"/>
            <a:ext cx="11170023" cy="588084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Fluid-Mechanics-Hydrostatic-Pressure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5" y="188259"/>
            <a:ext cx="11161059" cy="593463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Fluid-Mechanics-Hydrostatic-Pressure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259976"/>
            <a:ext cx="10990730" cy="572844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0337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8382000" y="2082021"/>
            <a:ext cx="3514165" cy="264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12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Hydrostatic Pressure</a:t>
            </a: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Problem Solving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7" name="Picture 6" descr="02-Fluid-Mechanics-Hydrostatic-Pressure-2-2048.jpg">
            <a:extLst>
              <a:ext uri="{FF2B5EF4-FFF2-40B4-BE49-F238E27FC236}">
                <a16:creationId xmlns:a16="http://schemas.microsoft.com/office/drawing/2014/main" id="{6B01143E-97A5-4812-8522-726FC736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41341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565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Fluid-Mechanics-Hydrostatic-Pressure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" y="215153"/>
            <a:ext cx="11205882" cy="58987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4F4D41-822D-40F2-A7AC-E4E6CB36CA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9DAD249-BF80-48EF-9AFB-36A11BCDC2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A59D56-2157-4202-9D02-F44E447A2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491</TotalTime>
  <Words>1630</Words>
  <Application>Microsoft Office PowerPoint</Application>
  <PresentationFormat>Widescreen</PresentationFormat>
  <Paragraphs>516</Paragraphs>
  <Slides>151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64" baseType="lpstr">
      <vt:lpstr>Arial</vt:lpstr>
      <vt:lpstr>Arial MT</vt:lpstr>
      <vt:lpstr>Calibri</vt:lpstr>
      <vt:lpstr>Calibri Light</vt:lpstr>
      <vt:lpstr>Cambria Math</vt:lpstr>
      <vt:lpstr>Crimson Pro Semi Bold</vt:lpstr>
      <vt:lpstr>Heebo</vt:lpstr>
      <vt:lpstr>Montserrat Bold</vt:lpstr>
      <vt:lpstr>Symbol</vt:lpstr>
      <vt:lpstr>Tahoma</vt:lpstr>
      <vt:lpstr>Times New Roman</vt:lpstr>
      <vt:lpstr>Trebuchet MS</vt:lpstr>
      <vt:lpstr>Retrospect</vt:lpstr>
      <vt:lpstr> Lecture on    Fluid Mechanics II</vt:lpstr>
      <vt:lpstr>PowerPoint Presentation</vt:lpstr>
      <vt:lpstr>Course Learning Outcomes (CLOs):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Drag Coefficient, CD.</vt:lpstr>
      <vt:lpstr>Pressure Coefficient, Cp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Thank You                    For 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Lecture on    Fluid Mechanics II</dc:title>
  <dc:creator>Hp</dc:creator>
  <cp:lastModifiedBy>Hp</cp:lastModifiedBy>
  <cp:revision>16</cp:revision>
  <dcterms:created xsi:type="dcterms:W3CDTF">2025-01-10T04:54:03Z</dcterms:created>
  <dcterms:modified xsi:type="dcterms:W3CDTF">2025-01-10T13:05:17Z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