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334" r:id="rId18"/>
    <p:sldId id="272" r:id="rId19"/>
    <p:sldId id="273" r:id="rId20"/>
    <p:sldId id="274" r:id="rId21"/>
    <p:sldId id="335" r:id="rId22"/>
    <p:sldId id="336" r:id="rId23"/>
    <p:sldId id="337" r:id="rId24"/>
    <p:sldId id="338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39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72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1-Graph-Theory-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2-Graph-Theory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5234761" y="2150362"/>
            <a:ext cx="5860051" cy="1559357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4646" y="466344"/>
            <a:ext cx="8333796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3-Graph-Theory-3-638.jpg"/>
          <p:cNvPicPr>
            <a:picLocks noChangeAspect="1"/>
          </p:cNvPicPr>
          <p:nvPr/>
        </p:nvPicPr>
        <p:blipFill>
          <a:blip r:embed="rId2"/>
          <a:srcRect r="17577" b="1"/>
          <a:stretch>
            <a:fillRect/>
          </a:stretch>
        </p:blipFill>
        <p:spPr>
          <a:xfrm>
            <a:off x="628650" y="704765"/>
            <a:ext cx="7971282" cy="544000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4-Graph-Theory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5-Graph-Theory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6-Graph-Theory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7-Graph-Theory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8-Graph-Theory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9-Graph-Theory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10-Graph-Theory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11-Graph-Theory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12-Graph-Theory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13-Graph-Theory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14-Graph-Theory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15-Graph-Theory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16-Graph-Theory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12-Graph-Theory-Graph-Terminologies-Planar-Graph-Graph-Colouring-1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17-Graph-Theory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18-Graph-Theory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19-Graph-Theory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19-Graph-Theory-Graph-Terminologies-Planar-Graph-Graph-Colouring-1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20-Graph-Theory-Graph-Terminologies-Planar-Graph-Graph-Colouring-2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21-Graph-Theory-Graph-Terminologies-Planar-Graph-Graph-Colouring-2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22-Graph-Theory-Graph-Terminologies-Planar-Graph-Graph-Colouring-2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20-Graph-Theory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21-Graph-Theory-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22-Graph-Theory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23-Graph-Theory-2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24-Graph-Theory-2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25-Graph-Theory-2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26-Graph-Theory-2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27-Graph-Theory-2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28-Graph-Theory-2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29-Graph-Theory-2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30-Graph-Theory-3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31-Graph-Theory-3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32-Graph-Theory-3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33-Graph-Theory-3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34-Graph-Theory-3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35-Graph-Theory-3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36-Graph-Theory-3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37-Graph-Theory-3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38-Graph-Theory-3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39-Graph-Theory-3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40-Graph-Theory-4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41-Graph-Theory-4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42-Graph-Theory-4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43-Graph-Theory-4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44-Graph-Theory-4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45-Graph-Theory-4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46-Graph-Theory-4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47-Graph-Theory-4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48-Graph-Theory-4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49-Graph-Theory-4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50-Graph-Theory-5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51-Graph-Theory-5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52-Graph-Theory-5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53-Graph-Theory-5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54-Graph-Theory-5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55-Graph-Theory-5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56-Graph-Theory-5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57-Graph-Theory-5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58-Graph-Theory-5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59-Graph-Theory-5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60-Graph-Theory-6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61-Graph-Theory-6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62-Graph-Theory-6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63-Graph-Theory-6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64-Graph-Theory-6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65-Graph-Theory-6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6B49F1-01E3-145C-4BD6-5393B87DD5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394523"/>
            <a:ext cx="8178799" cy="4068953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52803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66-Graph-Theory-6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67-Graph-Theory-6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68-Graph-Theory-6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69-Graph-Theory-6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70-Graph-Theory-7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71-Graph-Theory-7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72-Graph-Theory-7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73-Graph-Theory-7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74-Graph-Theory-7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75-Graph-Theory-7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76-Graph-Theory-7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77-Graph-Theory-7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78-Graph-Theory-7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0</Words>
  <Application>Microsoft Office PowerPoint</Application>
  <PresentationFormat>On-screen Show (4:3)</PresentationFormat>
  <Paragraphs>0</Paragraphs>
  <Slides>84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84</vt:i4>
      </vt:variant>
    </vt:vector>
  </HeadingPairs>
  <TitlesOfParts>
    <vt:vector size="8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Amartya durjoy</cp:lastModifiedBy>
  <cp:revision>5</cp:revision>
  <dcterms:created xsi:type="dcterms:W3CDTF">2013-01-27T09:14:16Z</dcterms:created>
  <dcterms:modified xsi:type="dcterms:W3CDTF">2025-06-22T16:56:11Z</dcterms:modified>
  <cp:category/>
</cp:coreProperties>
</file>