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16BEF-5BF2-4698-9C4C-0E815D904D4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285BE-608E-4A86-A794-6B252048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9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285BE-608E-4A86-A794-6B2520481F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5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1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8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3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7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86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0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8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7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67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457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81906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864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818242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467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57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38F49-B3E2-4BF0-BEC7-C30D34ABBB8D}" type="datetime1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156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 descr="Different Hand Drawn Graphs">
            <a:extLst>
              <a:ext uri="{FF2B5EF4-FFF2-40B4-BE49-F238E27FC236}">
                <a16:creationId xmlns:a16="http://schemas.microsoft.com/office/drawing/2014/main" id="{33430B84-0F86-8A37-E4AC-108FB904CC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4" r="-1" b="-1"/>
          <a:stretch>
            <a:fillRect/>
          </a:stretch>
        </p:blipFill>
        <p:spPr>
          <a:xfrm>
            <a:off x="0" y="-2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F36E3A-0CDE-4434-B4B2-290D52E91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4090" y="2052384"/>
            <a:ext cx="4738255" cy="181005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 Application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937D3-88BC-D119-D444-67144E66A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6664" y="3862435"/>
            <a:ext cx="5484042" cy="1257371"/>
          </a:xfrm>
        </p:spPr>
        <p:txBody>
          <a:bodyPr>
            <a:noAutofit/>
          </a:bodyPr>
          <a:lstStyle/>
          <a:p>
            <a:pPr algn="ctr"/>
            <a:r>
              <a:rPr lang="en-US" sz="2400" b="0" cap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Amartya Kundu Durjoy</a:t>
            </a:r>
          </a:p>
          <a:p>
            <a:pPr algn="ctr"/>
            <a:r>
              <a:rPr lang="en-US" sz="2400" b="0" cap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Lecturer, CSE, UGV</a:t>
            </a:r>
          </a:p>
        </p:txBody>
      </p:sp>
    </p:spTree>
    <p:extLst>
      <p:ext uri="{BB962C8B-B14F-4D97-AF65-F5344CB8AC3E}">
        <p14:creationId xmlns:p14="http://schemas.microsoft.com/office/powerpoint/2010/main" val="2738963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Shortest-Path-in-Graph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Shortest-Path-in-Graph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Shortest-Path-in-Graph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Shortest-Path-in-Graph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Shortest-Path-in-Graph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Shortest-Path-in-Graph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Shortest-Path-in-Graph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Shortest-Path-in-Graph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Shortest-Path-in-Graph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Shortest-Path-in-Graph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Shortest-Path-in-Graph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Shortest-Path-in-Graph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Shortest-Path-in-Graph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Shortest-Path-in-Graph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Shortest-Path-in-Graph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Shortest-Path-in-Graph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Shortest-Path-in-Graph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Shortest-Path-in-Graph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Shortest-Path-in-Graph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Shortest-Path-in-Graph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Shortest-Path-in-Graph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Shortest-Path-in-Graph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Shortest-Path-in-Graph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Shortest-Path-in-Graph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Shortest-Path-in-Graph-2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Shortest-Path-in-Graph-3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Shortest-Path-in-Graph-3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Shortest-Path-in-Graph-3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Shortest-Path-in-Graph-3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Shortest-Path-in-Graph-3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Shortest-Path-in-Graph-3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Shortest-Path-in-Graph-3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Shortest-Path-in-Graph-3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Shortest-Path-in-Graph-3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Shortest-Path-in-Graph-3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Shortest-Path-in-Graph-4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Shortest-Path-in-Graph-4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Shortest-Path-in-Graph-4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Shortest-Path-in-Graph-4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Shortest-Path-in-Graph-4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Shortest-Path-in-Graph-4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Shortest-Path-in-Graph-4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Shortest-Path-in-Graph-4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Shortest-Path-in-Graph-4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Shortest-Path-in-Graph-4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Shortest-Path-in-Graph-5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11</Words>
  <Application>Microsoft Office PowerPoint</Application>
  <PresentationFormat>Widescreen</PresentationFormat>
  <Paragraphs>4</Paragraphs>
  <Slides>47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Aptos</vt:lpstr>
      <vt:lpstr>Arial</vt:lpstr>
      <vt:lpstr>Times New Roman</vt:lpstr>
      <vt:lpstr>Trebuchet MS</vt:lpstr>
      <vt:lpstr>Wingdings 3</vt:lpstr>
      <vt:lpstr>Facet</vt:lpstr>
      <vt:lpstr>Graph Application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Amartya durjoy</dc:creator>
  <cp:lastModifiedBy>Amartya durjoy</cp:lastModifiedBy>
  <cp:revision>5</cp:revision>
  <dcterms:created xsi:type="dcterms:W3CDTF">2025-06-22T16:57:36Z</dcterms:created>
  <dcterms:modified xsi:type="dcterms:W3CDTF">2025-06-25T08:35:15Z</dcterms:modified>
</cp:coreProperties>
</file>