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84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solidFill>
            <a:srgbClr val="422D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410" y="-3970"/>
            <a:ext cx="7748362" cy="6874811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" name="Picture 1" descr="01-Minimum-spanning-tree-1-2048.jpg"/>
          <p:cNvPicPr>
            <a:picLocks noChangeAspect="1"/>
          </p:cNvPicPr>
          <p:nvPr/>
        </p:nvPicPr>
        <p:blipFill>
          <a:blip r:embed="rId3"/>
          <a:srcRect r="-1290" b="10967"/>
          <a:stretch>
            <a:fillRect/>
          </a:stretch>
        </p:blipFill>
        <p:spPr>
          <a:xfrm>
            <a:off x="1818858" y="1641968"/>
            <a:ext cx="5421465" cy="35740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2-Minimum-spanning-tree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3-Minimum-spanning-tree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4-Minimum-spanning-tree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5-Minimum-spanning-tree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6-Minimum-spanning-tree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-Minimum-spanning-tree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8-Minimum-spanning-tree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9-Minimum-spanning-tree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0-Minimum-spanning-tree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1-Minimum-spanning-tree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2-Minimum-spanning-tree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3-Minimum-spanning-tree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4-Minimum-spanning-tree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5-Minimum-spanning-tree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6-Minimum-spanning-tree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9-Minimum-spanning-tree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0-Minimum-spanning-tree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1-Minimum-spanning-tree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2-Minimum-spanning-tree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3-Minimum-spanning-tree-2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4-Minimum-spanning-tree-2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6-Minimum-spanning-tree-2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7-Minimum-spanning-tree-2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8-Minimum-spanning-tree-2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4E6D0-A14C-40BE-8E45-081517266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16C1EB-8D62-4BF0-92B5-02E6AE43B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737E5B8-8F31-4942-B159-B213C4D6D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F530DA-C7D1-4968-8F8A-8700C2BB2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906" y="552813"/>
            <a:ext cx="8324514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Picture 1" descr="29-Minimum-spanning-tree-29-2048.jpg"/>
          <p:cNvPicPr>
            <a:picLocks noChangeAspect="1"/>
          </p:cNvPicPr>
          <p:nvPr/>
        </p:nvPicPr>
        <p:blipFill>
          <a:blip r:embed="rId3"/>
          <a:srcRect t="1480" r="-1" b="6614"/>
          <a:stretch>
            <a:fillRect/>
          </a:stretch>
        </p:blipFill>
        <p:spPr>
          <a:xfrm>
            <a:off x="533853" y="728906"/>
            <a:ext cx="8077657" cy="55678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Minimum-spanning-tree-3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On-screen Show (4:3)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Amartya durjoy</cp:lastModifiedBy>
  <cp:revision>3</cp:revision>
  <dcterms:created xsi:type="dcterms:W3CDTF">2013-01-27T09:14:16Z</dcterms:created>
  <dcterms:modified xsi:type="dcterms:W3CDTF">2025-06-22T18:44:55Z</dcterms:modified>
  <cp:category/>
</cp:coreProperties>
</file>