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4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283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84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image" Target="../media/image150.png"/><Relationship Id="rId4" Type="http://schemas.openxmlformats.org/officeDocument/2006/relationships/image" Target="../media/image18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8B7E37-2D08-4C32-9E59-BD28ECB4A0D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5A4DFFE-5419-4DD5-A1C3-1B4F74D61554}">
      <dgm:prSet/>
      <dgm:spPr/>
      <dgm:t>
        <a:bodyPr/>
        <a:lstStyle/>
        <a:p>
          <a:r>
            <a:rPr lang="en-US"/>
            <a:t>The equation that gives the number of disk moves needed for the algorithm presented is</a:t>
          </a:r>
        </a:p>
      </dgm:t>
    </dgm:pt>
    <dgm:pt modelId="{ED67808A-3C61-4E1B-94D5-C407AED7B867}" type="parTrans" cxnId="{401F2BF6-F6B1-4C18-9AE6-7073392FEEB7}">
      <dgm:prSet/>
      <dgm:spPr/>
      <dgm:t>
        <a:bodyPr/>
        <a:lstStyle/>
        <a:p>
          <a:endParaRPr lang="en-US"/>
        </a:p>
      </dgm:t>
    </dgm:pt>
    <dgm:pt modelId="{17D00A43-454D-46DF-AF32-70BCFB0EA7B7}" type="sibTrans" cxnId="{401F2BF6-F6B1-4C18-9AE6-7073392FEEB7}">
      <dgm:prSet/>
      <dgm:spPr/>
      <dgm:t>
        <a:bodyPr/>
        <a:lstStyle/>
        <a:p>
          <a:endParaRPr lang="en-US"/>
        </a:p>
      </dgm:t>
    </dgm:pt>
    <dgm:pt modelId="{DCC5BDBB-ADF2-4689-827F-99279FBD9788}">
      <dgm:prSet/>
      <dgm:spPr/>
      <dgm:t>
        <a:bodyPr/>
        <a:lstStyle/>
        <a:p>
          <a:r>
            <a:rPr lang="en-US"/>
            <a:t>The expression for T(n) is called a first-order recurrence relation, because the value of T at any value n &gt; 1 is given in terms of the value of T at a value smaller by 1-that is, by n - 1. The value of T at 1 is called an initial value. A function of n that gives the values of the recurrence is called a solution of the recurrence relation. </a:t>
          </a:r>
        </a:p>
      </dgm:t>
    </dgm:pt>
    <dgm:pt modelId="{718D9B22-FEED-48DB-AE22-369642023E07}" type="parTrans" cxnId="{19A1E9E7-B8FF-4475-843A-0E4D2A0150EA}">
      <dgm:prSet/>
      <dgm:spPr/>
      <dgm:t>
        <a:bodyPr/>
        <a:lstStyle/>
        <a:p>
          <a:endParaRPr lang="en-US"/>
        </a:p>
      </dgm:t>
    </dgm:pt>
    <dgm:pt modelId="{11AB1349-23CD-4500-AEBF-4AECC2E2475C}" type="sibTrans" cxnId="{19A1E9E7-B8FF-4475-843A-0E4D2A0150EA}">
      <dgm:prSet/>
      <dgm:spPr/>
      <dgm:t>
        <a:bodyPr/>
        <a:lstStyle/>
        <a:p>
          <a:endParaRPr lang="en-US"/>
        </a:p>
      </dgm:t>
    </dgm:pt>
    <dgm:pt modelId="{A8AAA6DA-A907-4BDE-A68A-1644E5E04124}" type="pres">
      <dgm:prSet presAssocID="{AD8B7E37-2D08-4C32-9E59-BD28ECB4A0DF}" presName="vert0" presStyleCnt="0">
        <dgm:presLayoutVars>
          <dgm:dir/>
          <dgm:animOne val="branch"/>
          <dgm:animLvl val="lvl"/>
        </dgm:presLayoutVars>
      </dgm:prSet>
      <dgm:spPr/>
    </dgm:pt>
    <dgm:pt modelId="{CE36187A-F9BC-42C0-B792-1FF3D5491370}" type="pres">
      <dgm:prSet presAssocID="{F5A4DFFE-5419-4DD5-A1C3-1B4F74D61554}" presName="thickLine" presStyleLbl="alignNode1" presStyleIdx="0" presStyleCnt="2"/>
      <dgm:spPr/>
    </dgm:pt>
    <dgm:pt modelId="{A1911898-4C34-4901-95D5-B958D9BFCD85}" type="pres">
      <dgm:prSet presAssocID="{F5A4DFFE-5419-4DD5-A1C3-1B4F74D61554}" presName="horz1" presStyleCnt="0"/>
      <dgm:spPr/>
    </dgm:pt>
    <dgm:pt modelId="{59A346DB-7CD4-423A-A07D-9D2D2586C692}" type="pres">
      <dgm:prSet presAssocID="{F5A4DFFE-5419-4DD5-A1C3-1B4F74D61554}" presName="tx1" presStyleLbl="revTx" presStyleIdx="0" presStyleCnt="2"/>
      <dgm:spPr/>
    </dgm:pt>
    <dgm:pt modelId="{25B57DDC-957F-4A79-8D42-AFB5850532BE}" type="pres">
      <dgm:prSet presAssocID="{F5A4DFFE-5419-4DD5-A1C3-1B4F74D61554}" presName="vert1" presStyleCnt="0"/>
      <dgm:spPr/>
    </dgm:pt>
    <dgm:pt modelId="{866C3CB4-EB2C-45D1-B15A-AF346CDC78F3}" type="pres">
      <dgm:prSet presAssocID="{DCC5BDBB-ADF2-4689-827F-99279FBD9788}" presName="thickLine" presStyleLbl="alignNode1" presStyleIdx="1" presStyleCnt="2"/>
      <dgm:spPr/>
    </dgm:pt>
    <dgm:pt modelId="{8B794383-662A-48AC-819A-371D72974B28}" type="pres">
      <dgm:prSet presAssocID="{DCC5BDBB-ADF2-4689-827F-99279FBD9788}" presName="horz1" presStyleCnt="0"/>
      <dgm:spPr/>
    </dgm:pt>
    <dgm:pt modelId="{9646F862-35AB-4C49-B45F-DDCC263CBF77}" type="pres">
      <dgm:prSet presAssocID="{DCC5BDBB-ADF2-4689-827F-99279FBD9788}" presName="tx1" presStyleLbl="revTx" presStyleIdx="1" presStyleCnt="2"/>
      <dgm:spPr/>
    </dgm:pt>
    <dgm:pt modelId="{068ED684-2F3A-46F1-94D1-A2C2702DFE89}" type="pres">
      <dgm:prSet presAssocID="{DCC5BDBB-ADF2-4689-827F-99279FBD9788}" presName="vert1" presStyleCnt="0"/>
      <dgm:spPr/>
    </dgm:pt>
  </dgm:ptLst>
  <dgm:cxnLst>
    <dgm:cxn modelId="{4B477662-E929-4790-B74F-7F74D1F415BB}" type="presOf" srcId="{AD8B7E37-2D08-4C32-9E59-BD28ECB4A0DF}" destId="{A8AAA6DA-A907-4BDE-A68A-1644E5E04124}" srcOrd="0" destOrd="0" presId="urn:microsoft.com/office/officeart/2008/layout/LinedList"/>
    <dgm:cxn modelId="{9A3232A8-6320-4374-9C5F-D3741FD129F0}" type="presOf" srcId="{DCC5BDBB-ADF2-4689-827F-99279FBD9788}" destId="{9646F862-35AB-4C49-B45F-DDCC263CBF77}" srcOrd="0" destOrd="0" presId="urn:microsoft.com/office/officeart/2008/layout/LinedList"/>
    <dgm:cxn modelId="{E38CCACB-892C-4931-946D-E35B81C04A01}" type="presOf" srcId="{F5A4DFFE-5419-4DD5-A1C3-1B4F74D61554}" destId="{59A346DB-7CD4-423A-A07D-9D2D2586C692}" srcOrd="0" destOrd="0" presId="urn:microsoft.com/office/officeart/2008/layout/LinedList"/>
    <dgm:cxn modelId="{19A1E9E7-B8FF-4475-843A-0E4D2A0150EA}" srcId="{AD8B7E37-2D08-4C32-9E59-BD28ECB4A0DF}" destId="{DCC5BDBB-ADF2-4689-827F-99279FBD9788}" srcOrd="1" destOrd="0" parTransId="{718D9B22-FEED-48DB-AE22-369642023E07}" sibTransId="{11AB1349-23CD-4500-AEBF-4AECC2E2475C}"/>
    <dgm:cxn modelId="{401F2BF6-F6B1-4C18-9AE6-7073392FEEB7}" srcId="{AD8B7E37-2D08-4C32-9E59-BD28ECB4A0DF}" destId="{F5A4DFFE-5419-4DD5-A1C3-1B4F74D61554}" srcOrd="0" destOrd="0" parTransId="{ED67808A-3C61-4E1B-94D5-C407AED7B867}" sibTransId="{17D00A43-454D-46DF-AF32-70BCFB0EA7B7}"/>
    <dgm:cxn modelId="{A9C8AE8B-DBB8-4950-BF1B-AA943F8E59C7}" type="presParOf" srcId="{A8AAA6DA-A907-4BDE-A68A-1644E5E04124}" destId="{CE36187A-F9BC-42C0-B792-1FF3D5491370}" srcOrd="0" destOrd="0" presId="urn:microsoft.com/office/officeart/2008/layout/LinedList"/>
    <dgm:cxn modelId="{041BC86B-F4A1-4ECE-8923-8DA2165F3D29}" type="presParOf" srcId="{A8AAA6DA-A907-4BDE-A68A-1644E5E04124}" destId="{A1911898-4C34-4901-95D5-B958D9BFCD85}" srcOrd="1" destOrd="0" presId="urn:microsoft.com/office/officeart/2008/layout/LinedList"/>
    <dgm:cxn modelId="{D84E4553-DE5C-42DD-8B4A-57812253CEDF}" type="presParOf" srcId="{A1911898-4C34-4901-95D5-B958D9BFCD85}" destId="{59A346DB-7CD4-423A-A07D-9D2D2586C692}" srcOrd="0" destOrd="0" presId="urn:microsoft.com/office/officeart/2008/layout/LinedList"/>
    <dgm:cxn modelId="{87EA71CE-14EA-41BC-AD97-36029CE6A806}" type="presParOf" srcId="{A1911898-4C34-4901-95D5-B958D9BFCD85}" destId="{25B57DDC-957F-4A79-8D42-AFB5850532BE}" srcOrd="1" destOrd="0" presId="urn:microsoft.com/office/officeart/2008/layout/LinedList"/>
    <dgm:cxn modelId="{7AF82C37-835A-414B-B5E1-B7FB959C0B59}" type="presParOf" srcId="{A8AAA6DA-A907-4BDE-A68A-1644E5E04124}" destId="{866C3CB4-EB2C-45D1-B15A-AF346CDC78F3}" srcOrd="2" destOrd="0" presId="urn:microsoft.com/office/officeart/2008/layout/LinedList"/>
    <dgm:cxn modelId="{EC25F1AD-1D97-4E80-B8B9-4213CCB4F723}" type="presParOf" srcId="{A8AAA6DA-A907-4BDE-A68A-1644E5E04124}" destId="{8B794383-662A-48AC-819A-371D72974B28}" srcOrd="3" destOrd="0" presId="urn:microsoft.com/office/officeart/2008/layout/LinedList"/>
    <dgm:cxn modelId="{C0E7D50B-BC4A-469E-B58A-CFEB5CD30CAC}" type="presParOf" srcId="{8B794383-662A-48AC-819A-371D72974B28}" destId="{9646F862-35AB-4C49-B45F-DDCC263CBF77}" srcOrd="0" destOrd="0" presId="urn:microsoft.com/office/officeart/2008/layout/LinedList"/>
    <dgm:cxn modelId="{99849C27-FE4E-4D81-9748-40C6FF65F7DA}" type="presParOf" srcId="{8B794383-662A-48AC-819A-371D72974B28}" destId="{068ED684-2F3A-46F1-94D1-A2C2702DFE8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02F770-C9CD-4FD4-B935-D81B7445C8C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42E2B4-7B21-4F5C-9963-1E43EE59E76E}">
      <dgm:prSet/>
      <dgm:spPr/>
      <dgm:t>
        <a:bodyPr/>
        <a:lstStyle/>
        <a:p>
          <a:r>
            <a:rPr lang="en-US"/>
            <a:t>• for 1 disk it takes 1 move to transfer 1 disk from BEG to END; </a:t>
          </a:r>
        </a:p>
      </dgm:t>
    </dgm:pt>
    <dgm:pt modelId="{20845989-E1A4-4E90-8E88-C46D989D0D36}" type="parTrans" cxnId="{CB34B692-2E98-4B7B-95CC-DEADE4CABF0E}">
      <dgm:prSet/>
      <dgm:spPr/>
      <dgm:t>
        <a:bodyPr/>
        <a:lstStyle/>
        <a:p>
          <a:endParaRPr lang="en-US"/>
        </a:p>
      </dgm:t>
    </dgm:pt>
    <dgm:pt modelId="{F76209E3-4E6A-4861-A9BE-E8C76447E15C}" type="sibTrans" cxnId="{CB34B692-2E98-4B7B-95CC-DEADE4CABF0E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E74F30AD-4156-49B0-8CE8-027330A61D3A}">
          <dgm:prSet/>
          <dgm:spPr/>
          <dgm:t>
            <a:bodyPr/>
            <a:lstStyle/>
            <a:p>
              <a:r>
                <a:rPr lang="en-US" dirty="0"/>
                <a:t>• for 2 disks, it will take 3 moves: 2 </a:t>
              </a:r>
              <a14:m>
                <m:oMath xmlns:m="http://schemas.openxmlformats.org/officeDocument/2006/math">
                  <m:sSub>
                    <m:sSubPr>
                      <m:ctrlPr>
                        <a:rPr lang="en-US" i="1" smtClean="0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e>
                    <m: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sub>
                  </m:sSub>
                </m:oMath>
              </a14:m>
              <a:r>
                <a:rPr lang="en-US" dirty="0"/>
                <a:t> + 1 = 2(1) + 1 = 3 </a:t>
              </a:r>
            </a:p>
          </dgm:t>
        </dgm:pt>
      </mc:Choice>
      <mc:Fallback xmlns="">
        <dgm:pt modelId="{E74F30AD-4156-49B0-8CE8-027330A61D3A}">
          <dgm:prSet/>
          <dgm:spPr/>
          <dgm:t>
            <a:bodyPr/>
            <a:lstStyle/>
            <a:p>
              <a:r>
                <a:rPr lang="en-US" dirty="0"/>
                <a:t>• for 2 disks, it will take 3 moves: 2 </a:t>
              </a:r>
              <a:r>
                <a:rPr lang="en-US" b="0" i="0">
                  <a:latin typeface="Cambria Math" panose="02040503050406030204" pitchFamily="18" charset="0"/>
                </a:rPr>
                <a:t>𝑇_(𝑛−1)</a:t>
              </a:r>
              <a:r>
                <a:rPr lang="en-US" dirty="0"/>
                <a:t> + 1 = 2(1) + 1 = 3 </a:t>
              </a:r>
            </a:p>
          </dgm:t>
        </dgm:pt>
      </mc:Fallback>
    </mc:AlternateContent>
    <dgm:pt modelId="{E2EAFA2E-A862-4339-A8AD-F63DF89E96D0}" type="parTrans" cxnId="{AFCB740B-6C5E-45F7-92F2-75708CE87B21}">
      <dgm:prSet/>
      <dgm:spPr/>
      <dgm:t>
        <a:bodyPr/>
        <a:lstStyle/>
        <a:p>
          <a:endParaRPr lang="en-US"/>
        </a:p>
      </dgm:t>
    </dgm:pt>
    <dgm:pt modelId="{C3240098-6C4A-4FE5-93B3-CD7495AA1904}" type="sibTrans" cxnId="{AFCB740B-6C5E-45F7-92F2-75708CE87B21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93A130E9-3B9F-4A3B-A3B8-6C501A273719}">
          <dgm:prSet/>
          <dgm:spPr/>
          <dgm:t>
            <a:bodyPr/>
            <a:lstStyle/>
            <a:p>
              <a:r>
                <a:rPr lang="en-US" dirty="0"/>
                <a:t>• for 3 disks, it will take 7 moves: 2</a:t>
              </a:r>
              <a14:m>
                <m:oMath xmlns:m="http://schemas.openxmlformats.org/officeDocument/2006/math">
                  <m:sSub>
                    <m:sSubPr>
                      <m:ctrlPr>
                        <a:rPr lang="en-US" i="1" smtClean="0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e>
                    <m: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sub>
                  </m:sSub>
                </m:oMath>
              </a14:m>
              <a:r>
                <a:rPr lang="en-US" dirty="0"/>
                <a:t>  + 1 = 2(3) + 1 = 7 </a:t>
              </a:r>
            </a:p>
          </dgm:t>
        </dgm:pt>
      </mc:Choice>
      <mc:Fallback xmlns="">
        <dgm:pt modelId="{93A130E9-3B9F-4A3B-A3B8-6C501A273719}">
          <dgm:prSet/>
          <dgm:spPr/>
          <dgm:t>
            <a:bodyPr/>
            <a:lstStyle/>
            <a:p>
              <a:r>
                <a:rPr lang="en-US" dirty="0"/>
                <a:t>• for 3 disks, it will take 7 moves: 2</a:t>
              </a:r>
              <a:r>
                <a:rPr lang="en-US" b="0" i="0">
                  <a:latin typeface="Cambria Math" panose="02040503050406030204" pitchFamily="18" charset="0"/>
                </a:rPr>
                <a:t>𝑇_(𝑛−1)</a:t>
              </a:r>
              <a:r>
                <a:rPr lang="en-US" dirty="0"/>
                <a:t>  + 1 = 2(3) + 1 = 7 </a:t>
              </a:r>
            </a:p>
          </dgm:t>
        </dgm:pt>
      </mc:Fallback>
    </mc:AlternateContent>
    <dgm:pt modelId="{B617C6D6-C7FE-45A7-99F6-9654BE23CCD1}" type="parTrans" cxnId="{11EC3CD2-18DD-4B5E-B8C8-1DBA32BE9B8B}">
      <dgm:prSet/>
      <dgm:spPr/>
      <dgm:t>
        <a:bodyPr/>
        <a:lstStyle/>
        <a:p>
          <a:endParaRPr lang="en-US"/>
        </a:p>
      </dgm:t>
    </dgm:pt>
    <dgm:pt modelId="{8B417131-F4BA-4E15-BAB9-7A3E2E96A9C0}" type="sibTrans" cxnId="{11EC3CD2-18DD-4B5E-B8C8-1DBA32BE9B8B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3176C541-0BF5-4C56-8DC7-2C06C9C2EF08}">
          <dgm:prSet/>
          <dgm:spPr/>
          <dgm:t>
            <a:bodyPr/>
            <a:lstStyle/>
            <a:p>
              <a:r>
                <a:rPr lang="en-US" dirty="0"/>
                <a:t>• for 4 disks, it will take 15 moves: 2</a:t>
              </a:r>
              <a14:m>
                <m:oMath xmlns:m="http://schemas.openxmlformats.org/officeDocument/2006/math">
                  <m:sSub>
                    <m:sSubPr>
                      <m:ctrlPr>
                        <a:rPr lang="en-US" i="1" smtClean="0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e>
                    <m: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sub>
                  </m:sSub>
                </m:oMath>
              </a14:m>
              <a:r>
                <a:rPr lang="en-US" dirty="0"/>
                <a:t>  + 1 = 2(7) + 1 = 15</a:t>
              </a:r>
            </a:p>
          </dgm:t>
        </dgm:pt>
      </mc:Choice>
      <mc:Fallback xmlns="">
        <dgm:pt modelId="{3176C541-0BF5-4C56-8DC7-2C06C9C2EF08}">
          <dgm:prSet/>
          <dgm:spPr/>
          <dgm:t>
            <a:bodyPr/>
            <a:lstStyle/>
            <a:p>
              <a:r>
                <a:rPr lang="en-US" dirty="0"/>
                <a:t>• for 4 disks, it will take 15 moves: 2</a:t>
              </a:r>
              <a:r>
                <a:rPr lang="en-US" b="0" i="0">
                  <a:latin typeface="Cambria Math" panose="02040503050406030204" pitchFamily="18" charset="0"/>
                </a:rPr>
                <a:t>𝑇_(𝑛−1)</a:t>
              </a:r>
              <a:r>
                <a:rPr lang="en-US" dirty="0"/>
                <a:t>  + 1 = 2(7) + 1 = 15</a:t>
              </a:r>
            </a:p>
          </dgm:t>
        </dgm:pt>
      </mc:Fallback>
    </mc:AlternateContent>
    <dgm:pt modelId="{A0C4E953-0415-47F3-BC33-9DD0862044B9}" type="parTrans" cxnId="{5C12C210-99C0-497B-B56A-84EFF8FF620B}">
      <dgm:prSet/>
      <dgm:spPr/>
      <dgm:t>
        <a:bodyPr/>
        <a:lstStyle/>
        <a:p>
          <a:endParaRPr lang="en-US"/>
        </a:p>
      </dgm:t>
    </dgm:pt>
    <dgm:pt modelId="{BC2DEC83-069B-41CA-B482-E565CDFB07E2}" type="sibTrans" cxnId="{5C12C210-99C0-497B-B56A-84EFF8FF620B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0B03E840-C869-4BD3-95B3-DF92BCD3EFD5}">
          <dgm:prSet/>
          <dgm:spPr/>
          <dgm:t>
            <a:bodyPr/>
            <a:lstStyle/>
            <a:p>
              <a:r>
                <a:rPr lang="en-US" dirty="0"/>
                <a:t>• for 5 disks, it will take 31 moves: 2</a:t>
              </a:r>
              <a14:m>
                <m:oMath xmlns:m="http://schemas.openxmlformats.org/officeDocument/2006/math">
                  <m:sSub>
                    <m:sSubPr>
                      <m:ctrlPr>
                        <a:rPr lang="en-US" i="1" smtClean="0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e>
                    <m: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sub>
                  </m:sSub>
                </m:oMath>
              </a14:m>
              <a:r>
                <a:rPr lang="en-US" dirty="0"/>
                <a:t>  + 1 = 2(15) + 1 = 31 </a:t>
              </a:r>
            </a:p>
          </dgm:t>
        </dgm:pt>
      </mc:Choice>
      <mc:Fallback xmlns="">
        <dgm:pt modelId="{0B03E840-C869-4BD3-95B3-DF92BCD3EFD5}">
          <dgm:prSet/>
          <dgm:spPr/>
          <dgm:t>
            <a:bodyPr/>
            <a:lstStyle/>
            <a:p>
              <a:r>
                <a:rPr lang="en-US" dirty="0"/>
                <a:t>• for 5 disks, it will take 31 moves: 2</a:t>
              </a:r>
              <a:r>
                <a:rPr lang="en-US" b="0" i="0">
                  <a:latin typeface="Cambria Math" panose="02040503050406030204" pitchFamily="18" charset="0"/>
                </a:rPr>
                <a:t>𝑇_(𝑛−1)</a:t>
              </a:r>
              <a:r>
                <a:rPr lang="en-US" dirty="0"/>
                <a:t>  + 1 = 2(15) + 1 = 31 </a:t>
              </a:r>
            </a:p>
          </dgm:t>
        </dgm:pt>
      </mc:Fallback>
    </mc:AlternateContent>
    <dgm:pt modelId="{2A658095-6AC9-4691-96E5-84BD2D2E7F4D}" type="parTrans" cxnId="{05370622-9B24-48AA-AE90-273331B71D13}">
      <dgm:prSet/>
      <dgm:spPr/>
      <dgm:t>
        <a:bodyPr/>
        <a:lstStyle/>
        <a:p>
          <a:endParaRPr lang="en-US"/>
        </a:p>
      </dgm:t>
    </dgm:pt>
    <dgm:pt modelId="{3A294466-BE78-4B0D-A2EE-4018956D5AD2}" type="sibTrans" cxnId="{05370622-9B24-48AA-AE90-273331B71D13}">
      <dgm:prSet/>
      <dgm:spPr/>
      <dgm:t>
        <a:bodyPr/>
        <a:lstStyle/>
        <a:p>
          <a:endParaRPr lang="en-US"/>
        </a:p>
      </dgm:t>
    </dgm:pt>
    <dgm:pt modelId="{540A106B-0BD2-4870-A7ED-05007D0BEC2F}">
      <dgm:prSet/>
      <dgm:spPr/>
      <dgm:t>
        <a:bodyPr/>
        <a:lstStyle/>
        <a:p>
          <a:r>
            <a:rPr lang="en-US"/>
            <a:t>• for 6 disks... ?</a:t>
          </a:r>
        </a:p>
      </dgm:t>
    </dgm:pt>
    <dgm:pt modelId="{E9C1128C-5B53-4DC5-8E43-B80EA4412AFD}" type="parTrans" cxnId="{C2ECE75A-A919-4AA9-89CF-4E253385DD59}">
      <dgm:prSet/>
      <dgm:spPr/>
      <dgm:t>
        <a:bodyPr/>
        <a:lstStyle/>
        <a:p>
          <a:endParaRPr lang="en-US"/>
        </a:p>
      </dgm:t>
    </dgm:pt>
    <dgm:pt modelId="{36B17DFF-2970-4CBE-9B2E-235063517887}" type="sibTrans" cxnId="{C2ECE75A-A919-4AA9-89CF-4E253385DD59}">
      <dgm:prSet/>
      <dgm:spPr/>
      <dgm:t>
        <a:bodyPr/>
        <a:lstStyle/>
        <a:p>
          <a:endParaRPr lang="en-US"/>
        </a:p>
      </dgm:t>
    </dgm:pt>
    <dgm:pt modelId="{3EB90CC3-6DEC-4A4A-A945-9901F66A8B04}" type="pres">
      <dgm:prSet presAssocID="{6902F770-C9CD-4FD4-B935-D81B7445C8C9}" presName="linear" presStyleCnt="0">
        <dgm:presLayoutVars>
          <dgm:animLvl val="lvl"/>
          <dgm:resizeHandles val="exact"/>
        </dgm:presLayoutVars>
      </dgm:prSet>
      <dgm:spPr/>
    </dgm:pt>
    <dgm:pt modelId="{77185ECB-9A09-4E5E-8383-E810477DD4C7}" type="pres">
      <dgm:prSet presAssocID="{E942E2B4-7B21-4F5C-9963-1E43EE59E76E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6D8F6DB-2324-4627-8009-C3E4EE7841A4}" type="pres">
      <dgm:prSet presAssocID="{F76209E3-4E6A-4861-A9BE-E8C76447E15C}" presName="spacer" presStyleCnt="0"/>
      <dgm:spPr/>
    </dgm:pt>
    <dgm:pt modelId="{BD110F3C-12F4-40D5-BA2E-7B06859A26C7}" type="pres">
      <dgm:prSet presAssocID="{E74F30AD-4156-49B0-8CE8-027330A61D3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023C6B9-DE31-47D5-9ADF-FACFD61CC7B8}" type="pres">
      <dgm:prSet presAssocID="{C3240098-6C4A-4FE5-93B3-CD7495AA1904}" presName="spacer" presStyleCnt="0"/>
      <dgm:spPr/>
    </dgm:pt>
    <dgm:pt modelId="{E5F800D8-82B0-497E-A25E-5B2FD502E138}" type="pres">
      <dgm:prSet presAssocID="{93A130E9-3B9F-4A3B-A3B8-6C501A27371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EFF6952-2F40-47AB-870A-38D1E34B7271}" type="pres">
      <dgm:prSet presAssocID="{8B417131-F4BA-4E15-BAB9-7A3E2E96A9C0}" presName="spacer" presStyleCnt="0"/>
      <dgm:spPr/>
    </dgm:pt>
    <dgm:pt modelId="{EB522D71-E540-4A96-B92F-35090AC9D34E}" type="pres">
      <dgm:prSet presAssocID="{3176C541-0BF5-4C56-8DC7-2C06C9C2EF0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0A3E14C9-4A73-4423-A3D6-B0CBD5DC9C6E}" type="pres">
      <dgm:prSet presAssocID="{BC2DEC83-069B-41CA-B482-E565CDFB07E2}" presName="spacer" presStyleCnt="0"/>
      <dgm:spPr/>
    </dgm:pt>
    <dgm:pt modelId="{E3EE86F8-3A92-498C-91C0-B8ADE681AB3D}" type="pres">
      <dgm:prSet presAssocID="{0B03E840-C869-4BD3-95B3-DF92BCD3EFD5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7957C5F-4913-4E58-AEC4-83F23DC0B5E6}" type="pres">
      <dgm:prSet presAssocID="{3A294466-BE78-4B0D-A2EE-4018956D5AD2}" presName="spacer" presStyleCnt="0"/>
      <dgm:spPr/>
    </dgm:pt>
    <dgm:pt modelId="{6AA009B0-3FDE-48F3-B6D4-0CDA8BBC841F}" type="pres">
      <dgm:prSet presAssocID="{540A106B-0BD2-4870-A7ED-05007D0BEC2F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0BCC950A-6AC0-4338-A02A-D10C6CE011C5}" type="presOf" srcId="{93A130E9-3B9F-4A3B-A3B8-6C501A273719}" destId="{E5F800D8-82B0-497E-A25E-5B2FD502E138}" srcOrd="0" destOrd="0" presId="urn:microsoft.com/office/officeart/2005/8/layout/vList2"/>
    <dgm:cxn modelId="{AFCB740B-6C5E-45F7-92F2-75708CE87B21}" srcId="{6902F770-C9CD-4FD4-B935-D81B7445C8C9}" destId="{E74F30AD-4156-49B0-8CE8-027330A61D3A}" srcOrd="1" destOrd="0" parTransId="{E2EAFA2E-A862-4339-A8AD-F63DF89E96D0}" sibTransId="{C3240098-6C4A-4FE5-93B3-CD7495AA1904}"/>
    <dgm:cxn modelId="{5C12C210-99C0-497B-B56A-84EFF8FF620B}" srcId="{6902F770-C9CD-4FD4-B935-D81B7445C8C9}" destId="{3176C541-0BF5-4C56-8DC7-2C06C9C2EF08}" srcOrd="3" destOrd="0" parTransId="{A0C4E953-0415-47F3-BC33-9DD0862044B9}" sibTransId="{BC2DEC83-069B-41CA-B482-E565CDFB07E2}"/>
    <dgm:cxn modelId="{05370622-9B24-48AA-AE90-273331B71D13}" srcId="{6902F770-C9CD-4FD4-B935-D81B7445C8C9}" destId="{0B03E840-C869-4BD3-95B3-DF92BCD3EFD5}" srcOrd="4" destOrd="0" parTransId="{2A658095-6AC9-4691-96E5-84BD2D2E7F4D}" sibTransId="{3A294466-BE78-4B0D-A2EE-4018956D5AD2}"/>
    <dgm:cxn modelId="{792AC122-D713-45BB-80FF-7940D3C3520C}" type="presOf" srcId="{E942E2B4-7B21-4F5C-9963-1E43EE59E76E}" destId="{77185ECB-9A09-4E5E-8383-E810477DD4C7}" srcOrd="0" destOrd="0" presId="urn:microsoft.com/office/officeart/2005/8/layout/vList2"/>
    <dgm:cxn modelId="{9B434167-E49A-4BA4-8D64-FBA2D594E053}" type="presOf" srcId="{3176C541-0BF5-4C56-8DC7-2C06C9C2EF08}" destId="{EB522D71-E540-4A96-B92F-35090AC9D34E}" srcOrd="0" destOrd="0" presId="urn:microsoft.com/office/officeart/2005/8/layout/vList2"/>
    <dgm:cxn modelId="{F1B36C70-79F4-4C51-BED7-42947EE94832}" type="presOf" srcId="{E74F30AD-4156-49B0-8CE8-027330A61D3A}" destId="{BD110F3C-12F4-40D5-BA2E-7B06859A26C7}" srcOrd="0" destOrd="0" presId="urn:microsoft.com/office/officeart/2005/8/layout/vList2"/>
    <dgm:cxn modelId="{C2ECE75A-A919-4AA9-89CF-4E253385DD59}" srcId="{6902F770-C9CD-4FD4-B935-D81B7445C8C9}" destId="{540A106B-0BD2-4870-A7ED-05007D0BEC2F}" srcOrd="5" destOrd="0" parTransId="{E9C1128C-5B53-4DC5-8E43-B80EA4412AFD}" sibTransId="{36B17DFF-2970-4CBE-9B2E-235063517887}"/>
    <dgm:cxn modelId="{CB34B692-2E98-4B7B-95CC-DEADE4CABF0E}" srcId="{6902F770-C9CD-4FD4-B935-D81B7445C8C9}" destId="{E942E2B4-7B21-4F5C-9963-1E43EE59E76E}" srcOrd="0" destOrd="0" parTransId="{20845989-E1A4-4E90-8E88-C46D989D0D36}" sibTransId="{F76209E3-4E6A-4861-A9BE-E8C76447E15C}"/>
    <dgm:cxn modelId="{11EC3CD2-18DD-4B5E-B8C8-1DBA32BE9B8B}" srcId="{6902F770-C9CD-4FD4-B935-D81B7445C8C9}" destId="{93A130E9-3B9F-4A3B-A3B8-6C501A273719}" srcOrd="2" destOrd="0" parTransId="{B617C6D6-C7FE-45A7-99F6-9654BE23CCD1}" sibTransId="{8B417131-F4BA-4E15-BAB9-7A3E2E96A9C0}"/>
    <dgm:cxn modelId="{A42940F1-6A9B-4BDD-B8BA-E9642722F97D}" type="presOf" srcId="{540A106B-0BD2-4870-A7ED-05007D0BEC2F}" destId="{6AA009B0-3FDE-48F3-B6D4-0CDA8BBC841F}" srcOrd="0" destOrd="0" presId="urn:microsoft.com/office/officeart/2005/8/layout/vList2"/>
    <dgm:cxn modelId="{392FC4F1-3A32-4E55-898E-358DCEC6F18C}" type="presOf" srcId="{0B03E840-C869-4BD3-95B3-DF92BCD3EFD5}" destId="{E3EE86F8-3A92-498C-91C0-B8ADE681AB3D}" srcOrd="0" destOrd="0" presId="urn:microsoft.com/office/officeart/2005/8/layout/vList2"/>
    <dgm:cxn modelId="{57B350F8-154C-4348-A95C-25E5547A305D}" type="presOf" srcId="{6902F770-C9CD-4FD4-B935-D81B7445C8C9}" destId="{3EB90CC3-6DEC-4A4A-A945-9901F66A8B04}" srcOrd="0" destOrd="0" presId="urn:microsoft.com/office/officeart/2005/8/layout/vList2"/>
    <dgm:cxn modelId="{9DFCD204-B1A5-4143-91B8-A85037394152}" type="presParOf" srcId="{3EB90CC3-6DEC-4A4A-A945-9901F66A8B04}" destId="{77185ECB-9A09-4E5E-8383-E810477DD4C7}" srcOrd="0" destOrd="0" presId="urn:microsoft.com/office/officeart/2005/8/layout/vList2"/>
    <dgm:cxn modelId="{EED9619B-B45B-4EC3-95E6-E84486C92F8A}" type="presParOf" srcId="{3EB90CC3-6DEC-4A4A-A945-9901F66A8B04}" destId="{26D8F6DB-2324-4627-8009-C3E4EE7841A4}" srcOrd="1" destOrd="0" presId="urn:microsoft.com/office/officeart/2005/8/layout/vList2"/>
    <dgm:cxn modelId="{57D53A03-6190-415F-90A8-35F52F4FB2E9}" type="presParOf" srcId="{3EB90CC3-6DEC-4A4A-A945-9901F66A8B04}" destId="{BD110F3C-12F4-40D5-BA2E-7B06859A26C7}" srcOrd="2" destOrd="0" presId="urn:microsoft.com/office/officeart/2005/8/layout/vList2"/>
    <dgm:cxn modelId="{154C917C-CBC9-46C8-9A54-10CD767E236E}" type="presParOf" srcId="{3EB90CC3-6DEC-4A4A-A945-9901F66A8B04}" destId="{8023C6B9-DE31-47D5-9ADF-FACFD61CC7B8}" srcOrd="3" destOrd="0" presId="urn:microsoft.com/office/officeart/2005/8/layout/vList2"/>
    <dgm:cxn modelId="{5E32174F-04A4-48BB-A794-F89D1A227EF3}" type="presParOf" srcId="{3EB90CC3-6DEC-4A4A-A945-9901F66A8B04}" destId="{E5F800D8-82B0-497E-A25E-5B2FD502E138}" srcOrd="4" destOrd="0" presId="urn:microsoft.com/office/officeart/2005/8/layout/vList2"/>
    <dgm:cxn modelId="{BCCD2A5F-D4AB-4235-A974-A623AD3B4132}" type="presParOf" srcId="{3EB90CC3-6DEC-4A4A-A945-9901F66A8B04}" destId="{7EFF6952-2F40-47AB-870A-38D1E34B7271}" srcOrd="5" destOrd="0" presId="urn:microsoft.com/office/officeart/2005/8/layout/vList2"/>
    <dgm:cxn modelId="{1DCAFC80-02F2-4862-A569-3E3C1D58D78B}" type="presParOf" srcId="{3EB90CC3-6DEC-4A4A-A945-9901F66A8B04}" destId="{EB522D71-E540-4A96-B92F-35090AC9D34E}" srcOrd="6" destOrd="0" presId="urn:microsoft.com/office/officeart/2005/8/layout/vList2"/>
    <dgm:cxn modelId="{D7E08490-52ED-4613-B918-430E5C5969FE}" type="presParOf" srcId="{3EB90CC3-6DEC-4A4A-A945-9901F66A8B04}" destId="{0A3E14C9-4A73-4423-A3D6-B0CBD5DC9C6E}" srcOrd="7" destOrd="0" presId="urn:microsoft.com/office/officeart/2005/8/layout/vList2"/>
    <dgm:cxn modelId="{19B9510F-D025-462D-9D0C-73CFB8C4B5D4}" type="presParOf" srcId="{3EB90CC3-6DEC-4A4A-A945-9901F66A8B04}" destId="{E3EE86F8-3A92-498C-91C0-B8ADE681AB3D}" srcOrd="8" destOrd="0" presId="urn:microsoft.com/office/officeart/2005/8/layout/vList2"/>
    <dgm:cxn modelId="{114F6F34-FD91-44B3-AE3A-10BFB445989F}" type="presParOf" srcId="{3EB90CC3-6DEC-4A4A-A945-9901F66A8B04}" destId="{27957C5F-4913-4E58-AEC4-83F23DC0B5E6}" srcOrd="9" destOrd="0" presId="urn:microsoft.com/office/officeart/2005/8/layout/vList2"/>
    <dgm:cxn modelId="{36DED4B2-2433-49D0-A162-48D55BDEACAF}" type="presParOf" srcId="{3EB90CC3-6DEC-4A4A-A945-9901F66A8B04}" destId="{6AA009B0-3FDE-48F3-B6D4-0CDA8BBC841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02F770-C9CD-4FD4-B935-D81B7445C8C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42E2B4-7B21-4F5C-9963-1E43EE59E76E}">
      <dgm:prSet/>
      <dgm:spPr/>
      <dgm:t>
        <a:bodyPr/>
        <a:lstStyle/>
        <a:p>
          <a:r>
            <a:rPr lang="en-US"/>
            <a:t>• for 1 disk it takes 1 move to transfer 1 disk from BEG to END; </a:t>
          </a:r>
        </a:p>
      </dgm:t>
    </dgm:pt>
    <dgm:pt modelId="{20845989-E1A4-4E90-8E88-C46D989D0D36}" type="parTrans" cxnId="{CB34B692-2E98-4B7B-95CC-DEADE4CABF0E}">
      <dgm:prSet/>
      <dgm:spPr/>
      <dgm:t>
        <a:bodyPr/>
        <a:lstStyle/>
        <a:p>
          <a:endParaRPr lang="en-US"/>
        </a:p>
      </dgm:t>
    </dgm:pt>
    <dgm:pt modelId="{F76209E3-4E6A-4861-A9BE-E8C76447E15C}" type="sibTrans" cxnId="{CB34B692-2E98-4B7B-95CC-DEADE4CABF0E}">
      <dgm:prSet/>
      <dgm:spPr/>
      <dgm:t>
        <a:bodyPr/>
        <a:lstStyle/>
        <a:p>
          <a:endParaRPr lang="en-US"/>
        </a:p>
      </dgm:t>
    </dgm:pt>
    <dgm:pt modelId="{E74F30AD-4156-49B0-8CE8-027330A61D3A}">
      <dgm:prSet/>
      <dgm:spPr>
        <a:blipFill>
          <a:blip xmlns:r="http://schemas.openxmlformats.org/officeDocument/2006/relationships" r:embed="rId1"/>
          <a:stretch>
            <a:fillRect l="-665" b="-10204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E2EAFA2E-A862-4339-A8AD-F63DF89E96D0}" type="parTrans" cxnId="{AFCB740B-6C5E-45F7-92F2-75708CE87B21}">
      <dgm:prSet/>
      <dgm:spPr/>
      <dgm:t>
        <a:bodyPr/>
        <a:lstStyle/>
        <a:p>
          <a:endParaRPr lang="en-US"/>
        </a:p>
      </dgm:t>
    </dgm:pt>
    <dgm:pt modelId="{C3240098-6C4A-4FE5-93B3-CD7495AA1904}" type="sibTrans" cxnId="{AFCB740B-6C5E-45F7-92F2-75708CE87B21}">
      <dgm:prSet/>
      <dgm:spPr/>
      <dgm:t>
        <a:bodyPr/>
        <a:lstStyle/>
        <a:p>
          <a:endParaRPr lang="en-US"/>
        </a:p>
      </dgm:t>
    </dgm:pt>
    <dgm:pt modelId="{93A130E9-3B9F-4A3B-A3B8-6C501A273719}">
      <dgm:prSet/>
      <dgm:spPr>
        <a:blipFill>
          <a:blip xmlns:r="http://schemas.openxmlformats.org/officeDocument/2006/relationships" r:embed="rId2"/>
          <a:stretch>
            <a:fillRect l="-665" b="-9184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B617C6D6-C7FE-45A7-99F6-9654BE23CCD1}" type="parTrans" cxnId="{11EC3CD2-18DD-4B5E-B8C8-1DBA32BE9B8B}">
      <dgm:prSet/>
      <dgm:spPr/>
      <dgm:t>
        <a:bodyPr/>
        <a:lstStyle/>
        <a:p>
          <a:endParaRPr lang="en-US"/>
        </a:p>
      </dgm:t>
    </dgm:pt>
    <dgm:pt modelId="{8B417131-F4BA-4E15-BAB9-7A3E2E96A9C0}" type="sibTrans" cxnId="{11EC3CD2-18DD-4B5E-B8C8-1DBA32BE9B8B}">
      <dgm:prSet/>
      <dgm:spPr/>
      <dgm:t>
        <a:bodyPr/>
        <a:lstStyle/>
        <a:p>
          <a:endParaRPr lang="en-US"/>
        </a:p>
      </dgm:t>
    </dgm:pt>
    <dgm:pt modelId="{3176C541-0BF5-4C56-8DC7-2C06C9C2EF08}">
      <dgm:prSet/>
      <dgm:spPr>
        <a:blipFill>
          <a:blip xmlns:r="http://schemas.openxmlformats.org/officeDocument/2006/relationships" r:embed="rId3"/>
          <a:stretch>
            <a:fillRect l="-665" b="-9091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A0C4E953-0415-47F3-BC33-9DD0862044B9}" type="parTrans" cxnId="{5C12C210-99C0-497B-B56A-84EFF8FF620B}">
      <dgm:prSet/>
      <dgm:spPr/>
      <dgm:t>
        <a:bodyPr/>
        <a:lstStyle/>
        <a:p>
          <a:endParaRPr lang="en-US"/>
        </a:p>
      </dgm:t>
    </dgm:pt>
    <dgm:pt modelId="{BC2DEC83-069B-41CA-B482-E565CDFB07E2}" type="sibTrans" cxnId="{5C12C210-99C0-497B-B56A-84EFF8FF620B}">
      <dgm:prSet/>
      <dgm:spPr/>
      <dgm:t>
        <a:bodyPr/>
        <a:lstStyle/>
        <a:p>
          <a:endParaRPr lang="en-US"/>
        </a:p>
      </dgm:t>
    </dgm:pt>
    <dgm:pt modelId="{0B03E840-C869-4BD3-95B3-DF92BCD3EFD5}">
      <dgm:prSet/>
      <dgm:spPr>
        <a:blipFill>
          <a:blip xmlns:r="http://schemas.openxmlformats.org/officeDocument/2006/relationships" r:embed="rId4"/>
          <a:stretch>
            <a:fillRect l="-665" b="-9091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2A658095-6AC9-4691-96E5-84BD2D2E7F4D}" type="parTrans" cxnId="{05370622-9B24-48AA-AE90-273331B71D13}">
      <dgm:prSet/>
      <dgm:spPr/>
      <dgm:t>
        <a:bodyPr/>
        <a:lstStyle/>
        <a:p>
          <a:endParaRPr lang="en-US"/>
        </a:p>
      </dgm:t>
    </dgm:pt>
    <dgm:pt modelId="{3A294466-BE78-4B0D-A2EE-4018956D5AD2}" type="sibTrans" cxnId="{05370622-9B24-48AA-AE90-273331B71D13}">
      <dgm:prSet/>
      <dgm:spPr/>
      <dgm:t>
        <a:bodyPr/>
        <a:lstStyle/>
        <a:p>
          <a:endParaRPr lang="en-US"/>
        </a:p>
      </dgm:t>
    </dgm:pt>
    <dgm:pt modelId="{540A106B-0BD2-4870-A7ED-05007D0BEC2F}">
      <dgm:prSet/>
      <dgm:spPr/>
      <dgm:t>
        <a:bodyPr/>
        <a:lstStyle/>
        <a:p>
          <a:r>
            <a:rPr lang="en-US"/>
            <a:t>• for 6 disks... ?</a:t>
          </a:r>
        </a:p>
      </dgm:t>
    </dgm:pt>
    <dgm:pt modelId="{E9C1128C-5B53-4DC5-8E43-B80EA4412AFD}" type="parTrans" cxnId="{C2ECE75A-A919-4AA9-89CF-4E253385DD59}">
      <dgm:prSet/>
      <dgm:spPr/>
      <dgm:t>
        <a:bodyPr/>
        <a:lstStyle/>
        <a:p>
          <a:endParaRPr lang="en-US"/>
        </a:p>
      </dgm:t>
    </dgm:pt>
    <dgm:pt modelId="{36B17DFF-2970-4CBE-9B2E-235063517887}" type="sibTrans" cxnId="{C2ECE75A-A919-4AA9-89CF-4E253385DD59}">
      <dgm:prSet/>
      <dgm:spPr/>
      <dgm:t>
        <a:bodyPr/>
        <a:lstStyle/>
        <a:p>
          <a:endParaRPr lang="en-US"/>
        </a:p>
      </dgm:t>
    </dgm:pt>
    <dgm:pt modelId="{3EB90CC3-6DEC-4A4A-A945-9901F66A8B04}" type="pres">
      <dgm:prSet presAssocID="{6902F770-C9CD-4FD4-B935-D81B7445C8C9}" presName="linear" presStyleCnt="0">
        <dgm:presLayoutVars>
          <dgm:animLvl val="lvl"/>
          <dgm:resizeHandles val="exact"/>
        </dgm:presLayoutVars>
      </dgm:prSet>
      <dgm:spPr/>
    </dgm:pt>
    <dgm:pt modelId="{77185ECB-9A09-4E5E-8383-E810477DD4C7}" type="pres">
      <dgm:prSet presAssocID="{E942E2B4-7B21-4F5C-9963-1E43EE59E76E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6D8F6DB-2324-4627-8009-C3E4EE7841A4}" type="pres">
      <dgm:prSet presAssocID="{F76209E3-4E6A-4861-A9BE-E8C76447E15C}" presName="spacer" presStyleCnt="0"/>
      <dgm:spPr/>
    </dgm:pt>
    <dgm:pt modelId="{BD110F3C-12F4-40D5-BA2E-7B06859A26C7}" type="pres">
      <dgm:prSet presAssocID="{E74F30AD-4156-49B0-8CE8-027330A61D3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023C6B9-DE31-47D5-9ADF-FACFD61CC7B8}" type="pres">
      <dgm:prSet presAssocID="{C3240098-6C4A-4FE5-93B3-CD7495AA1904}" presName="spacer" presStyleCnt="0"/>
      <dgm:spPr/>
    </dgm:pt>
    <dgm:pt modelId="{E5F800D8-82B0-497E-A25E-5B2FD502E138}" type="pres">
      <dgm:prSet presAssocID="{93A130E9-3B9F-4A3B-A3B8-6C501A27371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EFF6952-2F40-47AB-870A-38D1E34B7271}" type="pres">
      <dgm:prSet presAssocID="{8B417131-F4BA-4E15-BAB9-7A3E2E96A9C0}" presName="spacer" presStyleCnt="0"/>
      <dgm:spPr/>
    </dgm:pt>
    <dgm:pt modelId="{EB522D71-E540-4A96-B92F-35090AC9D34E}" type="pres">
      <dgm:prSet presAssocID="{3176C541-0BF5-4C56-8DC7-2C06C9C2EF0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0A3E14C9-4A73-4423-A3D6-B0CBD5DC9C6E}" type="pres">
      <dgm:prSet presAssocID="{BC2DEC83-069B-41CA-B482-E565CDFB07E2}" presName="spacer" presStyleCnt="0"/>
      <dgm:spPr/>
    </dgm:pt>
    <dgm:pt modelId="{E3EE86F8-3A92-498C-91C0-B8ADE681AB3D}" type="pres">
      <dgm:prSet presAssocID="{0B03E840-C869-4BD3-95B3-DF92BCD3EFD5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7957C5F-4913-4E58-AEC4-83F23DC0B5E6}" type="pres">
      <dgm:prSet presAssocID="{3A294466-BE78-4B0D-A2EE-4018956D5AD2}" presName="spacer" presStyleCnt="0"/>
      <dgm:spPr/>
    </dgm:pt>
    <dgm:pt modelId="{6AA009B0-3FDE-48F3-B6D4-0CDA8BBC841F}" type="pres">
      <dgm:prSet presAssocID="{540A106B-0BD2-4870-A7ED-05007D0BEC2F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0BCC950A-6AC0-4338-A02A-D10C6CE011C5}" type="presOf" srcId="{93A130E9-3B9F-4A3B-A3B8-6C501A273719}" destId="{E5F800D8-82B0-497E-A25E-5B2FD502E138}" srcOrd="0" destOrd="0" presId="urn:microsoft.com/office/officeart/2005/8/layout/vList2"/>
    <dgm:cxn modelId="{AFCB740B-6C5E-45F7-92F2-75708CE87B21}" srcId="{6902F770-C9CD-4FD4-B935-D81B7445C8C9}" destId="{E74F30AD-4156-49B0-8CE8-027330A61D3A}" srcOrd="1" destOrd="0" parTransId="{E2EAFA2E-A862-4339-A8AD-F63DF89E96D0}" sibTransId="{C3240098-6C4A-4FE5-93B3-CD7495AA1904}"/>
    <dgm:cxn modelId="{5C12C210-99C0-497B-B56A-84EFF8FF620B}" srcId="{6902F770-C9CD-4FD4-B935-D81B7445C8C9}" destId="{3176C541-0BF5-4C56-8DC7-2C06C9C2EF08}" srcOrd="3" destOrd="0" parTransId="{A0C4E953-0415-47F3-BC33-9DD0862044B9}" sibTransId="{BC2DEC83-069B-41CA-B482-E565CDFB07E2}"/>
    <dgm:cxn modelId="{05370622-9B24-48AA-AE90-273331B71D13}" srcId="{6902F770-C9CD-4FD4-B935-D81B7445C8C9}" destId="{0B03E840-C869-4BD3-95B3-DF92BCD3EFD5}" srcOrd="4" destOrd="0" parTransId="{2A658095-6AC9-4691-96E5-84BD2D2E7F4D}" sibTransId="{3A294466-BE78-4B0D-A2EE-4018956D5AD2}"/>
    <dgm:cxn modelId="{792AC122-D713-45BB-80FF-7940D3C3520C}" type="presOf" srcId="{E942E2B4-7B21-4F5C-9963-1E43EE59E76E}" destId="{77185ECB-9A09-4E5E-8383-E810477DD4C7}" srcOrd="0" destOrd="0" presId="urn:microsoft.com/office/officeart/2005/8/layout/vList2"/>
    <dgm:cxn modelId="{9B434167-E49A-4BA4-8D64-FBA2D594E053}" type="presOf" srcId="{3176C541-0BF5-4C56-8DC7-2C06C9C2EF08}" destId="{EB522D71-E540-4A96-B92F-35090AC9D34E}" srcOrd="0" destOrd="0" presId="urn:microsoft.com/office/officeart/2005/8/layout/vList2"/>
    <dgm:cxn modelId="{F1B36C70-79F4-4C51-BED7-42947EE94832}" type="presOf" srcId="{E74F30AD-4156-49B0-8CE8-027330A61D3A}" destId="{BD110F3C-12F4-40D5-BA2E-7B06859A26C7}" srcOrd="0" destOrd="0" presId="urn:microsoft.com/office/officeart/2005/8/layout/vList2"/>
    <dgm:cxn modelId="{C2ECE75A-A919-4AA9-89CF-4E253385DD59}" srcId="{6902F770-C9CD-4FD4-B935-D81B7445C8C9}" destId="{540A106B-0BD2-4870-A7ED-05007D0BEC2F}" srcOrd="5" destOrd="0" parTransId="{E9C1128C-5B53-4DC5-8E43-B80EA4412AFD}" sibTransId="{36B17DFF-2970-4CBE-9B2E-235063517887}"/>
    <dgm:cxn modelId="{CB34B692-2E98-4B7B-95CC-DEADE4CABF0E}" srcId="{6902F770-C9CD-4FD4-B935-D81B7445C8C9}" destId="{E942E2B4-7B21-4F5C-9963-1E43EE59E76E}" srcOrd="0" destOrd="0" parTransId="{20845989-E1A4-4E90-8E88-C46D989D0D36}" sibTransId="{F76209E3-4E6A-4861-A9BE-E8C76447E15C}"/>
    <dgm:cxn modelId="{11EC3CD2-18DD-4B5E-B8C8-1DBA32BE9B8B}" srcId="{6902F770-C9CD-4FD4-B935-D81B7445C8C9}" destId="{93A130E9-3B9F-4A3B-A3B8-6C501A273719}" srcOrd="2" destOrd="0" parTransId="{B617C6D6-C7FE-45A7-99F6-9654BE23CCD1}" sibTransId="{8B417131-F4BA-4E15-BAB9-7A3E2E96A9C0}"/>
    <dgm:cxn modelId="{A42940F1-6A9B-4BDD-B8BA-E9642722F97D}" type="presOf" srcId="{540A106B-0BD2-4870-A7ED-05007D0BEC2F}" destId="{6AA009B0-3FDE-48F3-B6D4-0CDA8BBC841F}" srcOrd="0" destOrd="0" presId="urn:microsoft.com/office/officeart/2005/8/layout/vList2"/>
    <dgm:cxn modelId="{392FC4F1-3A32-4E55-898E-358DCEC6F18C}" type="presOf" srcId="{0B03E840-C869-4BD3-95B3-DF92BCD3EFD5}" destId="{E3EE86F8-3A92-498C-91C0-B8ADE681AB3D}" srcOrd="0" destOrd="0" presId="urn:microsoft.com/office/officeart/2005/8/layout/vList2"/>
    <dgm:cxn modelId="{57B350F8-154C-4348-A95C-25E5547A305D}" type="presOf" srcId="{6902F770-C9CD-4FD4-B935-D81B7445C8C9}" destId="{3EB90CC3-6DEC-4A4A-A945-9901F66A8B04}" srcOrd="0" destOrd="0" presId="urn:microsoft.com/office/officeart/2005/8/layout/vList2"/>
    <dgm:cxn modelId="{9DFCD204-B1A5-4143-91B8-A85037394152}" type="presParOf" srcId="{3EB90CC3-6DEC-4A4A-A945-9901F66A8B04}" destId="{77185ECB-9A09-4E5E-8383-E810477DD4C7}" srcOrd="0" destOrd="0" presId="urn:microsoft.com/office/officeart/2005/8/layout/vList2"/>
    <dgm:cxn modelId="{EED9619B-B45B-4EC3-95E6-E84486C92F8A}" type="presParOf" srcId="{3EB90CC3-6DEC-4A4A-A945-9901F66A8B04}" destId="{26D8F6DB-2324-4627-8009-C3E4EE7841A4}" srcOrd="1" destOrd="0" presId="urn:microsoft.com/office/officeart/2005/8/layout/vList2"/>
    <dgm:cxn modelId="{57D53A03-6190-415F-90A8-35F52F4FB2E9}" type="presParOf" srcId="{3EB90CC3-6DEC-4A4A-A945-9901F66A8B04}" destId="{BD110F3C-12F4-40D5-BA2E-7B06859A26C7}" srcOrd="2" destOrd="0" presId="urn:microsoft.com/office/officeart/2005/8/layout/vList2"/>
    <dgm:cxn modelId="{154C917C-CBC9-46C8-9A54-10CD767E236E}" type="presParOf" srcId="{3EB90CC3-6DEC-4A4A-A945-9901F66A8B04}" destId="{8023C6B9-DE31-47D5-9ADF-FACFD61CC7B8}" srcOrd="3" destOrd="0" presId="urn:microsoft.com/office/officeart/2005/8/layout/vList2"/>
    <dgm:cxn modelId="{5E32174F-04A4-48BB-A794-F89D1A227EF3}" type="presParOf" srcId="{3EB90CC3-6DEC-4A4A-A945-9901F66A8B04}" destId="{E5F800D8-82B0-497E-A25E-5B2FD502E138}" srcOrd="4" destOrd="0" presId="urn:microsoft.com/office/officeart/2005/8/layout/vList2"/>
    <dgm:cxn modelId="{BCCD2A5F-D4AB-4235-A974-A623AD3B4132}" type="presParOf" srcId="{3EB90CC3-6DEC-4A4A-A945-9901F66A8B04}" destId="{7EFF6952-2F40-47AB-870A-38D1E34B7271}" srcOrd="5" destOrd="0" presId="urn:microsoft.com/office/officeart/2005/8/layout/vList2"/>
    <dgm:cxn modelId="{1DCAFC80-02F2-4862-A569-3E3C1D58D78B}" type="presParOf" srcId="{3EB90CC3-6DEC-4A4A-A945-9901F66A8B04}" destId="{EB522D71-E540-4A96-B92F-35090AC9D34E}" srcOrd="6" destOrd="0" presId="urn:microsoft.com/office/officeart/2005/8/layout/vList2"/>
    <dgm:cxn modelId="{D7E08490-52ED-4613-B918-430E5C5969FE}" type="presParOf" srcId="{3EB90CC3-6DEC-4A4A-A945-9901F66A8B04}" destId="{0A3E14C9-4A73-4423-A3D6-B0CBD5DC9C6E}" srcOrd="7" destOrd="0" presId="urn:microsoft.com/office/officeart/2005/8/layout/vList2"/>
    <dgm:cxn modelId="{19B9510F-D025-462D-9D0C-73CFB8C4B5D4}" type="presParOf" srcId="{3EB90CC3-6DEC-4A4A-A945-9901F66A8B04}" destId="{E3EE86F8-3A92-498C-91C0-B8ADE681AB3D}" srcOrd="8" destOrd="0" presId="urn:microsoft.com/office/officeart/2005/8/layout/vList2"/>
    <dgm:cxn modelId="{114F6F34-FD91-44B3-AE3A-10BFB445989F}" type="presParOf" srcId="{3EB90CC3-6DEC-4A4A-A945-9901F66A8B04}" destId="{27957C5F-4913-4E58-AEC4-83F23DC0B5E6}" srcOrd="9" destOrd="0" presId="urn:microsoft.com/office/officeart/2005/8/layout/vList2"/>
    <dgm:cxn modelId="{36DED4B2-2433-49D0-A162-48D55BDEACAF}" type="presParOf" srcId="{3EB90CC3-6DEC-4A4A-A945-9901F66A8B04}" destId="{6AA009B0-3FDE-48F3-B6D4-0CDA8BBC841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36187A-F9BC-42C0-B792-1FF3D5491370}">
      <dsp:nvSpPr>
        <dsp:cNvPr id="0" name=""/>
        <dsp:cNvSpPr/>
      </dsp:nvSpPr>
      <dsp:spPr>
        <a:xfrm>
          <a:off x="0" y="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A346DB-7CD4-423A-A07D-9D2D2586C692}">
      <dsp:nvSpPr>
        <dsp:cNvPr id="0" name=""/>
        <dsp:cNvSpPr/>
      </dsp:nvSpPr>
      <dsp:spPr>
        <a:xfrm>
          <a:off x="0" y="0"/>
          <a:ext cx="8229600" cy="226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equation that gives the number of disk moves needed for the algorithm presented is</a:t>
          </a:r>
        </a:p>
      </dsp:txBody>
      <dsp:txXfrm>
        <a:off x="0" y="0"/>
        <a:ext cx="8229600" cy="2262981"/>
      </dsp:txXfrm>
    </dsp:sp>
    <dsp:sp modelId="{866C3CB4-EB2C-45D1-B15A-AF346CDC78F3}">
      <dsp:nvSpPr>
        <dsp:cNvPr id="0" name=""/>
        <dsp:cNvSpPr/>
      </dsp:nvSpPr>
      <dsp:spPr>
        <a:xfrm>
          <a:off x="0" y="2262981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46F862-35AB-4C49-B45F-DDCC263CBF77}">
      <dsp:nvSpPr>
        <dsp:cNvPr id="0" name=""/>
        <dsp:cNvSpPr/>
      </dsp:nvSpPr>
      <dsp:spPr>
        <a:xfrm>
          <a:off x="0" y="2262981"/>
          <a:ext cx="8229600" cy="226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expression for T(n) is called a first-order recurrence relation, because the value of T at any value n &gt; 1 is given in terms of the value of T at a value smaller by 1-that is, by n - 1. The value of T at 1 is called an initial value. A function of n that gives the values of the recurrence is called a solution of the recurrence relation. </a:t>
          </a:r>
        </a:p>
      </dsp:txBody>
      <dsp:txXfrm>
        <a:off x="0" y="2262981"/>
        <a:ext cx="8229600" cy="22629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185ECB-9A09-4E5E-8383-E810477DD4C7}">
      <dsp:nvSpPr>
        <dsp:cNvPr id="0" name=""/>
        <dsp:cNvSpPr/>
      </dsp:nvSpPr>
      <dsp:spPr>
        <a:xfrm>
          <a:off x="0" y="363261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• for 1 disk it takes 1 move to transfer 1 disk from BEG to END; </a:t>
          </a:r>
        </a:p>
      </dsp:txBody>
      <dsp:txXfrm>
        <a:off x="28100" y="391361"/>
        <a:ext cx="8173400" cy="519439"/>
      </dsp:txXfrm>
    </dsp:sp>
    <dsp:sp modelId="{BD110F3C-12F4-40D5-BA2E-7B06859A26C7}">
      <dsp:nvSpPr>
        <dsp:cNvPr id="0" name=""/>
        <dsp:cNvSpPr/>
      </dsp:nvSpPr>
      <dsp:spPr>
        <a:xfrm>
          <a:off x="0" y="1008021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• for 2 disks, it will take 3 moves: 2 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n-US" sz="2400" i="1" kern="1200" smtClean="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𝑇</m:t>
                  </m:r>
                </m:e>
                <m:sub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𝑛</m:t>
                  </m:r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−1</m:t>
                  </m:r>
                </m:sub>
              </m:sSub>
            </m:oMath>
          </a14:m>
          <a:r>
            <a:rPr lang="en-US" sz="2400" kern="1200" dirty="0"/>
            <a:t> + 1 = 2(1) + 1 = 3 </a:t>
          </a:r>
        </a:p>
      </dsp:txBody>
      <dsp:txXfrm>
        <a:off x="28100" y="1036121"/>
        <a:ext cx="8173400" cy="519439"/>
      </dsp:txXfrm>
    </dsp:sp>
    <dsp:sp modelId="{E5F800D8-82B0-497E-A25E-5B2FD502E138}">
      <dsp:nvSpPr>
        <dsp:cNvPr id="0" name=""/>
        <dsp:cNvSpPr/>
      </dsp:nvSpPr>
      <dsp:spPr>
        <a:xfrm>
          <a:off x="0" y="1652781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• for 3 disks, it will take 7 moves: 2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n-US" sz="2400" i="1" kern="1200" smtClean="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𝑇</m:t>
                  </m:r>
                </m:e>
                <m:sub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𝑛</m:t>
                  </m:r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−1</m:t>
                  </m:r>
                </m:sub>
              </m:sSub>
            </m:oMath>
          </a14:m>
          <a:r>
            <a:rPr lang="en-US" sz="2400" kern="1200" dirty="0"/>
            <a:t>  + 1 = 2(3) + 1 = 7 </a:t>
          </a:r>
        </a:p>
      </dsp:txBody>
      <dsp:txXfrm>
        <a:off x="28100" y="1680881"/>
        <a:ext cx="8173400" cy="519439"/>
      </dsp:txXfrm>
    </dsp:sp>
    <dsp:sp modelId="{EB522D71-E540-4A96-B92F-35090AC9D34E}">
      <dsp:nvSpPr>
        <dsp:cNvPr id="0" name=""/>
        <dsp:cNvSpPr/>
      </dsp:nvSpPr>
      <dsp:spPr>
        <a:xfrm>
          <a:off x="0" y="2297541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• for 4 disks, it will take 15 moves: 2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n-US" sz="2400" i="1" kern="1200" smtClean="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𝑇</m:t>
                  </m:r>
                </m:e>
                <m:sub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𝑛</m:t>
                  </m:r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−1</m:t>
                  </m:r>
                </m:sub>
              </m:sSub>
            </m:oMath>
          </a14:m>
          <a:r>
            <a:rPr lang="en-US" sz="2400" kern="1200" dirty="0"/>
            <a:t>  + 1 = 2(7) + 1 = 15</a:t>
          </a:r>
        </a:p>
      </dsp:txBody>
      <dsp:txXfrm>
        <a:off x="28100" y="2325641"/>
        <a:ext cx="8173400" cy="519439"/>
      </dsp:txXfrm>
    </dsp:sp>
    <dsp:sp modelId="{E3EE86F8-3A92-498C-91C0-B8ADE681AB3D}">
      <dsp:nvSpPr>
        <dsp:cNvPr id="0" name=""/>
        <dsp:cNvSpPr/>
      </dsp:nvSpPr>
      <dsp:spPr>
        <a:xfrm>
          <a:off x="0" y="2942301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• for 5 disks, it will take 31 moves: 2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n-US" sz="2400" i="1" kern="1200" smtClean="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𝑇</m:t>
                  </m:r>
                </m:e>
                <m:sub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𝑛</m:t>
                  </m:r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−1</m:t>
                  </m:r>
                </m:sub>
              </m:sSub>
            </m:oMath>
          </a14:m>
          <a:r>
            <a:rPr lang="en-US" sz="2400" kern="1200" dirty="0"/>
            <a:t>  + 1 = 2(15) + 1 = 31 </a:t>
          </a:r>
        </a:p>
      </dsp:txBody>
      <dsp:txXfrm>
        <a:off x="28100" y="2970401"/>
        <a:ext cx="8173400" cy="519439"/>
      </dsp:txXfrm>
    </dsp:sp>
    <dsp:sp modelId="{6AA009B0-3FDE-48F3-B6D4-0CDA8BBC841F}">
      <dsp:nvSpPr>
        <dsp:cNvPr id="0" name=""/>
        <dsp:cNvSpPr/>
      </dsp:nvSpPr>
      <dsp:spPr>
        <a:xfrm>
          <a:off x="0" y="3587061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• for 6 disks... ?</a:t>
          </a:r>
        </a:p>
      </dsp:txBody>
      <dsp:txXfrm>
        <a:off x="28100" y="3615161"/>
        <a:ext cx="8173400" cy="519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omino effect white cutouts and one blue cutout">
            <a:extLst>
              <a:ext uri="{FF2B5EF4-FFF2-40B4-BE49-F238E27FC236}">
                <a16:creationId xmlns:a16="http://schemas.microsoft.com/office/drawing/2014/main" id="{412AF075-9FEB-E54D-97C7-3B0AFBD6AF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97" r="9015" b="-1"/>
          <a:stretch>
            <a:fillRect/>
          </a:stretch>
        </p:blipFill>
        <p:spPr>
          <a:xfrm>
            <a:off x="1891768" y="10"/>
            <a:ext cx="7252232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4978C-7ED7-0621-4E4D-38B57AC9DA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171" y="743447"/>
            <a:ext cx="5300232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 Problem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B01955-00DA-9844-F49D-2545A8087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170" y="4629234"/>
            <a:ext cx="4273465" cy="1485319"/>
          </a:xfrm>
          <a:noFill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7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Amartya Kundu Durjoy</a:t>
            </a:r>
          </a:p>
          <a:p>
            <a:pPr>
              <a:lnSpc>
                <a:spcPct val="90000"/>
              </a:lnSpc>
            </a:pPr>
            <a:r>
              <a:rPr lang="en-US" sz="27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Lecturer, CSE, UGV</a:t>
            </a:r>
          </a:p>
        </p:txBody>
      </p:sp>
    </p:spTree>
    <p:extLst>
      <p:ext uri="{BB962C8B-B14F-4D97-AF65-F5344CB8AC3E}">
        <p14:creationId xmlns:p14="http://schemas.microsoft.com/office/powerpoint/2010/main" val="98181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3-Modeling-with-Recurrence-Relations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4-Modeling-with-Recurrence-Relations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5-Modeling-with-Recurrence-Relations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6-Modeling-with-Recurrence-Relations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-Modeling-with-Recurrence-Relations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8-Modeling-with-Recurrence-Relations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9-Modeling-with-Recurrence-Relations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0-Modeling-with-Recurrence-Relations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1-Modeling-with-Recurrence-Relations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2-Modeling-with-Recurrence-Relations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2"/>
            <a:ext cx="8178799" cy="4600574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2E63CE-C40A-1DB0-7DD3-B9D6796BF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98" y="1463040"/>
            <a:ext cx="2847230" cy="2690949"/>
          </a:xfrm>
        </p:spPr>
        <p:txBody>
          <a:bodyPr anchor="t">
            <a:normAutofit/>
          </a:bodyPr>
          <a:lstStyle/>
          <a:p>
            <a:r>
              <a:rPr lang="en-US" sz="4200"/>
              <a:t>The Tower of Hanoi Problem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250" y="4415246"/>
            <a:ext cx="8986749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50279" y="587829"/>
            <a:ext cx="4878975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25696-0AB2-3079-509E-C71091C07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2163" y="1463039"/>
            <a:ext cx="4156790" cy="4300447"/>
          </a:xfrm>
        </p:spPr>
        <p:txBody>
          <a:bodyPr anchor="t"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Invented by the French mathematician Edouard Lucas in 1883.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a tower of n disks, initially stacked in decreasing size on one of three pegs.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objective is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▪ Transfer the entire tower to one of the other pegs. 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▪ Move only one disk at a time. 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▪ Never move a larger one onto a smaller</a:t>
            </a:r>
          </a:p>
        </p:txBody>
      </p:sp>
    </p:spTree>
    <p:extLst>
      <p:ext uri="{BB962C8B-B14F-4D97-AF65-F5344CB8AC3E}">
        <p14:creationId xmlns:p14="http://schemas.microsoft.com/office/powerpoint/2010/main" val="1540982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F06532-2081-96EE-8B5C-8E916E6922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600" y="791337"/>
            <a:ext cx="8178799" cy="527532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3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6BADF-16FB-ED53-1CA6-651AB34B9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3" y="98597"/>
            <a:ext cx="2829197" cy="2883594"/>
          </a:xfrm>
        </p:spPr>
        <p:txBody>
          <a:bodyPr anchor="t">
            <a:normAutofit lnSpcReduction="10000"/>
          </a:bodyPr>
          <a:lstStyle/>
          <a:p>
            <a:pPr algn="just"/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instructive to follow the steps of the procedure for an initial configuration  involving three disks. The steps in this recursive procedure are shown in Figure 9.3 using a tree. The actual computation order can be found by an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inorder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traversal of the tree 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234990-6AE8-7097-6DFD-956BF2DD7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3982" y="446809"/>
            <a:ext cx="6341325" cy="583969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051478" y="0"/>
            <a:ext cx="92522" cy="68580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20746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F38BC49-7928-3698-EC88-63131DB430B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20002A8B-FEDB-2C41-8327-AE59AC678E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4143" y="2600209"/>
            <a:ext cx="2915057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84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1DB71-F909-9CA6-33C3-C10547570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Tower of Hanoi : No. of Moves, Tn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2">
                <a:extLst>
                  <a:ext uri="{FF2B5EF4-FFF2-40B4-BE49-F238E27FC236}">
                    <a16:creationId xmlns:a16="http://schemas.microsoft.com/office/drawing/2014/main" id="{3B7F9A45-3AC4-0494-6376-05196E882B62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465544842"/>
                  </p:ext>
                </p:extLst>
              </p:nvPr>
            </p:nvGraphicFramePr>
            <p:xfrm>
              <a:off x="457200" y="1600200"/>
              <a:ext cx="8229600" cy="452596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5" name="Content Placeholder 2">
                <a:extLst>
                  <a:ext uri="{FF2B5EF4-FFF2-40B4-BE49-F238E27FC236}">
                    <a16:creationId xmlns:a16="http://schemas.microsoft.com/office/drawing/2014/main" id="{3B7F9A45-3AC4-0494-6376-05196E882B62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465544842"/>
                  </p:ext>
                </p:extLst>
              </p:nvPr>
            </p:nvGraphicFramePr>
            <p:xfrm>
              <a:off x="457200" y="1600200"/>
              <a:ext cx="8229600" cy="452596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01148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AFEF40-9947-FCE6-49FC-757D1C94A4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600" y="1282065"/>
            <a:ext cx="8178799" cy="4293868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623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98062A-C6C2-785A-CC33-7F6EE1ACFF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600" y="1138936"/>
            <a:ext cx="8178799" cy="4580127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42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BFCF20-49C8-D03B-CA62-DCC54E4623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600" y="1036701"/>
            <a:ext cx="8178799" cy="4784596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77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D8E91E-20CF-1A34-4EF0-0B5FE8081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78" y="386930"/>
            <a:ext cx="6927525" cy="118895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/>
              <a:t>First-Order Recurrence Relations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1998368"/>
            <a:ext cx="8771274" cy="782176"/>
            <a:chOff x="-2" y="1998368"/>
            <a:chExt cx="11695083" cy="78217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905B96-4C18-8C8E-E181-D73E4F0674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5245" y="2599509"/>
                <a:ext cx="7689016" cy="3635036"/>
              </a:xfrm>
            </p:spPr>
            <p:txBody>
              <a:bodyPr anchor="ctr">
                <a:noAutofit/>
              </a:bodyPr>
              <a:lstStyle/>
              <a:p>
                <a:pPr algn="just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Definition 1. A first-order recurrence relation is an expression of the form</a:t>
                </a:r>
              </a:p>
              <a:p>
                <a:pPr marL="0" indent="0" algn="ctr">
                  <a:buNone/>
                </a:pPr>
                <a:r>
                  <a:rPr lang="pt-B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T(n)=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4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cT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n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−1)+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f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n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) </m:t>
                            </m:r>
                            <m:r>
                              <m:rPr>
                                <m:nor/>
                              </m:rPr>
                              <a:rPr lang="en-US" sz="2400" b="0" i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         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for</m:t>
                            </m:r>
                            <m:r>
                              <m:rPr>
                                <m:nor/>
                              </m:rPr>
                              <a:rPr lang="en-US" sz="2400" b="0" i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  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n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&gt;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k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f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(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k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) </m:t>
                            </m:r>
                            <m:r>
                              <m:rPr>
                                <m:nor/>
                              </m:rPr>
                              <a:rPr lang="en-US" sz="2400" b="0" i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                      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for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n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= </m:t>
                            </m:r>
                            <m:r>
                              <m:rPr>
                                <m:nor/>
                              </m:rPr>
                              <a:rPr lang="pt-BR" sz="24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k</m:t>
                            </m:r>
                          </m:e>
                        </m:eqArr>
                      </m:e>
                    </m:d>
                  </m:oMath>
                </a14:m>
                <a:endParaRPr lang="pt-BR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defined for all natural numbers greater than or equal to some positive integer k where c is a constant and f is a function of n for n = k, k + 1, k + 2 .....</a:t>
                </a:r>
              </a:p>
              <a:p>
                <a:pPr marL="0" indent="0" algn="just">
                  <a:buNone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value of T at n = k is called an initial value or a boundary value.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905B96-4C18-8C8E-E181-D73E4F0674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5245" y="2599509"/>
                <a:ext cx="7689016" cy="3635036"/>
              </a:xfrm>
              <a:blipFill>
                <a:blip r:embed="rId2"/>
                <a:stretch>
                  <a:fillRect l="-1269" t="-1173" r="-1190" b="-3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9701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0CC88A9-A661-4C48-866E-8734E511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DD0093-1822-206F-DDCC-31D4DB517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570" y="140755"/>
            <a:ext cx="5741571" cy="7398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2200" dirty="0"/>
              <a:t>Solving First-Order Recurrences Using Back Substitution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1E2994-22C4-D8FB-83B3-C828CE472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0057" y="763320"/>
            <a:ext cx="6311945" cy="48831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D87B42-FD80-428B-55D3-A1DA7BFFD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057" y="5402591"/>
            <a:ext cx="6671434" cy="1484414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FDF195F-784B-4D00-8C92-6FC1B0499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157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4BF374-4A92-9974-A672-00C0EDCE3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5" y="584488"/>
            <a:ext cx="7052830" cy="74295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Order-Recurrence Relations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A2DF49-0589-2FC9-5847-0A78105451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45" y="1762123"/>
            <a:ext cx="9075707" cy="4139913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59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E395AE0-8789-FAD6-A987-32E65C185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4390253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AD886D-BC3D-8F64-5A74-48738F6C2C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031" y="1298864"/>
            <a:ext cx="9077672" cy="193270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4811517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084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6AA27B-DD35-022A-E5C4-733DF43D69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549" y="643467"/>
            <a:ext cx="70969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3565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D1150-B9FA-A156-95E2-60FC2DAE7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46D95E-11DC-C6D4-6542-7F3ECF997E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66018"/>
                <a:ext cx="8229600" cy="4525963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Solve the recurrence relation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- 6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 7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 for n &gt; 5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344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2400.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46D95E-11DC-C6D4-6542-7F3ECF997E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66018"/>
                <a:ext cx="8229600" cy="4525963"/>
              </a:xfrm>
              <a:blipFill>
                <a:blip r:embed="rId2"/>
                <a:stretch>
                  <a:fillRect l="-963" t="-1077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E13DD7D-F8B5-814A-14EB-B3C1531E7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090" y="2012955"/>
            <a:ext cx="7232073" cy="439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0855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309AB5-D1C1-F51C-5960-7611E9889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0780" y="643467"/>
            <a:ext cx="728243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772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B54722-5B7D-ADDF-FC4D-9D10564948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640" y="643467"/>
            <a:ext cx="725871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1241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AEF52-F5A5-9C0D-D2FB-335D3733F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1141712"/>
            <a:ext cx="5942861" cy="11295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Practice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92712F8-36FA-35DF-0CE8-4098D9332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7AF751-30F4-CDC8-BA72-6F001FF9B5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8854" y="2814356"/>
            <a:ext cx="7859041" cy="196476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9469B9-6468-5B6A-E832-8D4590388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6672" y="5231580"/>
            <a:ext cx="7844367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3167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975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8-Modeling-with-Recurrence-Relations-2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3"/>
            <a:ext cx="8178799" cy="46005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458</Words>
  <Application>Microsoft Office PowerPoint</Application>
  <PresentationFormat>On-screen Show (4:3)</PresentationFormat>
  <Paragraphs>30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Cambria Math</vt:lpstr>
      <vt:lpstr>Times New Roman</vt:lpstr>
      <vt:lpstr>Wingdings</vt:lpstr>
      <vt:lpstr>Office Theme</vt:lpstr>
      <vt:lpstr>Recurrent Problem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Tower of Hanoi Problem</vt:lpstr>
      <vt:lpstr>PowerPoint Presentation</vt:lpstr>
      <vt:lpstr>PowerPoint Presentation</vt:lpstr>
      <vt:lpstr>PowerPoint Presentation</vt:lpstr>
      <vt:lpstr>Tower of Hanoi : No. of Moves, Tn</vt:lpstr>
      <vt:lpstr>PowerPoint Presentation</vt:lpstr>
      <vt:lpstr>PowerPoint Presentation</vt:lpstr>
      <vt:lpstr>PowerPoint Presentation</vt:lpstr>
      <vt:lpstr>First-Order Recurrence Relations</vt:lpstr>
      <vt:lpstr>Solving First-Order Recurrences Using Back Substitution</vt:lpstr>
      <vt:lpstr>Second Order-Recurrence Relations</vt:lpstr>
      <vt:lpstr>PowerPoint Presentation</vt:lpstr>
      <vt:lpstr>PowerPoint Presentation</vt:lpstr>
      <vt:lpstr>Example-1</vt:lpstr>
      <vt:lpstr>PowerPoint Presentation</vt:lpstr>
      <vt:lpstr>PowerPoint Presentation</vt:lpstr>
      <vt:lpstr>Practice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Amartya durjoy</cp:lastModifiedBy>
  <cp:revision>20</cp:revision>
  <dcterms:created xsi:type="dcterms:W3CDTF">2013-01-27T09:14:16Z</dcterms:created>
  <dcterms:modified xsi:type="dcterms:W3CDTF">2025-06-25T18:00:11Z</dcterms:modified>
  <cp:category/>
</cp:coreProperties>
</file>