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97"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81" r:id="rId18"/>
    <p:sldId id="298" r:id="rId19"/>
    <p:sldId id="299" r:id="rId20"/>
    <p:sldId id="300" r:id="rId21"/>
    <p:sldId id="301" r:id="rId22"/>
    <p:sldId id="302" r:id="rId23"/>
    <p:sldId id="282" r:id="rId24"/>
    <p:sldId id="287" r:id="rId25"/>
    <p:sldId id="288" r:id="rId26"/>
    <p:sldId id="289" r:id="rId27"/>
    <p:sldId id="290" r:id="rId28"/>
    <p:sldId id="291" r:id="rId29"/>
    <p:sldId id="292" r:id="rId30"/>
    <p:sldId id="294" r:id="rId31"/>
    <p:sldId id="295" r:id="rId32"/>
    <p:sldId id="296" r:id="rId33"/>
    <p:sldId id="303" r:id="rId34"/>
    <p:sldId id="304" r:id="rId35"/>
    <p:sldId id="305" r:id="rId36"/>
    <p:sldId id="306" r:id="rId37"/>
    <p:sldId id="297" r:id="rId38"/>
  </p:sldIdLst>
  <p:sldSz cx="9144000" cy="6858000" type="screen4x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927" autoAdjust="0"/>
    <p:restoredTop sz="94660"/>
  </p:normalViewPr>
  <p:slideViewPr>
    <p:cSldViewPr>
      <p:cViewPr varScale="1">
        <p:scale>
          <a:sx n="78" d="100"/>
          <a:sy n="78" d="100"/>
        </p:scale>
        <p:origin x="922" y="6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Rectangle 9"/>
          <p:cNvSpPr/>
          <p:nvPr/>
        </p:nvSpPr>
        <p:spPr>
          <a:xfrm>
            <a:off x="1007534" y="0"/>
            <a:ext cx="5898825"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6906359"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958856" y="3428999"/>
            <a:ext cx="4138550" cy="2268559"/>
          </a:xfrm>
        </p:spPr>
        <p:txBody>
          <a:bodyPr anchor="t">
            <a:normAutofit/>
          </a:bodyPr>
          <a:lstStyle>
            <a:lvl1pPr algn="r">
              <a:defRPr sz="4200"/>
            </a:lvl1pPr>
          </a:lstStyle>
          <a:p>
            <a:r>
              <a:rPr lang="en-US"/>
              <a:t>Click to edit Master title style</a:t>
            </a:r>
            <a:endParaRPr lang="en-US" dirty="0"/>
          </a:p>
        </p:txBody>
      </p:sp>
      <p:sp>
        <p:nvSpPr>
          <p:cNvPr id="3" name="Subtitle 2"/>
          <p:cNvSpPr>
            <a:spLocks noGrp="1"/>
          </p:cNvSpPr>
          <p:nvPr>
            <p:ph type="subTitle" idx="1"/>
          </p:nvPr>
        </p:nvSpPr>
        <p:spPr>
          <a:xfrm>
            <a:off x="2131292" y="2268787"/>
            <a:ext cx="3966114" cy="1160213"/>
          </a:xfrm>
        </p:spPr>
        <p:txBody>
          <a:bodyPr tIns="0" anchor="b">
            <a:normAutofit/>
          </a:bodyPr>
          <a:lstStyle>
            <a:lvl1pPr marL="0" indent="0" algn="r">
              <a:buNone/>
              <a:defRPr sz="1600" b="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6/26/2025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rIns="45720"/>
          <a:lstStyle/>
          <a:p>
            <a:fld id="{B6F15528-21DE-4FAA-801E-634DDDAF4B2B}" type="slidenum">
              <a:rPr lang="en-US" smtClean="0"/>
              <a:t>‹#›</a:t>
            </a:fld>
            <a:endParaRPr lang="en-US"/>
          </a:p>
        </p:txBody>
      </p:sp>
      <p:sp>
        <p:nvSpPr>
          <p:cNvPr id="24" name="TextBox 23"/>
          <p:cNvSpPr txBox="1"/>
          <p:nvPr/>
        </p:nvSpPr>
        <p:spPr>
          <a:xfrm>
            <a:off x="1641440" y="3262168"/>
            <a:ext cx="311727" cy="430887"/>
          </a:xfrm>
          <a:prstGeom prst="rect">
            <a:avLst/>
          </a:prstGeom>
          <a:noFill/>
        </p:spPr>
        <p:txBody>
          <a:bodyPr wrap="square" rtlCol="0">
            <a:spAutoFit/>
          </a:bodyPr>
          <a:lstStyle/>
          <a:p>
            <a:pPr algn="r"/>
            <a:r>
              <a:rPr lang="en-US" sz="2200" dirty="0">
                <a:solidFill>
                  <a:schemeClr val="accent6"/>
                </a:solidFill>
                <a:latin typeface="Wingdings 3" panose="05040102010807070707" pitchFamily="18" charset="2"/>
              </a:rPr>
              <a:t>z</a:t>
            </a:r>
            <a:endParaRPr lang="en-US" sz="22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1438404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Rectangle 8"/>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6/26/2025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
        <p:nvSpPr>
          <p:cNvPr id="7" name="TextBox 6"/>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113129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957405" y="3199028"/>
            <a:ext cx="5967420" cy="1372971"/>
          </a:xfrm>
        </p:spPr>
        <p:txBody>
          <a:bodyPr anchor="t">
            <a:normAutofit/>
          </a:bodyPr>
          <a:lstStyle>
            <a:lvl1pPr algn="r">
              <a:defRPr sz="2800"/>
            </a:lvl1pPr>
          </a:lstStyle>
          <a:p>
            <a:r>
              <a:rPr lang="en-US"/>
              <a:t>Click to edit Master title style</a:t>
            </a:r>
            <a:endParaRPr lang="en-US" dirty="0"/>
          </a:p>
        </p:txBody>
      </p:sp>
      <p:sp>
        <p:nvSpPr>
          <p:cNvPr id="3" name="Text Placeholder 2"/>
          <p:cNvSpPr>
            <a:spLocks noGrp="1"/>
          </p:cNvSpPr>
          <p:nvPr>
            <p:ph type="body" idx="1"/>
          </p:nvPr>
        </p:nvSpPr>
        <p:spPr>
          <a:xfrm>
            <a:off x="2121131" y="2272143"/>
            <a:ext cx="5803294" cy="926885"/>
          </a:xfrm>
        </p:spPr>
        <p:txBody>
          <a:bodyPr tIns="0" anchor="b">
            <a:normAutofit/>
          </a:bodyPr>
          <a:lstStyle>
            <a:lvl1pPr marL="0" indent="0" algn="r">
              <a:buNone/>
              <a:defRPr sz="16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6/26/2025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
        <p:nvSpPr>
          <p:cNvPr id="16" name="TextBox 15"/>
          <p:cNvSpPr txBox="1"/>
          <p:nvPr/>
        </p:nvSpPr>
        <p:spPr>
          <a:xfrm>
            <a:off x="1644924" y="3023993"/>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3794281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2" name="Rectangle 11"/>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961426" y="805818"/>
            <a:ext cx="5882780"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965406" y="2056800"/>
            <a:ext cx="2855547" cy="39931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84679" y="2056800"/>
            <a:ext cx="2859527" cy="39931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t>6/26/2025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
        <p:nvSpPr>
          <p:cNvPr id="11" name="Rectangle 10"/>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TextBox 18"/>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90053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Rectangle 13"/>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TextBox 23"/>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63589" y="805818"/>
            <a:ext cx="5880617" cy="1077020"/>
          </a:xfrm>
        </p:spPr>
        <p:txBody>
          <a:bodyPr/>
          <a:lstStyle/>
          <a:p>
            <a:r>
              <a:rPr lang="en-US"/>
              <a:t>Click to edit Master title style</a:t>
            </a:r>
            <a:endParaRPr lang="en-US" dirty="0"/>
          </a:p>
        </p:txBody>
      </p:sp>
      <p:sp>
        <p:nvSpPr>
          <p:cNvPr id="3" name="Text Placeholder 2"/>
          <p:cNvSpPr>
            <a:spLocks noGrp="1"/>
          </p:cNvSpPr>
          <p:nvPr>
            <p:ph type="body" idx="1"/>
          </p:nvPr>
        </p:nvSpPr>
        <p:spPr>
          <a:xfrm>
            <a:off x="1963589" y="2054563"/>
            <a:ext cx="2857364" cy="713818"/>
          </a:xfrm>
        </p:spPr>
        <p:txBody>
          <a:bodyPr anchor="b">
            <a:noAutofit/>
          </a:bodyPr>
          <a:lstStyle>
            <a:lvl1pPr marL="0" indent="0" algn="l">
              <a:lnSpc>
                <a:spcPct val="100000"/>
              </a:lnSpc>
              <a:buNone/>
              <a:defRPr sz="2000" b="0" cap="none" baseline="0">
                <a:solidFill>
                  <a:schemeClr val="accent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962510" y="2851330"/>
            <a:ext cx="2858443" cy="31986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984679" y="2054563"/>
            <a:ext cx="2859527" cy="713818"/>
          </a:xfrm>
        </p:spPr>
        <p:txBody>
          <a:bodyPr anchor="b">
            <a:noAutofit/>
          </a:bodyPr>
          <a:lstStyle>
            <a:lvl1pPr marL="0" indent="0" algn="l">
              <a:lnSpc>
                <a:spcPct val="100000"/>
              </a:lnSpc>
              <a:buNone/>
              <a:defRPr sz="2000" b="0" cap="none" baseline="0">
                <a:solidFill>
                  <a:schemeClr val="accent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984680" y="2851330"/>
            <a:ext cx="2859526" cy="31986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t>6/26/2025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4120946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Rectangle 8"/>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TextBox 15"/>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t>6/26/2025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8854045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9" name="Rectangle 8"/>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1D8BD707-D9CF-40AE-B4C6-C98DA3205C09}" type="datetimeFigureOut">
              <a:rPr lang="en-US" smtClean="0"/>
              <a:t>6/26/2025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3389355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7" name="Rectangle 16"/>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TextBox 21"/>
          <p:cNvSpPr txBox="1"/>
          <p:nvPr/>
        </p:nvSpPr>
        <p:spPr>
          <a:xfrm>
            <a:off x="1179466" y="1127642"/>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485983" y="1296618"/>
            <a:ext cx="2120703" cy="1889075"/>
          </a:xfrm>
        </p:spPr>
        <p:txBody>
          <a:bodyPr anchor="b">
            <a:normAutofit/>
          </a:bodyPr>
          <a:lstStyle>
            <a:lvl1pPr algn="l">
              <a:defRPr sz="2000"/>
            </a:lvl1pPr>
          </a:lstStyle>
          <a:p>
            <a:r>
              <a:rPr lang="en-US"/>
              <a:t>Click to edit Master title style</a:t>
            </a:r>
            <a:endParaRPr lang="en-US" dirty="0"/>
          </a:p>
        </p:txBody>
      </p:sp>
      <p:sp>
        <p:nvSpPr>
          <p:cNvPr id="3" name="Content Placeholder 2"/>
          <p:cNvSpPr>
            <a:spLocks noGrp="1"/>
          </p:cNvSpPr>
          <p:nvPr>
            <p:ph idx="1"/>
          </p:nvPr>
        </p:nvSpPr>
        <p:spPr>
          <a:xfrm>
            <a:off x="4088538" y="805818"/>
            <a:ext cx="3755668" cy="52441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5982" y="3186155"/>
            <a:ext cx="2120703" cy="2386397"/>
          </a:xfrm>
        </p:spPr>
        <p:txBody>
          <a:bodyPr>
            <a:normAutofit/>
          </a:bodyPr>
          <a:lstStyle>
            <a:lvl1pPr marL="0" indent="0" algn="l">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6/26/2025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9888430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TextBox 12"/>
          <p:cNvSpPr txBox="1"/>
          <p:nvPr/>
        </p:nvSpPr>
        <p:spPr>
          <a:xfrm>
            <a:off x="1179466" y="1127642"/>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3" name="Picture Placeholder 2"/>
          <p:cNvSpPr>
            <a:spLocks noGrp="1" noChangeAspect="1"/>
          </p:cNvSpPr>
          <p:nvPr>
            <p:ph type="pic" idx="1"/>
          </p:nvPr>
        </p:nvSpPr>
        <p:spPr>
          <a:xfrm>
            <a:off x="4582987" y="3229"/>
            <a:ext cx="3727769"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2" name="Title 1"/>
          <p:cNvSpPr>
            <a:spLocks noGrp="1"/>
          </p:cNvSpPr>
          <p:nvPr>
            <p:ph type="title"/>
          </p:nvPr>
        </p:nvSpPr>
        <p:spPr>
          <a:xfrm>
            <a:off x="1486671" y="1296618"/>
            <a:ext cx="2603212" cy="1886308"/>
          </a:xfrm>
        </p:spPr>
        <p:txBody>
          <a:bodyPr anchor="b">
            <a:normAutofit/>
          </a:bodyPr>
          <a:lstStyle>
            <a:lvl1pPr algn="l">
              <a:defRPr sz="2400"/>
            </a:lvl1pPr>
          </a:lstStyle>
          <a:p>
            <a:r>
              <a:rPr lang="en-US"/>
              <a:t>Click to edit Master title style</a:t>
            </a:r>
            <a:endParaRPr lang="en-US" dirty="0"/>
          </a:p>
        </p:txBody>
      </p:sp>
      <p:sp>
        <p:nvSpPr>
          <p:cNvPr id="4" name="Text Placeholder 3"/>
          <p:cNvSpPr>
            <a:spLocks noGrp="1"/>
          </p:cNvSpPr>
          <p:nvPr>
            <p:ph type="body" sz="half" idx="2"/>
          </p:nvPr>
        </p:nvSpPr>
        <p:spPr>
          <a:xfrm>
            <a:off x="1485984" y="3182928"/>
            <a:ext cx="2603794" cy="2386394"/>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6/26/2025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762880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TextBox 16"/>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58857" y="808057"/>
            <a:ext cx="5885350"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2120792" y="2049878"/>
            <a:ext cx="5723414" cy="400006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6/26/2025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42758999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8" name="Rectangle 17"/>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TextBox 22"/>
          <p:cNvSpPr txBox="1"/>
          <p:nvPr/>
        </p:nvSpPr>
        <p:spPr>
          <a:xfrm rot="5400000">
            <a:off x="7688343" y="480678"/>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6849317" y="805818"/>
            <a:ext cx="99488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964598" y="970410"/>
            <a:ext cx="4715441" cy="50795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6/26/2025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726622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3591305" y="1798701"/>
            <a:ext cx="2114550" cy="696594"/>
          </a:xfrm>
          <a:prstGeom prst="rect">
            <a:avLst/>
          </a:prstGeom>
        </p:spPr>
        <p:txBody>
          <a:bodyPr wrap="square" lIns="0" tIns="0" rIns="0" bIns="0">
            <a:spAutoFit/>
          </a:bodyPr>
          <a:lstStyle>
            <a:lvl1pPr>
              <a:defRPr sz="4000" b="1" i="0">
                <a:solidFill>
                  <a:schemeClr val="tx1"/>
                </a:solidFill>
                <a:latin typeface="Calibri"/>
                <a:cs typeface="Calibri"/>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sz="240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6/26/2025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027591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371060" y="2912532"/>
            <a:ext cx="7772939" cy="3945467"/>
          </a:xfrm>
          <a:prstGeom prst="rect">
            <a:avLst/>
          </a:prstGeom>
        </p:spPr>
      </p:pic>
      <p:pic>
        <p:nvPicPr>
          <p:cNvPr id="15" name="Picture 14"/>
          <p:cNvPicPr>
            <a:picLocks noChangeAspect="1"/>
          </p:cNvPicPr>
          <p:nvPr/>
        </p:nvPicPr>
        <p:blipFill rotWithShape="1">
          <a:blip r:embed="rId15">
            <a:extLst>
              <a:ext uri="{28A0092B-C50C-407E-A947-70E740481C1C}">
                <a14:useLocalDpi xmlns:a14="http://schemas.microsoft.com/office/drawing/2010/main" val="0"/>
              </a:ext>
            </a:extLst>
          </a:blip>
          <a:srcRect r="24998"/>
          <a:stretch/>
        </p:blipFill>
        <p:spPr>
          <a:xfrm>
            <a:off x="1" y="0"/>
            <a:ext cx="9143999" cy="6858000"/>
          </a:xfrm>
          <a:prstGeom prst="rect">
            <a:avLst/>
          </a:prstGeom>
        </p:spPr>
      </p:pic>
      <p:sp>
        <p:nvSpPr>
          <p:cNvPr id="12" name="Rectangle 11"/>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961317" y="808057"/>
            <a:ext cx="587801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126236" y="2049878"/>
            <a:ext cx="5713092" cy="40000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828294" y="5272451"/>
            <a:ext cx="2662729" cy="179188"/>
          </a:xfrm>
          <a:prstGeom prst="rect">
            <a:avLst/>
          </a:prstGeom>
        </p:spPr>
        <p:txBody>
          <a:bodyPr vert="horz" lIns="91440" tIns="18288" rIns="91440" bIns="45720" rtlCol="0" anchor="t"/>
          <a:lstStyle>
            <a:lvl1pPr algn="r">
              <a:defRPr sz="900">
                <a:solidFill>
                  <a:schemeClr val="tx1">
                    <a:tint val="75000"/>
                  </a:schemeClr>
                </a:solidFill>
                <a:latin typeface="+mn-lt"/>
              </a:defRPr>
            </a:lvl1pPr>
          </a:lstStyle>
          <a:p>
            <a:fld id="{1D8BD707-D9CF-40AE-B4C6-C98DA3205C09}" type="datetimeFigureOut">
              <a:rPr lang="en-US" smtClean="0"/>
              <a:t>6/26/2025</a:t>
            </a:fld>
            <a:endParaRPr lang="en-US"/>
          </a:p>
        </p:txBody>
      </p:sp>
      <p:sp>
        <p:nvSpPr>
          <p:cNvPr id="5" name="Footer Placeholder 4"/>
          <p:cNvSpPr>
            <a:spLocks noGrp="1"/>
          </p:cNvSpPr>
          <p:nvPr>
            <p:ph type="ftr" sz="quarter" idx="3"/>
          </p:nvPr>
        </p:nvSpPr>
        <p:spPr>
          <a:xfrm rot="5400000">
            <a:off x="-2258177" y="3658900"/>
            <a:ext cx="5885352" cy="183663"/>
          </a:xfrm>
          <a:prstGeom prst="rect">
            <a:avLst/>
          </a:prstGeom>
        </p:spPr>
        <p:txBody>
          <a:bodyPr vert="horz" lIns="91440" tIns="45720" rIns="91440" bIns="18288" rtlCol="0" anchor="b"/>
          <a:lstStyle>
            <a:lvl1pPr algn="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62136" y="164594"/>
            <a:ext cx="638312" cy="322850"/>
          </a:xfrm>
          <a:prstGeom prst="rect">
            <a:avLst/>
          </a:prstGeom>
        </p:spPr>
        <p:txBody>
          <a:bodyPr vert="horz" lIns="91440" tIns="45720" rIns="45720" bIns="45720" rtlCol="0" anchor="ctr"/>
          <a:lstStyle>
            <a:lvl1pPr algn="r">
              <a:defRPr sz="1600">
                <a:solidFill>
                  <a:schemeClr val="tx1">
                    <a:tint val="75000"/>
                  </a:schemeClr>
                </a:solidFill>
              </a:defRPr>
            </a:lvl1pPr>
          </a:lstStyle>
          <a:p>
            <a:fld id="{B6F15528-21DE-4FAA-801E-634DDDAF4B2B}" type="slidenum">
              <a:rPr lang="en-US" smtClean="0"/>
              <a:t>‹#›</a:t>
            </a:fld>
            <a:endParaRPr lang="en-US"/>
          </a:p>
        </p:txBody>
      </p:sp>
    </p:spTree>
    <p:extLst>
      <p:ext uri="{BB962C8B-B14F-4D97-AF65-F5344CB8AC3E}">
        <p14:creationId xmlns:p14="http://schemas.microsoft.com/office/powerpoint/2010/main" val="1915338691"/>
      </p:ext>
    </p:extLst>
  </p:cSld>
  <p:clrMap bg1="dk1" tx1="lt1" bg2="dk2" tx2="lt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Lst>
  <p:txStyles>
    <p:titleStyle>
      <a:lvl1pPr algn="r" defTabSz="685800" rtl="0" eaLnBrk="1" latinLnBrk="0" hangingPunct="1">
        <a:lnSpc>
          <a:spcPct val="90000"/>
        </a:lnSpc>
        <a:spcBef>
          <a:spcPct val="0"/>
        </a:spcBef>
        <a:buNone/>
        <a:defRPr sz="2800" b="0" i="0" kern="1200" cap="none">
          <a:solidFill>
            <a:schemeClr val="tx1"/>
          </a:solidFill>
          <a:effectLst/>
          <a:latin typeface="+mj-lt"/>
          <a:ea typeface="+mj-ea"/>
          <a:cs typeface="+mj-cs"/>
        </a:defRPr>
      </a:lvl1pPr>
    </p:titleStyle>
    <p:bodyStyle>
      <a:lvl1pPr marL="258366" indent="-258366" algn="l" defTabSz="685800" rtl="0" eaLnBrk="1" latinLnBrk="0" hangingPunct="1">
        <a:lnSpc>
          <a:spcPct val="120000"/>
        </a:lnSpc>
        <a:spcBef>
          <a:spcPts val="750"/>
        </a:spcBef>
        <a:spcAft>
          <a:spcPts val="45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1pPr>
      <a:lvl2pPr marL="596504" indent="-253604"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2pPr>
      <a:lvl3pPr marL="944166" indent="-258366"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3pPr>
      <a:lvl4pPr marL="1282304" indent="-253604"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4pPr>
      <a:lvl5pPr marL="1629966" indent="-258366"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1975104"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6pPr>
      <a:lvl7pPr marL="2322576"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7pPr>
      <a:lvl8pPr marL="2670048"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8pPr>
      <a:lvl9pPr marL="3017520"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1.png"/><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9.jp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6.xml"/><Relationship Id="rId5" Type="http://schemas.openxmlformats.org/officeDocument/2006/relationships/image" Target="../media/image35.jpe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049A0C8-4DD4-4ABB-A614-2328477652A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123845" y="2105202"/>
            <a:ext cx="7020154" cy="4752798"/>
          </a:xfrm>
          <a:prstGeom prst="rect">
            <a:avLst/>
          </a:prstGeom>
        </p:spPr>
      </p:pic>
      <p:pic>
        <p:nvPicPr>
          <p:cNvPr id="10" name="Picture 9">
            <a:extLst>
              <a:ext uri="{FF2B5EF4-FFF2-40B4-BE49-F238E27FC236}">
                <a16:creationId xmlns:a16="http://schemas.microsoft.com/office/drawing/2014/main" id="{0F6A325A-2919-4123-9174-54EABC5A03A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9142400" cy="6858000"/>
          </a:xfrm>
          <a:prstGeom prst="rect">
            <a:avLst/>
          </a:prstGeom>
        </p:spPr>
      </p:pic>
      <p:sp>
        <p:nvSpPr>
          <p:cNvPr id="12" name="Rectangle 11">
            <a:extLst>
              <a:ext uri="{FF2B5EF4-FFF2-40B4-BE49-F238E27FC236}">
                <a16:creationId xmlns:a16="http://schemas.microsoft.com/office/drawing/2014/main" id="{80E82CC2-31B4-4592-9C30-6A975D5DEB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2313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198CE383-5E7E-4B66-B52A-B492AE0F10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1531" y="0"/>
            <a:ext cx="3428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6" name="Rectangle 15">
            <a:extLst>
              <a:ext uri="{FF2B5EF4-FFF2-40B4-BE49-F238E27FC236}">
                <a16:creationId xmlns:a16="http://schemas.microsoft.com/office/drawing/2014/main" id="{9D185A96-18D7-4084-8117-F60559EB2E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49" y="0"/>
            <a:ext cx="595076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8" name="Rectangle 17">
            <a:extLst>
              <a:ext uri="{FF2B5EF4-FFF2-40B4-BE49-F238E27FC236}">
                <a16:creationId xmlns:a16="http://schemas.microsoft.com/office/drawing/2014/main" id="{EA34A425-32DC-4467-9A4A-9176EC369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06410" y="0"/>
            <a:ext cx="20574"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0" name="TextBox 19">
            <a:extLst>
              <a:ext uri="{FF2B5EF4-FFF2-40B4-BE49-F238E27FC236}">
                <a16:creationId xmlns:a16="http://schemas.microsoft.com/office/drawing/2014/main" id="{1BF53389-3CCE-4DFA-9F44-1093CA4DBEA2}"/>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43461" y="3262852"/>
            <a:ext cx="311727" cy="461665"/>
          </a:xfrm>
          <a:prstGeom prst="rect">
            <a:avLst/>
          </a:prstGeom>
          <a:noFill/>
        </p:spPr>
        <p:txBody>
          <a:bodyPr wrap="square" rtlCol="0">
            <a:spAutoFit/>
          </a:bodyPr>
          <a:lstStyle/>
          <a:p>
            <a:pPr algn="r">
              <a:spcAft>
                <a:spcPts val="600"/>
              </a:spcAft>
            </a:pP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 useBgFill="1">
        <p:nvSpPr>
          <p:cNvPr id="22" name="Rectangle 21">
            <a:extLst>
              <a:ext uri="{FF2B5EF4-FFF2-40B4-BE49-F238E27FC236}">
                <a16:creationId xmlns:a16="http://schemas.microsoft.com/office/drawing/2014/main" id="{8F3CF990-ACB8-443A-BB74-D36EC8A00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00B98862-BEE1-44FB-A335-A1B9106B44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123845" y="2105202"/>
            <a:ext cx="7020154" cy="4752798"/>
          </a:xfrm>
          <a:prstGeom prst="rect">
            <a:avLst/>
          </a:prstGeom>
          <a:noFill/>
        </p:spPr>
      </p:pic>
      <p:sp>
        <p:nvSpPr>
          <p:cNvPr id="26" name="Freeform: Shape 25">
            <a:extLst>
              <a:ext uri="{FF2B5EF4-FFF2-40B4-BE49-F238E27FC236}">
                <a16:creationId xmlns:a16="http://schemas.microsoft.com/office/drawing/2014/main" id="{65F94F98-3A57-49AA-838E-91AAF600B6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029111" y="-262376"/>
            <a:ext cx="5838229" cy="8391550"/>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25000">
                <a:schemeClr val="accent1">
                  <a:alpha val="0"/>
                </a:schemeClr>
              </a:gs>
              <a:gs pos="100000">
                <a:schemeClr val="accent1">
                  <a:alpha val="75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28" name="Picture 27">
            <a:extLst>
              <a:ext uri="{FF2B5EF4-FFF2-40B4-BE49-F238E27FC236}">
                <a16:creationId xmlns:a16="http://schemas.microsoft.com/office/drawing/2014/main" id="{7185CF21-0594-48C0-9F3E-254D6BCE9D9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9142400" cy="6858000"/>
          </a:xfrm>
          <a:prstGeom prst="rect">
            <a:avLst/>
          </a:prstGeom>
        </p:spPr>
      </p:pic>
      <p:sp>
        <p:nvSpPr>
          <p:cNvPr id="30" name="Rectangle 29">
            <a:extLst>
              <a:ext uri="{FF2B5EF4-FFF2-40B4-BE49-F238E27FC236}">
                <a16:creationId xmlns:a16="http://schemas.microsoft.com/office/drawing/2014/main" id="{A0B5529D-5CAA-4BF2-B5C9-34705E7661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19931" cy="6858000"/>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2" name="Freeform: Shape 31">
            <a:extLst>
              <a:ext uri="{FF2B5EF4-FFF2-40B4-BE49-F238E27FC236}">
                <a16:creationId xmlns:a16="http://schemas.microsoft.com/office/drawing/2014/main" id="{FBD68200-BC03-4015-860B-CD5C30CD7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9932" y="0"/>
            <a:ext cx="5902158" cy="6858000"/>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25996">
                <a:srgbClr val="1F2D29">
                  <a:alpha val="4000"/>
                </a:srgbClr>
              </a:gs>
              <a:gs pos="20000">
                <a:schemeClr val="bg2">
                  <a:alpha val="0"/>
                </a:schemeClr>
              </a:gs>
              <a:gs pos="100000">
                <a:schemeClr val="bg2"/>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4" name="Oval 33">
            <a:extLst>
              <a:ext uri="{FF2B5EF4-FFF2-40B4-BE49-F238E27FC236}">
                <a16:creationId xmlns:a16="http://schemas.microsoft.com/office/drawing/2014/main" id="{332A6F87-AC28-4AA8-B8A6-AEBC67BD0D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60675" y="2282700"/>
            <a:ext cx="725361" cy="967148"/>
          </a:xfrm>
          <a:prstGeom prst="ellipse">
            <a:avLst/>
          </a:prstGeom>
          <a:gradFill>
            <a:gsLst>
              <a:gs pos="0">
                <a:schemeClr val="bg2">
                  <a:alpha val="0"/>
                </a:schemeClr>
              </a:gs>
              <a:gs pos="100000">
                <a:schemeClr val="accent1">
                  <a:alpha val="21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bject 2"/>
          <p:cNvSpPr txBox="1">
            <a:spLocks noGrp="1"/>
          </p:cNvSpPr>
          <p:nvPr>
            <p:ph type="ctrTitle"/>
          </p:nvPr>
        </p:nvSpPr>
        <p:spPr>
          <a:xfrm>
            <a:off x="1416988" y="1084868"/>
            <a:ext cx="5527231" cy="3608480"/>
          </a:xfrm>
          <a:prstGeom prst="rect">
            <a:avLst/>
          </a:prstGeom>
        </p:spPr>
        <p:txBody>
          <a:bodyPr vert="horz" lIns="91440" tIns="45720" rIns="91440" bIns="45720" rtlCol="0" anchor="t">
            <a:normAutofit/>
          </a:bodyPr>
          <a:lstStyle/>
          <a:p>
            <a:pPr marL="12700" algn="l" defTabSz="914400"/>
            <a:r>
              <a:rPr lang="en-US" sz="7000" b="0" spc="-10" dirty="0">
                <a:latin typeface="+mj-lt"/>
                <a:cs typeface="+mj-cs"/>
              </a:rPr>
              <a:t>Counting</a:t>
            </a:r>
            <a:endParaRPr lang="en-US" sz="7000" b="0" dirty="0">
              <a:latin typeface="+mj-lt"/>
              <a:cs typeface="+mj-cs"/>
            </a:endParaRPr>
          </a:p>
        </p:txBody>
      </p:sp>
      <p:sp>
        <p:nvSpPr>
          <p:cNvPr id="3" name="object 3"/>
          <p:cNvSpPr txBox="1"/>
          <p:nvPr/>
        </p:nvSpPr>
        <p:spPr>
          <a:xfrm>
            <a:off x="1612288" y="2940401"/>
            <a:ext cx="4828222" cy="1335503"/>
          </a:xfrm>
          <a:prstGeom prst="rect">
            <a:avLst/>
          </a:prstGeom>
        </p:spPr>
        <p:txBody>
          <a:bodyPr vert="horz" lIns="91440" tIns="0" rIns="91440" bIns="45720" rtlCol="0" anchor="b">
            <a:normAutofit/>
          </a:bodyPr>
          <a:lstStyle/>
          <a:p>
            <a:pPr marR="5080" defTabSz="914400">
              <a:lnSpc>
                <a:spcPct val="120000"/>
              </a:lnSpc>
              <a:spcBef>
                <a:spcPts val="500"/>
              </a:spcBef>
              <a:spcAft>
                <a:spcPts val="600"/>
              </a:spcAft>
              <a:buClr>
                <a:schemeClr val="accent6"/>
              </a:buClr>
              <a:buSzPct val="90000"/>
            </a:pPr>
            <a:r>
              <a:rPr lang="en-US" sz="2400" spc="-25" dirty="0"/>
              <a:t>Amartya Kundu Durjoy</a:t>
            </a:r>
          </a:p>
          <a:p>
            <a:pPr marR="5080" defTabSz="914400">
              <a:lnSpc>
                <a:spcPct val="120000"/>
              </a:lnSpc>
              <a:spcBef>
                <a:spcPts val="500"/>
              </a:spcBef>
              <a:spcAft>
                <a:spcPts val="600"/>
              </a:spcAft>
              <a:buClr>
                <a:schemeClr val="accent6"/>
              </a:buClr>
              <a:buSzPct val="90000"/>
            </a:pPr>
            <a:r>
              <a:rPr lang="en-US" sz="2400" spc="-25" dirty="0"/>
              <a:t> </a:t>
            </a:r>
            <a:r>
              <a:rPr lang="en-US" sz="2400" dirty="0"/>
              <a:t>Lecturer,</a:t>
            </a:r>
            <a:r>
              <a:rPr lang="en-US" sz="2400" spc="-35" dirty="0"/>
              <a:t> </a:t>
            </a:r>
            <a:r>
              <a:rPr lang="en-US" sz="2400" spc="-25" dirty="0"/>
              <a:t>CSE, UGV</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8F3CF990-ACB8-443A-BB74-D36EC8A00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2601900C-265D-4146-A578-477541E3D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1">
              <a:lumMod val="50000"/>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a:extLst>
              <a:ext uri="{FF2B5EF4-FFF2-40B4-BE49-F238E27FC236}">
                <a16:creationId xmlns:a16="http://schemas.microsoft.com/office/drawing/2014/main" id="{00B98862-BEE1-44FB-A335-A1B9106B44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123845" y="2105202"/>
            <a:ext cx="7020154" cy="4752798"/>
          </a:xfrm>
          <a:prstGeom prst="rect">
            <a:avLst/>
          </a:prstGeom>
          <a:noFill/>
        </p:spPr>
      </p:pic>
      <p:sp>
        <p:nvSpPr>
          <p:cNvPr id="35" name="Freeform: Shape 34">
            <a:extLst>
              <a:ext uri="{FF2B5EF4-FFF2-40B4-BE49-F238E27FC236}">
                <a16:creationId xmlns:a16="http://schemas.microsoft.com/office/drawing/2014/main" id="{65F94F98-3A57-49AA-838E-91AAF600B6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029111" y="-262376"/>
            <a:ext cx="5838229" cy="8391550"/>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25000">
                <a:schemeClr val="accent1">
                  <a:alpha val="0"/>
                </a:schemeClr>
              </a:gs>
              <a:gs pos="100000">
                <a:schemeClr val="accent1">
                  <a:alpha val="75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37" name="Picture 36">
            <a:extLst>
              <a:ext uri="{FF2B5EF4-FFF2-40B4-BE49-F238E27FC236}">
                <a16:creationId xmlns:a16="http://schemas.microsoft.com/office/drawing/2014/main" id="{7185CF21-0594-48C0-9F3E-254D6BCE9D9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9142400" cy="6858000"/>
          </a:xfrm>
          <a:prstGeom prst="rect">
            <a:avLst/>
          </a:prstGeom>
        </p:spPr>
      </p:pic>
      <p:sp>
        <p:nvSpPr>
          <p:cNvPr id="39" name="Rectangle 38">
            <a:extLst>
              <a:ext uri="{FF2B5EF4-FFF2-40B4-BE49-F238E27FC236}">
                <a16:creationId xmlns:a16="http://schemas.microsoft.com/office/drawing/2014/main" id="{41F8C064-2DC5-4758-B49C-76BFF64052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solidFill>
            <a:schemeClr val="tx2">
              <a:lumMod val="1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Shape 40">
            <a:extLst>
              <a:ext uri="{FF2B5EF4-FFF2-40B4-BE49-F238E27FC236}">
                <a16:creationId xmlns:a16="http://schemas.microsoft.com/office/drawing/2014/main" id="{FBD68200-BC03-4015-860B-CD5C30CD7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5156" y="0"/>
            <a:ext cx="5906934" cy="6858000"/>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15000">
                <a:schemeClr val="bg2">
                  <a:alpha val="0"/>
                </a:schemeClr>
              </a:gs>
              <a:gs pos="100000">
                <a:schemeClr val="bg2"/>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3" name="Rectangle 42">
            <a:extLst>
              <a:ext uri="{FF2B5EF4-FFF2-40B4-BE49-F238E27FC236}">
                <a16:creationId xmlns:a16="http://schemas.microsoft.com/office/drawing/2014/main" id="{A0B5529D-5CAA-4BF2-B5C9-34705E7661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19931" cy="6858000"/>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5" name="Oval 44">
            <a:extLst>
              <a:ext uri="{FF2B5EF4-FFF2-40B4-BE49-F238E27FC236}">
                <a16:creationId xmlns:a16="http://schemas.microsoft.com/office/drawing/2014/main" id="{332A6F87-AC28-4AA8-B8A6-AEBC67BD0D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60675" y="421698"/>
            <a:ext cx="725361" cy="967148"/>
          </a:xfrm>
          <a:prstGeom prst="ellipse">
            <a:avLst/>
          </a:prstGeom>
          <a:gradFill>
            <a:gsLst>
              <a:gs pos="0">
                <a:schemeClr val="bg2">
                  <a:alpha val="0"/>
                </a:schemeClr>
              </a:gs>
              <a:gs pos="100000">
                <a:schemeClr val="accent1">
                  <a:alpha val="21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bject 2"/>
          <p:cNvSpPr txBox="1">
            <a:spLocks noGrp="1"/>
          </p:cNvSpPr>
          <p:nvPr>
            <p:ph type="title"/>
          </p:nvPr>
        </p:nvSpPr>
        <p:spPr>
          <a:xfrm>
            <a:off x="152400" y="468742"/>
            <a:ext cx="6285929" cy="1077229"/>
          </a:xfrm>
          <a:prstGeom prst="rect">
            <a:avLst/>
          </a:prstGeom>
        </p:spPr>
        <p:txBody>
          <a:bodyPr vert="horz" lIns="91440" tIns="45720" rIns="91440" bIns="45720" rtlCol="0" anchor="t">
            <a:normAutofit/>
          </a:bodyPr>
          <a:lstStyle/>
          <a:p>
            <a:pPr marL="2963545" algn="l" defTabSz="914400"/>
            <a:r>
              <a:rPr lang="en-US" sz="4200" dirty="0"/>
              <a:t>Motivation</a:t>
            </a:r>
          </a:p>
        </p:txBody>
      </p:sp>
      <p:sp>
        <p:nvSpPr>
          <p:cNvPr id="3" name="object 3"/>
          <p:cNvSpPr txBox="1"/>
          <p:nvPr/>
        </p:nvSpPr>
        <p:spPr>
          <a:xfrm>
            <a:off x="990600" y="1109920"/>
            <a:ext cx="7707313" cy="4733796"/>
          </a:xfrm>
          <a:prstGeom prst="rect">
            <a:avLst/>
          </a:prstGeom>
        </p:spPr>
        <p:txBody>
          <a:bodyPr vert="horz" lIns="91440" tIns="45720" rIns="91440" bIns="45720" rtlCol="0" anchor="t">
            <a:noAutofit/>
          </a:bodyPr>
          <a:lstStyle/>
          <a:p>
            <a:pPr marL="360172" marR="260985" indent="-342900" algn="just" defTabSz="914400">
              <a:lnSpc>
                <a:spcPct val="110000"/>
              </a:lnSpc>
              <a:spcBef>
                <a:spcPts val="500"/>
              </a:spcBef>
              <a:spcAft>
                <a:spcPts val="600"/>
              </a:spcAft>
              <a:buClr>
                <a:schemeClr val="accent6"/>
              </a:buClr>
              <a:buSzPct val="90000"/>
              <a:buFont typeface="Wingdings" panose="05000000000000000000" pitchFamily="2" charset="2"/>
              <a:buChar char="v"/>
              <a:tabLst>
                <a:tab pos="355600" algn="l"/>
              </a:tabLst>
            </a:pPr>
            <a:r>
              <a:rPr lang="en-US" sz="2000" dirty="0">
                <a:latin typeface="Times New Roman" panose="02020603050405020304" pitchFamily="18" charset="0"/>
                <a:cs typeface="Times New Roman" panose="02020603050405020304" pitchFamily="18" charset="0"/>
              </a:rPr>
              <a:t>Combinatorics</a:t>
            </a:r>
            <a:r>
              <a:rPr lang="en-US" sz="2000" spc="-8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is</a:t>
            </a:r>
            <a:r>
              <a:rPr lang="en-US" sz="2000" spc="-5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the</a:t>
            </a:r>
            <a:r>
              <a:rPr lang="en-US" sz="2000" spc="-5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study</a:t>
            </a:r>
            <a:r>
              <a:rPr lang="en-US" sz="2000" spc="-5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of</a:t>
            </a:r>
            <a:r>
              <a:rPr lang="en-US" sz="2000" spc="-4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collections</a:t>
            </a:r>
            <a:r>
              <a:rPr lang="en-US" sz="2000" spc="-6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of</a:t>
            </a:r>
            <a:r>
              <a:rPr lang="en-US" sz="2000" spc="-50" dirty="0">
                <a:latin typeface="Times New Roman" panose="02020603050405020304" pitchFamily="18" charset="0"/>
                <a:cs typeface="Times New Roman" panose="02020603050405020304" pitchFamily="18" charset="0"/>
              </a:rPr>
              <a:t> </a:t>
            </a:r>
            <a:r>
              <a:rPr lang="en-US" sz="2000" spc="-10" dirty="0">
                <a:latin typeface="Times New Roman" panose="02020603050405020304" pitchFamily="18" charset="0"/>
                <a:cs typeface="Times New Roman" panose="02020603050405020304" pitchFamily="18" charset="0"/>
              </a:rPr>
              <a:t>objects. Specifically,</a:t>
            </a:r>
            <a:r>
              <a:rPr lang="en-US" sz="2000" spc="-100" dirty="0">
                <a:latin typeface="Times New Roman" panose="02020603050405020304" pitchFamily="18" charset="0"/>
                <a:cs typeface="Times New Roman" panose="02020603050405020304" pitchFamily="18" charset="0"/>
              </a:rPr>
              <a:t> </a:t>
            </a:r>
            <a:r>
              <a:rPr lang="en-US" sz="2000" b="1" i="1" dirty="0">
                <a:uFill>
                  <a:solidFill>
                    <a:srgbClr val="000000"/>
                  </a:solidFill>
                </a:uFill>
                <a:latin typeface="Times New Roman" panose="02020603050405020304" pitchFamily="18" charset="0"/>
                <a:cs typeface="Times New Roman" panose="02020603050405020304" pitchFamily="18" charset="0"/>
              </a:rPr>
              <a:t>counting</a:t>
            </a:r>
            <a:r>
              <a:rPr lang="en-US" sz="2000" b="1" i="1" spc="-5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objects,</a:t>
            </a:r>
            <a:r>
              <a:rPr lang="en-US" sz="2000" spc="-75" dirty="0">
                <a:latin typeface="Times New Roman" panose="02020603050405020304" pitchFamily="18" charset="0"/>
                <a:cs typeface="Times New Roman" panose="02020603050405020304" pitchFamily="18" charset="0"/>
              </a:rPr>
              <a:t> </a:t>
            </a:r>
            <a:r>
              <a:rPr lang="en-US" sz="2000" b="1" i="1" spc="-10" dirty="0">
                <a:uFill>
                  <a:solidFill>
                    <a:srgbClr val="000000"/>
                  </a:solidFill>
                </a:uFill>
                <a:latin typeface="Times New Roman" panose="02020603050405020304" pitchFamily="18" charset="0"/>
                <a:cs typeface="Times New Roman" panose="02020603050405020304" pitchFamily="18" charset="0"/>
              </a:rPr>
              <a:t>arrangement</a:t>
            </a:r>
            <a:r>
              <a:rPr lang="en-US" sz="2000" spc="-10" dirty="0">
                <a:latin typeface="Times New Roman" panose="02020603050405020304" pitchFamily="18" charset="0"/>
                <a:cs typeface="Times New Roman" panose="02020603050405020304" pitchFamily="18" charset="0"/>
              </a:rPr>
              <a:t>,</a:t>
            </a:r>
            <a:r>
              <a:rPr lang="en-US" sz="2000" spc="-65" dirty="0">
                <a:latin typeface="Times New Roman" panose="02020603050405020304" pitchFamily="18" charset="0"/>
                <a:cs typeface="Times New Roman" panose="02020603050405020304" pitchFamily="18" charset="0"/>
              </a:rPr>
              <a:t> </a:t>
            </a:r>
            <a:r>
              <a:rPr lang="en-US" sz="2000" b="1" i="1" spc="-10" dirty="0">
                <a:uFill>
                  <a:solidFill>
                    <a:srgbClr val="000000"/>
                  </a:solidFill>
                </a:uFill>
                <a:latin typeface="Times New Roman" panose="02020603050405020304" pitchFamily="18" charset="0"/>
                <a:cs typeface="Times New Roman" panose="02020603050405020304" pitchFamily="18" charset="0"/>
              </a:rPr>
              <a:t>derangement</a:t>
            </a:r>
            <a:r>
              <a:rPr lang="en-US" sz="2000" spc="-1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etc.</a:t>
            </a:r>
            <a:r>
              <a:rPr lang="en-US" sz="2000" spc="-8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along</a:t>
            </a:r>
            <a:r>
              <a:rPr lang="en-US" sz="2000" spc="-5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with</a:t>
            </a:r>
            <a:r>
              <a:rPr lang="en-US" sz="2000" spc="-6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their</a:t>
            </a:r>
            <a:r>
              <a:rPr lang="en-US" sz="2000" spc="-4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mathematical</a:t>
            </a:r>
            <a:r>
              <a:rPr lang="en-US" sz="2000" spc="-65" dirty="0">
                <a:latin typeface="Times New Roman" panose="02020603050405020304" pitchFamily="18" charset="0"/>
                <a:cs typeface="Times New Roman" panose="02020603050405020304" pitchFamily="18" charset="0"/>
              </a:rPr>
              <a:t> </a:t>
            </a:r>
            <a:r>
              <a:rPr lang="en-US" sz="2000" spc="-10" dirty="0">
                <a:latin typeface="Times New Roman" panose="02020603050405020304" pitchFamily="18" charset="0"/>
                <a:cs typeface="Times New Roman" panose="02020603050405020304" pitchFamily="18" charset="0"/>
              </a:rPr>
              <a:t>properties</a:t>
            </a:r>
            <a:endParaRPr lang="en-US" sz="2000" dirty="0">
              <a:latin typeface="Times New Roman" panose="02020603050405020304" pitchFamily="18" charset="0"/>
              <a:cs typeface="Times New Roman" panose="02020603050405020304" pitchFamily="18" charset="0"/>
            </a:endParaRPr>
          </a:p>
          <a:p>
            <a:pPr marL="360172" marR="149225" indent="-342900" algn="just" defTabSz="914400">
              <a:lnSpc>
                <a:spcPct val="110000"/>
              </a:lnSpc>
              <a:spcBef>
                <a:spcPts val="500"/>
              </a:spcBef>
              <a:spcAft>
                <a:spcPts val="600"/>
              </a:spcAft>
              <a:buClr>
                <a:schemeClr val="accent6"/>
              </a:buClr>
              <a:buSzPct val="90000"/>
              <a:buFont typeface="Wingdings" panose="05000000000000000000" pitchFamily="2" charset="2"/>
              <a:buChar char="v"/>
              <a:tabLst>
                <a:tab pos="355600" algn="l"/>
              </a:tabLst>
            </a:pPr>
            <a:r>
              <a:rPr lang="en-US" sz="2000" dirty="0">
                <a:latin typeface="Times New Roman" panose="02020603050405020304" pitchFamily="18" charset="0"/>
                <a:cs typeface="Times New Roman" panose="02020603050405020304" pitchFamily="18" charset="0"/>
              </a:rPr>
              <a:t>Counting</a:t>
            </a:r>
            <a:r>
              <a:rPr lang="en-US" sz="2000" spc="-8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objects</a:t>
            </a:r>
            <a:r>
              <a:rPr lang="en-US" sz="2000" spc="-5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is</a:t>
            </a:r>
            <a:r>
              <a:rPr lang="en-US" sz="2000" spc="-7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important</a:t>
            </a:r>
            <a:r>
              <a:rPr lang="en-US" sz="2000" spc="-6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to</a:t>
            </a:r>
            <a:r>
              <a:rPr lang="en-US" sz="2000" spc="-50" dirty="0">
                <a:latin typeface="Times New Roman" panose="02020603050405020304" pitchFamily="18" charset="0"/>
                <a:cs typeface="Times New Roman" panose="02020603050405020304" pitchFamily="18" charset="0"/>
              </a:rPr>
              <a:t> </a:t>
            </a:r>
            <a:r>
              <a:rPr lang="en-US" sz="2000" spc="-10" dirty="0">
                <a:latin typeface="Times New Roman" panose="02020603050405020304" pitchFamily="18" charset="0"/>
                <a:cs typeface="Times New Roman" panose="02020603050405020304" pitchFamily="18" charset="0"/>
              </a:rPr>
              <a:t>analyze</a:t>
            </a:r>
            <a:r>
              <a:rPr lang="en-US" sz="2000" spc="-60" dirty="0">
                <a:latin typeface="Times New Roman" panose="02020603050405020304" pitchFamily="18" charset="0"/>
                <a:cs typeface="Times New Roman" panose="02020603050405020304" pitchFamily="18" charset="0"/>
              </a:rPr>
              <a:t> </a:t>
            </a:r>
            <a:r>
              <a:rPr lang="en-US" sz="2000" spc="-10" dirty="0">
                <a:latin typeface="Times New Roman" panose="02020603050405020304" pitchFamily="18" charset="0"/>
                <a:cs typeface="Times New Roman" panose="02020603050405020304" pitchFamily="18" charset="0"/>
              </a:rPr>
              <a:t>algorithms </a:t>
            </a:r>
            <a:r>
              <a:rPr lang="en-US" sz="2000" dirty="0">
                <a:latin typeface="Times New Roman" panose="02020603050405020304" pitchFamily="18" charset="0"/>
                <a:cs typeface="Times New Roman" panose="02020603050405020304" pitchFamily="18" charset="0"/>
              </a:rPr>
              <a:t>and</a:t>
            </a:r>
            <a:r>
              <a:rPr lang="en-US" sz="2000" spc="-8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compute</a:t>
            </a:r>
            <a:r>
              <a:rPr lang="en-US" sz="2000" spc="-8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discrete</a:t>
            </a:r>
            <a:r>
              <a:rPr lang="en-US" sz="2000" spc="-80" dirty="0">
                <a:latin typeface="Times New Roman" panose="02020603050405020304" pitchFamily="18" charset="0"/>
                <a:cs typeface="Times New Roman" panose="02020603050405020304" pitchFamily="18" charset="0"/>
              </a:rPr>
              <a:t> </a:t>
            </a:r>
            <a:r>
              <a:rPr lang="en-US" sz="2000" spc="-10" dirty="0">
                <a:latin typeface="Times New Roman" panose="02020603050405020304" pitchFamily="18" charset="0"/>
                <a:cs typeface="Times New Roman" panose="02020603050405020304" pitchFamily="18" charset="0"/>
              </a:rPr>
              <a:t>probabilities</a:t>
            </a:r>
            <a:endParaRPr lang="en-US" sz="2000" dirty="0">
              <a:latin typeface="Times New Roman" panose="02020603050405020304" pitchFamily="18" charset="0"/>
              <a:cs typeface="Times New Roman" panose="02020603050405020304" pitchFamily="18" charset="0"/>
            </a:endParaRPr>
          </a:p>
          <a:p>
            <a:pPr marL="359537" indent="-342900" algn="just" defTabSz="914400">
              <a:lnSpc>
                <a:spcPct val="110000"/>
              </a:lnSpc>
              <a:spcBef>
                <a:spcPts val="500"/>
              </a:spcBef>
              <a:spcAft>
                <a:spcPts val="600"/>
              </a:spcAft>
              <a:buClr>
                <a:schemeClr val="accent6"/>
              </a:buClr>
              <a:buSzPct val="90000"/>
              <a:buFont typeface="Wingdings" panose="05000000000000000000" pitchFamily="2" charset="2"/>
              <a:buChar char="v"/>
              <a:tabLst>
                <a:tab pos="354965" algn="l"/>
              </a:tabLst>
            </a:pPr>
            <a:r>
              <a:rPr lang="en-US" sz="2000" spc="-10" dirty="0">
                <a:latin typeface="Times New Roman" panose="02020603050405020304" pitchFamily="18" charset="0"/>
                <a:cs typeface="Times New Roman" panose="02020603050405020304" pitchFamily="18" charset="0"/>
              </a:rPr>
              <a:t>Originally,</a:t>
            </a:r>
            <a:r>
              <a:rPr lang="en-US" sz="2000" spc="-1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combinatorics</a:t>
            </a:r>
            <a:r>
              <a:rPr lang="en-US" sz="2000" spc="-8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was</a:t>
            </a:r>
            <a:r>
              <a:rPr lang="en-US" sz="2000" spc="-75" dirty="0">
                <a:latin typeface="Times New Roman" panose="02020603050405020304" pitchFamily="18" charset="0"/>
                <a:cs typeface="Times New Roman" panose="02020603050405020304" pitchFamily="18" charset="0"/>
              </a:rPr>
              <a:t> </a:t>
            </a:r>
            <a:r>
              <a:rPr lang="en-US" sz="2000" spc="-10" dirty="0">
                <a:latin typeface="Times New Roman" panose="02020603050405020304" pitchFamily="18" charset="0"/>
                <a:cs typeface="Times New Roman" panose="02020603050405020304" pitchFamily="18" charset="0"/>
              </a:rPr>
              <a:t>motivated</a:t>
            </a:r>
            <a:r>
              <a:rPr lang="en-US" sz="2000" spc="-7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by</a:t>
            </a:r>
            <a:r>
              <a:rPr lang="en-US" sz="2000" spc="-75" dirty="0">
                <a:latin typeface="Times New Roman" panose="02020603050405020304" pitchFamily="18" charset="0"/>
                <a:cs typeface="Times New Roman" panose="02020603050405020304" pitchFamily="18" charset="0"/>
              </a:rPr>
              <a:t> </a:t>
            </a:r>
            <a:r>
              <a:rPr lang="en-US" sz="2000" spc="-10" dirty="0">
                <a:latin typeface="Times New Roman" panose="02020603050405020304" pitchFamily="18" charset="0"/>
                <a:cs typeface="Times New Roman" panose="02020603050405020304" pitchFamily="18" charset="0"/>
              </a:rPr>
              <a:t>gambling:</a:t>
            </a:r>
            <a:endParaRPr lang="en-US" sz="2000" dirty="0">
              <a:latin typeface="Times New Roman" panose="02020603050405020304" pitchFamily="18" charset="0"/>
              <a:cs typeface="Times New Roman" panose="02020603050405020304" pitchFamily="18" charset="0"/>
            </a:endParaRPr>
          </a:p>
          <a:p>
            <a:pPr marL="360172" indent="-342900" algn="just" defTabSz="914400">
              <a:lnSpc>
                <a:spcPct val="110000"/>
              </a:lnSpc>
              <a:spcBef>
                <a:spcPts val="500"/>
              </a:spcBef>
              <a:spcAft>
                <a:spcPts val="600"/>
              </a:spcAft>
              <a:buClr>
                <a:schemeClr val="accent6"/>
              </a:buClr>
              <a:buSzPct val="90000"/>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counting</a:t>
            </a:r>
            <a:r>
              <a:rPr lang="en-US" sz="2000" spc="-70" dirty="0">
                <a:latin typeface="Times New Roman" panose="02020603050405020304" pitchFamily="18" charset="0"/>
                <a:cs typeface="Times New Roman" panose="02020603050405020304" pitchFamily="18" charset="0"/>
              </a:rPr>
              <a:t> </a:t>
            </a:r>
            <a:r>
              <a:rPr lang="en-US" sz="2000" spc="-10" dirty="0">
                <a:latin typeface="Times New Roman" panose="02020603050405020304" pitchFamily="18" charset="0"/>
                <a:cs typeface="Times New Roman" panose="02020603050405020304" pitchFamily="18" charset="0"/>
              </a:rPr>
              <a:t>configurations</a:t>
            </a:r>
            <a:r>
              <a:rPr lang="en-US" sz="2000" spc="-7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is</a:t>
            </a:r>
            <a:r>
              <a:rPr lang="en-US" sz="2000" spc="-5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essential</a:t>
            </a:r>
            <a:r>
              <a:rPr lang="en-US" sz="2000" spc="-5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to</a:t>
            </a:r>
            <a:r>
              <a:rPr lang="en-US" sz="2000" spc="-70" dirty="0">
                <a:latin typeface="Times New Roman" panose="02020603050405020304" pitchFamily="18" charset="0"/>
                <a:cs typeface="Times New Roman" panose="02020603050405020304" pitchFamily="18" charset="0"/>
              </a:rPr>
              <a:t> </a:t>
            </a:r>
            <a:r>
              <a:rPr lang="en-US" sz="2000" spc="-10" dirty="0">
                <a:latin typeface="Times New Roman" panose="02020603050405020304" pitchFamily="18" charset="0"/>
                <a:cs typeface="Times New Roman" panose="02020603050405020304" pitchFamily="18" charset="0"/>
              </a:rPr>
              <a:t>elementary</a:t>
            </a:r>
            <a:r>
              <a:rPr lang="en-US" sz="2000" spc="-75" dirty="0">
                <a:latin typeface="Times New Roman" panose="02020603050405020304" pitchFamily="18" charset="0"/>
                <a:cs typeface="Times New Roman" panose="02020603050405020304" pitchFamily="18" charset="0"/>
              </a:rPr>
              <a:t> </a:t>
            </a:r>
            <a:r>
              <a:rPr lang="en-US" sz="2000" spc="-10" dirty="0">
                <a:latin typeface="Times New Roman" panose="02020603050405020304" pitchFamily="18" charset="0"/>
                <a:cs typeface="Times New Roman" panose="02020603050405020304" pitchFamily="18" charset="0"/>
              </a:rPr>
              <a:t>probability</a:t>
            </a:r>
            <a:endParaRPr lang="en-US" sz="2000" dirty="0">
              <a:latin typeface="Times New Roman" panose="02020603050405020304" pitchFamily="18" charset="0"/>
              <a:cs typeface="Times New Roman" panose="02020603050405020304" pitchFamily="18" charset="0"/>
            </a:endParaRPr>
          </a:p>
          <a:p>
            <a:pPr marL="760857" marR="32384" lvl="1" indent="-342900" algn="just" defTabSz="914400">
              <a:lnSpc>
                <a:spcPct val="110000"/>
              </a:lnSpc>
              <a:spcBef>
                <a:spcPts val="500"/>
              </a:spcBef>
              <a:spcAft>
                <a:spcPts val="600"/>
              </a:spcAft>
              <a:buClr>
                <a:schemeClr val="accent6"/>
              </a:buClr>
              <a:buSzPct val="90000"/>
              <a:buFont typeface="Wingdings" panose="05000000000000000000" pitchFamily="2" charset="2"/>
              <a:buChar char="v"/>
              <a:tabLst>
                <a:tab pos="756285" algn="l"/>
              </a:tabLst>
            </a:pPr>
            <a:r>
              <a:rPr lang="en-US" sz="2000" dirty="0">
                <a:latin typeface="Times New Roman" panose="02020603050405020304" pitchFamily="18" charset="0"/>
                <a:cs typeface="Times New Roman" panose="02020603050405020304" pitchFamily="18" charset="0"/>
              </a:rPr>
              <a:t>A</a:t>
            </a:r>
            <a:r>
              <a:rPr lang="en-US" sz="2000" spc="-5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simple</a:t>
            </a:r>
            <a:r>
              <a:rPr lang="en-US" sz="2000" spc="-5" dirty="0">
                <a:latin typeface="Times New Roman" panose="02020603050405020304" pitchFamily="18" charset="0"/>
                <a:cs typeface="Times New Roman" panose="02020603050405020304" pitchFamily="18" charset="0"/>
              </a:rPr>
              <a:t> </a:t>
            </a:r>
            <a:r>
              <a:rPr lang="en-US" sz="2000" spc="-10" dirty="0">
                <a:latin typeface="Times New Roman" panose="02020603050405020304" pitchFamily="18" charset="0"/>
                <a:cs typeface="Times New Roman" panose="02020603050405020304" pitchFamily="18" charset="0"/>
              </a:rPr>
              <a:t>example:</a:t>
            </a:r>
            <a:r>
              <a:rPr lang="en-US" sz="2000" spc="-2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How</a:t>
            </a:r>
            <a:r>
              <a:rPr lang="en-US" sz="2000" spc="-4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many</a:t>
            </a:r>
            <a:r>
              <a:rPr lang="en-US" sz="2000" spc="-45" dirty="0">
                <a:latin typeface="Times New Roman" panose="02020603050405020304" pitchFamily="18" charset="0"/>
                <a:cs typeface="Times New Roman" panose="02020603050405020304" pitchFamily="18" charset="0"/>
              </a:rPr>
              <a:t> </a:t>
            </a:r>
            <a:r>
              <a:rPr lang="en-US" sz="2000" spc="-10" dirty="0">
                <a:latin typeface="Times New Roman" panose="02020603050405020304" pitchFamily="18" charset="0"/>
                <a:cs typeface="Times New Roman" panose="02020603050405020304" pitchFamily="18" charset="0"/>
              </a:rPr>
              <a:t>arrangements</a:t>
            </a:r>
            <a:r>
              <a:rPr lang="en-US" sz="2000" spc="-2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are</a:t>
            </a:r>
            <a:r>
              <a:rPr lang="en-US" sz="2000" spc="-3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there</a:t>
            </a:r>
            <a:r>
              <a:rPr lang="en-US" sz="2000" spc="-3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of</a:t>
            </a:r>
            <a:r>
              <a:rPr lang="en-US" sz="2000" spc="-4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a:t>
            </a:r>
            <a:r>
              <a:rPr lang="en-US" sz="2000" spc="-3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deck</a:t>
            </a:r>
            <a:r>
              <a:rPr lang="en-US" sz="2000" spc="-4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of</a:t>
            </a:r>
            <a:r>
              <a:rPr lang="en-US" sz="2000" spc="-40" dirty="0">
                <a:latin typeface="Times New Roman" panose="02020603050405020304" pitchFamily="18" charset="0"/>
                <a:cs typeface="Times New Roman" panose="02020603050405020304" pitchFamily="18" charset="0"/>
              </a:rPr>
              <a:t> </a:t>
            </a:r>
            <a:r>
              <a:rPr lang="en-US" sz="2000" spc="-25" dirty="0">
                <a:latin typeface="Times New Roman" panose="02020603050405020304" pitchFamily="18" charset="0"/>
                <a:cs typeface="Times New Roman" panose="02020603050405020304" pitchFamily="18" charset="0"/>
              </a:rPr>
              <a:t>52 </a:t>
            </a:r>
            <a:r>
              <a:rPr lang="en-US" sz="2000" spc="-10" dirty="0">
                <a:latin typeface="Times New Roman" panose="02020603050405020304" pitchFamily="18" charset="0"/>
                <a:cs typeface="Times New Roman" panose="02020603050405020304" pitchFamily="18" charset="0"/>
              </a:rPr>
              <a:t>cards?</a:t>
            </a:r>
            <a:endParaRPr lang="en-US" sz="2000" dirty="0">
              <a:latin typeface="Times New Roman" panose="02020603050405020304" pitchFamily="18" charset="0"/>
              <a:cs typeface="Times New Roman" panose="02020603050405020304" pitchFamily="18" charset="0"/>
            </a:endParaRPr>
          </a:p>
          <a:p>
            <a:pPr marL="359537" indent="-342900" algn="just" defTabSz="914400">
              <a:lnSpc>
                <a:spcPct val="110000"/>
              </a:lnSpc>
              <a:spcBef>
                <a:spcPts val="500"/>
              </a:spcBef>
              <a:spcAft>
                <a:spcPts val="600"/>
              </a:spcAft>
              <a:buClr>
                <a:schemeClr val="accent6"/>
              </a:buClr>
              <a:buSzPct val="90000"/>
              <a:buFont typeface="Wingdings" panose="05000000000000000000" pitchFamily="2" charset="2"/>
              <a:buChar char="v"/>
              <a:tabLst>
                <a:tab pos="354965" algn="l"/>
              </a:tabLst>
            </a:pPr>
            <a:r>
              <a:rPr lang="en-US" sz="2000" dirty="0">
                <a:latin typeface="Times New Roman" panose="02020603050405020304" pitchFamily="18" charset="0"/>
                <a:cs typeface="Times New Roman" panose="02020603050405020304" pitchFamily="18" charset="0"/>
              </a:rPr>
              <a:t>In</a:t>
            </a:r>
            <a:r>
              <a:rPr lang="en-US" sz="2000" spc="-6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addition,</a:t>
            </a:r>
            <a:r>
              <a:rPr lang="en-US" sz="2000" spc="-5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combinatorics</a:t>
            </a:r>
            <a:r>
              <a:rPr lang="en-US" sz="2000" spc="-6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can</a:t>
            </a:r>
            <a:r>
              <a:rPr lang="en-US" sz="2000" spc="-4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be</a:t>
            </a:r>
            <a:r>
              <a:rPr lang="en-US" sz="2000" spc="-4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used</a:t>
            </a:r>
            <a:r>
              <a:rPr lang="en-US" sz="2000" spc="-4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as</a:t>
            </a:r>
            <a:r>
              <a:rPr lang="en-US" sz="2000" spc="-4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a:t>
            </a:r>
            <a:r>
              <a:rPr lang="en-US" sz="2000" spc="-5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proof</a:t>
            </a:r>
            <a:r>
              <a:rPr lang="en-US" sz="2000" spc="-35" dirty="0">
                <a:latin typeface="Times New Roman" panose="02020603050405020304" pitchFamily="18" charset="0"/>
                <a:cs typeface="Times New Roman" panose="02020603050405020304" pitchFamily="18" charset="0"/>
              </a:rPr>
              <a:t> </a:t>
            </a:r>
            <a:r>
              <a:rPr lang="en-US" sz="2000" spc="-10" dirty="0">
                <a:latin typeface="Times New Roman" panose="02020603050405020304" pitchFamily="18" charset="0"/>
                <a:cs typeface="Times New Roman" panose="02020603050405020304" pitchFamily="18" charset="0"/>
              </a:rPr>
              <a:t>technique</a:t>
            </a:r>
            <a:endParaRPr lang="en-US" sz="2000" dirty="0">
              <a:latin typeface="Times New Roman" panose="02020603050405020304" pitchFamily="18" charset="0"/>
              <a:cs typeface="Times New Roman" panose="02020603050405020304" pitchFamily="18" charset="0"/>
            </a:endParaRPr>
          </a:p>
          <a:p>
            <a:pPr marL="760857" marR="1005205" lvl="1" indent="-342900" algn="just" defTabSz="914400">
              <a:lnSpc>
                <a:spcPct val="110000"/>
              </a:lnSpc>
              <a:spcBef>
                <a:spcPts val="500"/>
              </a:spcBef>
              <a:spcAft>
                <a:spcPts val="600"/>
              </a:spcAft>
              <a:buClr>
                <a:schemeClr val="accent6"/>
              </a:buClr>
              <a:buSzPct val="90000"/>
              <a:buFont typeface="Wingdings" panose="05000000000000000000" pitchFamily="2" charset="2"/>
              <a:buChar char="v"/>
              <a:tabLst>
                <a:tab pos="756285" algn="l"/>
              </a:tabLst>
            </a:pPr>
            <a:r>
              <a:rPr lang="en-US" sz="2000" dirty="0">
                <a:latin typeface="Times New Roman" panose="02020603050405020304" pitchFamily="18" charset="0"/>
                <a:cs typeface="Times New Roman" panose="02020603050405020304" pitchFamily="18" charset="0"/>
              </a:rPr>
              <a:t>A</a:t>
            </a:r>
            <a:r>
              <a:rPr lang="en-US" sz="2000" spc="-45" dirty="0">
                <a:latin typeface="Times New Roman" panose="02020603050405020304" pitchFamily="18" charset="0"/>
                <a:cs typeface="Times New Roman" panose="02020603050405020304" pitchFamily="18" charset="0"/>
              </a:rPr>
              <a:t> </a:t>
            </a:r>
            <a:r>
              <a:rPr lang="en-US" sz="2000" b="1" i="1" spc="-10" dirty="0">
                <a:uFill>
                  <a:solidFill>
                    <a:srgbClr val="000000"/>
                  </a:solidFill>
                </a:uFill>
                <a:latin typeface="Times New Roman" panose="02020603050405020304" pitchFamily="18" charset="0"/>
                <a:cs typeface="Times New Roman" panose="02020603050405020304" pitchFamily="18" charset="0"/>
              </a:rPr>
              <a:t>combinatorial</a:t>
            </a:r>
            <a:r>
              <a:rPr lang="en-US" sz="2000" b="1" i="1" spc="-80" dirty="0">
                <a:uFill>
                  <a:solidFill>
                    <a:srgbClr val="000000"/>
                  </a:solidFill>
                </a:uFill>
                <a:latin typeface="Times New Roman" panose="02020603050405020304" pitchFamily="18" charset="0"/>
                <a:cs typeface="Times New Roman" panose="02020603050405020304" pitchFamily="18" charset="0"/>
              </a:rPr>
              <a:t> </a:t>
            </a:r>
            <a:r>
              <a:rPr lang="en-US" sz="2000" b="1" i="1" dirty="0">
                <a:uFill>
                  <a:solidFill>
                    <a:srgbClr val="000000"/>
                  </a:solidFill>
                </a:uFill>
                <a:latin typeface="Times New Roman" panose="02020603050405020304" pitchFamily="18" charset="0"/>
                <a:cs typeface="Times New Roman" panose="02020603050405020304" pitchFamily="18" charset="0"/>
              </a:rPr>
              <a:t>proo</a:t>
            </a:r>
            <a:r>
              <a:rPr lang="en-US" sz="2000" b="1" i="1" dirty="0">
                <a:latin typeface="Times New Roman" panose="02020603050405020304" pitchFamily="18" charset="0"/>
                <a:cs typeface="Times New Roman" panose="02020603050405020304" pitchFamily="18" charset="0"/>
              </a:rPr>
              <a:t>f</a:t>
            </a:r>
            <a:r>
              <a:rPr lang="en-US" sz="2000" b="1" i="1" spc="-4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is</a:t>
            </a:r>
            <a:r>
              <a:rPr lang="en-US" sz="2000" spc="-3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a:t>
            </a:r>
            <a:r>
              <a:rPr lang="en-US" sz="2000" spc="-2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proof</a:t>
            </a:r>
            <a:r>
              <a:rPr lang="en-US" sz="2000" spc="-3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method</a:t>
            </a:r>
            <a:r>
              <a:rPr lang="en-US" sz="2000" spc="-3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that</a:t>
            </a:r>
            <a:r>
              <a:rPr lang="en-US" sz="2000" spc="-2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uses</a:t>
            </a:r>
            <a:r>
              <a:rPr lang="en-US" sz="2000" spc="-20" dirty="0">
                <a:latin typeface="Times New Roman" panose="02020603050405020304" pitchFamily="18" charset="0"/>
                <a:cs typeface="Times New Roman" panose="02020603050405020304" pitchFamily="18" charset="0"/>
              </a:rPr>
              <a:t> </a:t>
            </a:r>
            <a:r>
              <a:rPr lang="en-US" sz="2000" spc="-10" dirty="0">
                <a:latin typeface="Times New Roman" panose="02020603050405020304" pitchFamily="18" charset="0"/>
                <a:cs typeface="Times New Roman" panose="02020603050405020304" pitchFamily="18" charset="0"/>
              </a:rPr>
              <a:t>counting arguments</a:t>
            </a:r>
            <a:r>
              <a:rPr lang="en-US" sz="2000" spc="-6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to</a:t>
            </a:r>
            <a:r>
              <a:rPr lang="en-US" sz="2000" spc="-5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prove</a:t>
            </a:r>
            <a:r>
              <a:rPr lang="en-US" sz="2000" spc="-3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a:t>
            </a:r>
            <a:r>
              <a:rPr lang="en-US" sz="2000" spc="-50" dirty="0">
                <a:latin typeface="Times New Roman" panose="02020603050405020304" pitchFamily="18" charset="0"/>
                <a:cs typeface="Times New Roman" panose="02020603050405020304" pitchFamily="18" charset="0"/>
              </a:rPr>
              <a:t> </a:t>
            </a:r>
            <a:r>
              <a:rPr lang="en-US" sz="2000" spc="-10" dirty="0">
                <a:latin typeface="Times New Roman" panose="02020603050405020304" pitchFamily="18" charset="0"/>
                <a:cs typeface="Times New Roman" panose="02020603050405020304" pitchFamily="18" charset="0"/>
              </a:rPr>
              <a:t>statement</a:t>
            </a:r>
            <a:endParaRPr lang="en-US" sz="20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F3CF990-ACB8-443A-BB74-D36EC8A00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601900C-265D-4146-A578-477541E3D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1">
              <a:lumMod val="50000"/>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00B98862-BEE1-44FB-A335-A1B9106B44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123845" y="2105202"/>
            <a:ext cx="7020154" cy="4752798"/>
          </a:xfrm>
          <a:prstGeom prst="rect">
            <a:avLst/>
          </a:prstGeom>
          <a:noFill/>
        </p:spPr>
      </p:pic>
      <p:sp>
        <p:nvSpPr>
          <p:cNvPr id="14" name="Freeform: Shape 13">
            <a:extLst>
              <a:ext uri="{FF2B5EF4-FFF2-40B4-BE49-F238E27FC236}">
                <a16:creationId xmlns:a16="http://schemas.microsoft.com/office/drawing/2014/main" id="{65F94F98-3A57-49AA-838E-91AAF600B6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029111" y="-262376"/>
            <a:ext cx="5838229" cy="8391550"/>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25000">
                <a:schemeClr val="accent1">
                  <a:alpha val="0"/>
                </a:schemeClr>
              </a:gs>
              <a:gs pos="100000">
                <a:schemeClr val="accent1">
                  <a:alpha val="75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6" name="Picture 15">
            <a:extLst>
              <a:ext uri="{FF2B5EF4-FFF2-40B4-BE49-F238E27FC236}">
                <a16:creationId xmlns:a16="http://schemas.microsoft.com/office/drawing/2014/main" id="{7185CF21-0594-48C0-9F3E-254D6BCE9D9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9142400" cy="6858000"/>
          </a:xfrm>
          <a:prstGeom prst="rect">
            <a:avLst/>
          </a:prstGeom>
        </p:spPr>
      </p:pic>
      <p:sp>
        <p:nvSpPr>
          <p:cNvPr id="18" name="Rectangle 17">
            <a:extLst>
              <a:ext uri="{FF2B5EF4-FFF2-40B4-BE49-F238E27FC236}">
                <a16:creationId xmlns:a16="http://schemas.microsoft.com/office/drawing/2014/main" id="{41F8C064-2DC5-4758-B49C-76BFF64052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solidFill>
            <a:schemeClr val="tx2">
              <a:lumMod val="1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FBD68200-BC03-4015-860B-CD5C30CD7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5156" y="0"/>
            <a:ext cx="5906934" cy="6858000"/>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15000">
                <a:schemeClr val="bg2">
                  <a:alpha val="0"/>
                </a:schemeClr>
              </a:gs>
              <a:gs pos="100000">
                <a:schemeClr val="bg2"/>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2" name="Rectangle 21">
            <a:extLst>
              <a:ext uri="{FF2B5EF4-FFF2-40B4-BE49-F238E27FC236}">
                <a16:creationId xmlns:a16="http://schemas.microsoft.com/office/drawing/2014/main" id="{A0B5529D-5CAA-4BF2-B5C9-34705E7661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19931" cy="6858000"/>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4" name="Oval 23">
            <a:extLst>
              <a:ext uri="{FF2B5EF4-FFF2-40B4-BE49-F238E27FC236}">
                <a16:creationId xmlns:a16="http://schemas.microsoft.com/office/drawing/2014/main" id="{332A6F87-AC28-4AA8-B8A6-AEBC67BD0D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60675" y="421698"/>
            <a:ext cx="725361" cy="967148"/>
          </a:xfrm>
          <a:prstGeom prst="ellipse">
            <a:avLst/>
          </a:prstGeom>
          <a:gradFill>
            <a:gsLst>
              <a:gs pos="0">
                <a:schemeClr val="bg2">
                  <a:alpha val="0"/>
                </a:schemeClr>
              </a:gs>
              <a:gs pos="100000">
                <a:schemeClr val="accent1">
                  <a:alpha val="21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bject 2"/>
          <p:cNvSpPr txBox="1">
            <a:spLocks noGrp="1"/>
          </p:cNvSpPr>
          <p:nvPr>
            <p:ph type="title"/>
          </p:nvPr>
        </p:nvSpPr>
        <p:spPr>
          <a:xfrm>
            <a:off x="228600" y="821911"/>
            <a:ext cx="6209729" cy="1077229"/>
          </a:xfrm>
          <a:prstGeom prst="rect">
            <a:avLst/>
          </a:prstGeom>
        </p:spPr>
        <p:txBody>
          <a:bodyPr vert="horz" lIns="91440" tIns="45720" rIns="91440" bIns="45720" rtlCol="0" anchor="t">
            <a:normAutofit/>
          </a:bodyPr>
          <a:lstStyle/>
          <a:p>
            <a:pPr marL="2765425" algn="l" defTabSz="914400"/>
            <a:r>
              <a:rPr lang="en-US" sz="4200" dirty="0">
                <a:latin typeface="Times New Roman" panose="02020603050405020304" pitchFamily="18" charset="0"/>
                <a:cs typeface="Times New Roman" panose="02020603050405020304" pitchFamily="18" charset="0"/>
              </a:rPr>
              <a:t>Product</a:t>
            </a:r>
            <a:r>
              <a:rPr lang="en-US" sz="4200" spc="-80" dirty="0">
                <a:latin typeface="Times New Roman" panose="02020603050405020304" pitchFamily="18" charset="0"/>
                <a:cs typeface="Times New Roman" panose="02020603050405020304" pitchFamily="18" charset="0"/>
              </a:rPr>
              <a:t> </a:t>
            </a:r>
            <a:r>
              <a:rPr lang="en-US" sz="4200" spc="-20" dirty="0">
                <a:latin typeface="Times New Roman" panose="02020603050405020304" pitchFamily="18" charset="0"/>
                <a:cs typeface="Times New Roman" panose="02020603050405020304" pitchFamily="18" charset="0"/>
              </a:rPr>
              <a:t>Rule</a:t>
            </a:r>
            <a:endParaRPr lang="en-US" sz="4200" dirty="0">
              <a:latin typeface="Times New Roman" panose="02020603050405020304" pitchFamily="18" charset="0"/>
              <a:cs typeface="Times New Roman" panose="02020603050405020304" pitchFamily="18" charset="0"/>
            </a:endParaRPr>
          </a:p>
        </p:txBody>
      </p:sp>
      <p:sp>
        <p:nvSpPr>
          <p:cNvPr id="3" name="object 3"/>
          <p:cNvSpPr txBox="1"/>
          <p:nvPr/>
        </p:nvSpPr>
        <p:spPr>
          <a:xfrm>
            <a:off x="1428160" y="1653101"/>
            <a:ext cx="6963390" cy="3997828"/>
          </a:xfrm>
          <a:prstGeom prst="rect">
            <a:avLst/>
          </a:prstGeom>
        </p:spPr>
        <p:txBody>
          <a:bodyPr vert="horz" lIns="91440" tIns="45720" rIns="91440" bIns="45720" rtlCol="0" anchor="t">
            <a:noAutofit/>
          </a:bodyPr>
          <a:lstStyle/>
          <a:p>
            <a:pPr marL="398272" marR="55880" indent="-342900" algn="just" defTabSz="914400">
              <a:lnSpc>
                <a:spcPct val="120000"/>
              </a:lnSpc>
              <a:spcBef>
                <a:spcPts val="500"/>
              </a:spcBef>
              <a:spcAft>
                <a:spcPts val="600"/>
              </a:spcAft>
              <a:buClr>
                <a:schemeClr val="accent6"/>
              </a:buClr>
              <a:buSzPct val="90000"/>
              <a:buFont typeface="Wingdings" panose="05000000000000000000" pitchFamily="2" charset="2"/>
              <a:buChar char="v"/>
              <a:tabLst>
                <a:tab pos="393700" algn="l"/>
              </a:tabLst>
            </a:pPr>
            <a:r>
              <a:rPr lang="en-US" sz="2000" dirty="0">
                <a:latin typeface="Times New Roman" panose="02020603050405020304" pitchFamily="18" charset="0"/>
                <a:cs typeface="Times New Roman" panose="02020603050405020304" pitchFamily="18" charset="0"/>
              </a:rPr>
              <a:t>If</a:t>
            </a:r>
            <a:r>
              <a:rPr lang="en-US" sz="2000" spc="-8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two</a:t>
            </a:r>
            <a:r>
              <a:rPr lang="en-US" sz="2000" spc="-7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events</a:t>
            </a:r>
            <a:r>
              <a:rPr lang="en-US" sz="2000" spc="-5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are</a:t>
            </a:r>
            <a:r>
              <a:rPr lang="en-US" sz="2000" spc="-60" dirty="0">
                <a:latin typeface="Times New Roman" panose="02020603050405020304" pitchFamily="18" charset="0"/>
                <a:cs typeface="Times New Roman" panose="02020603050405020304" pitchFamily="18" charset="0"/>
              </a:rPr>
              <a:t> </a:t>
            </a:r>
            <a:r>
              <a:rPr lang="en-US" sz="2000" b="1" i="1" u="sng" dirty="0">
                <a:uFill>
                  <a:solidFill>
                    <a:srgbClr val="FF0000"/>
                  </a:solidFill>
                </a:uFill>
                <a:latin typeface="Times New Roman" panose="02020603050405020304" pitchFamily="18" charset="0"/>
                <a:cs typeface="Times New Roman" panose="02020603050405020304" pitchFamily="18" charset="0"/>
              </a:rPr>
              <a:t>not</a:t>
            </a:r>
            <a:r>
              <a:rPr lang="en-US" sz="2000" b="1" i="1" spc="-65"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mutually</a:t>
            </a:r>
            <a:r>
              <a:rPr lang="en-US" sz="2000" b="1" spc="-50" dirty="0">
                <a:latin typeface="Times New Roman" panose="02020603050405020304" pitchFamily="18" charset="0"/>
                <a:cs typeface="Times New Roman" panose="02020603050405020304" pitchFamily="18" charset="0"/>
              </a:rPr>
              <a:t> </a:t>
            </a:r>
            <a:r>
              <a:rPr lang="en-US" sz="2000" b="1" spc="-20" dirty="0">
                <a:latin typeface="Times New Roman" panose="02020603050405020304" pitchFamily="18" charset="0"/>
                <a:cs typeface="Times New Roman" panose="02020603050405020304" pitchFamily="18" charset="0"/>
              </a:rPr>
              <a:t>exclusive</a:t>
            </a:r>
            <a:r>
              <a:rPr lang="en-US" sz="2000" b="1" spc="-45"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(that,</a:t>
            </a:r>
            <a:r>
              <a:rPr lang="en-US" sz="2000" b="1" spc="-5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is</a:t>
            </a:r>
            <a:r>
              <a:rPr lang="en-US" sz="2000" b="1" spc="-65" dirty="0">
                <a:latin typeface="Times New Roman" panose="02020603050405020304" pitchFamily="18" charset="0"/>
                <a:cs typeface="Times New Roman" panose="02020603050405020304" pitchFamily="18" charset="0"/>
              </a:rPr>
              <a:t> </a:t>
            </a:r>
            <a:r>
              <a:rPr lang="en-US" sz="2000" b="1" spc="-25" dirty="0">
                <a:latin typeface="Times New Roman" panose="02020603050405020304" pitchFamily="18" charset="0"/>
                <a:cs typeface="Times New Roman" panose="02020603050405020304" pitchFamily="18" charset="0"/>
              </a:rPr>
              <a:t>we </a:t>
            </a:r>
            <a:r>
              <a:rPr lang="en-US" sz="2000" b="1" dirty="0">
                <a:latin typeface="Times New Roman" panose="02020603050405020304" pitchFamily="18" charset="0"/>
                <a:cs typeface="Times New Roman" panose="02020603050405020304" pitchFamily="18" charset="0"/>
              </a:rPr>
              <a:t>do</a:t>
            </a:r>
            <a:r>
              <a:rPr lang="en-US" sz="2000" b="1" spc="-9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them</a:t>
            </a:r>
            <a:r>
              <a:rPr lang="en-US" sz="2000" b="1" spc="-65" dirty="0">
                <a:latin typeface="Times New Roman" panose="02020603050405020304" pitchFamily="18" charset="0"/>
                <a:cs typeface="Times New Roman" panose="02020603050405020304" pitchFamily="18" charset="0"/>
              </a:rPr>
              <a:t> </a:t>
            </a:r>
            <a:r>
              <a:rPr lang="en-US" sz="2000" b="1" spc="-10" dirty="0">
                <a:latin typeface="Times New Roman" panose="02020603050405020304" pitchFamily="18" charset="0"/>
                <a:cs typeface="Times New Roman" panose="02020603050405020304" pitchFamily="18" charset="0"/>
              </a:rPr>
              <a:t>separately)</a:t>
            </a:r>
            <a:r>
              <a:rPr lang="en-US" sz="2000" spc="-10" dirty="0">
                <a:latin typeface="Times New Roman" panose="02020603050405020304" pitchFamily="18" charset="0"/>
                <a:cs typeface="Times New Roman" panose="02020603050405020304" pitchFamily="18" charset="0"/>
              </a:rPr>
              <a:t>,</a:t>
            </a:r>
            <a:r>
              <a:rPr lang="en-US" sz="2000" spc="-2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then</a:t>
            </a:r>
            <a:r>
              <a:rPr lang="en-US" sz="2000" spc="-7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we</a:t>
            </a:r>
            <a:r>
              <a:rPr lang="en-US" sz="2000" spc="-6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apply</a:t>
            </a:r>
            <a:r>
              <a:rPr lang="en-US" sz="2000" spc="-5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the</a:t>
            </a:r>
            <a:r>
              <a:rPr lang="en-US" sz="2000" spc="-7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product</a:t>
            </a:r>
            <a:r>
              <a:rPr lang="en-US" sz="2000" spc="-30" dirty="0">
                <a:latin typeface="Times New Roman" panose="02020603050405020304" pitchFamily="18" charset="0"/>
                <a:cs typeface="Times New Roman" panose="02020603050405020304" pitchFamily="18" charset="0"/>
              </a:rPr>
              <a:t> </a:t>
            </a:r>
            <a:r>
              <a:rPr lang="en-US" sz="2000" spc="-20" dirty="0">
                <a:latin typeface="Times New Roman" panose="02020603050405020304" pitchFamily="18" charset="0"/>
                <a:cs typeface="Times New Roman" panose="02020603050405020304" pitchFamily="18" charset="0"/>
              </a:rPr>
              <a:t>rule</a:t>
            </a:r>
            <a:endParaRPr lang="en-US" sz="2000" dirty="0">
              <a:latin typeface="Times New Roman" panose="02020603050405020304" pitchFamily="18" charset="0"/>
              <a:cs typeface="Times New Roman" panose="02020603050405020304" pitchFamily="18" charset="0"/>
            </a:endParaRPr>
          </a:p>
          <a:p>
            <a:pPr marL="397637" indent="-342900" algn="just" defTabSz="914400">
              <a:lnSpc>
                <a:spcPct val="120000"/>
              </a:lnSpc>
              <a:spcBef>
                <a:spcPts val="500"/>
              </a:spcBef>
              <a:spcAft>
                <a:spcPts val="600"/>
              </a:spcAft>
              <a:buClr>
                <a:schemeClr val="accent6"/>
              </a:buClr>
              <a:buSzPct val="90000"/>
              <a:buFont typeface="Wingdings" panose="05000000000000000000" pitchFamily="2" charset="2"/>
              <a:buChar char="v"/>
              <a:tabLst>
                <a:tab pos="393065" algn="l"/>
              </a:tabLst>
            </a:pPr>
            <a:r>
              <a:rPr lang="en-US" sz="2000" b="1" dirty="0">
                <a:latin typeface="Times New Roman" panose="02020603050405020304" pitchFamily="18" charset="0"/>
                <a:cs typeface="Times New Roman" panose="02020603050405020304" pitchFamily="18" charset="0"/>
              </a:rPr>
              <a:t>Theorem</a:t>
            </a:r>
            <a:r>
              <a:rPr lang="en-US" sz="2000" dirty="0">
                <a:latin typeface="Times New Roman" panose="02020603050405020304" pitchFamily="18" charset="0"/>
                <a:cs typeface="Times New Roman" panose="02020603050405020304" pitchFamily="18" charset="0"/>
              </a:rPr>
              <a:t>:</a:t>
            </a:r>
            <a:r>
              <a:rPr lang="en-US" sz="2000" spc="-14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Product</a:t>
            </a:r>
            <a:r>
              <a:rPr lang="en-US" sz="2000" spc="-125" dirty="0">
                <a:latin typeface="Times New Roman" panose="02020603050405020304" pitchFamily="18" charset="0"/>
                <a:cs typeface="Times New Roman" panose="02020603050405020304" pitchFamily="18" charset="0"/>
              </a:rPr>
              <a:t> </a:t>
            </a:r>
            <a:r>
              <a:rPr lang="en-US" sz="2000" spc="-20" dirty="0">
                <a:latin typeface="Times New Roman" panose="02020603050405020304" pitchFamily="18" charset="0"/>
                <a:cs typeface="Times New Roman" panose="02020603050405020304" pitchFamily="18" charset="0"/>
              </a:rPr>
              <a:t>Rule</a:t>
            </a:r>
            <a:endParaRPr lang="en-US" sz="2000" dirty="0">
              <a:latin typeface="Times New Roman" panose="02020603050405020304" pitchFamily="18" charset="0"/>
              <a:cs typeface="Times New Roman" panose="02020603050405020304" pitchFamily="18" charset="0"/>
            </a:endParaRPr>
          </a:p>
          <a:p>
            <a:pPr marL="398272" marR="269240" indent="-342900" algn="just" defTabSz="914400">
              <a:lnSpc>
                <a:spcPct val="120000"/>
              </a:lnSpc>
              <a:spcBef>
                <a:spcPts val="500"/>
              </a:spcBef>
              <a:spcAft>
                <a:spcPts val="600"/>
              </a:spcAft>
              <a:buClr>
                <a:schemeClr val="accent6"/>
              </a:buClr>
              <a:buSzPct val="90000"/>
              <a:buFont typeface="Wingdings" panose="05000000000000000000" pitchFamily="2" charset="2"/>
              <a:buChar char="v"/>
              <a:tabLst>
                <a:tab pos="1659889" algn="l"/>
              </a:tabLst>
            </a:pPr>
            <a:r>
              <a:rPr lang="en-US" sz="2000" dirty="0">
                <a:latin typeface="Times New Roman" panose="02020603050405020304" pitchFamily="18" charset="0"/>
                <a:cs typeface="Times New Roman" panose="02020603050405020304" pitchFamily="18" charset="0"/>
              </a:rPr>
              <a:t>Suppose</a:t>
            </a:r>
            <a:r>
              <a:rPr lang="en-US" sz="2000" spc="-6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a:t>
            </a:r>
            <a:r>
              <a:rPr lang="en-US" sz="2000" spc="-45" dirty="0">
                <a:latin typeface="Times New Roman" panose="02020603050405020304" pitchFamily="18" charset="0"/>
                <a:cs typeface="Times New Roman" panose="02020603050405020304" pitchFamily="18" charset="0"/>
              </a:rPr>
              <a:t> </a:t>
            </a:r>
            <a:r>
              <a:rPr lang="en-US" sz="2000" spc="-10" dirty="0">
                <a:latin typeface="Times New Roman" panose="02020603050405020304" pitchFamily="18" charset="0"/>
                <a:cs typeface="Times New Roman" panose="02020603050405020304" pitchFamily="18" charset="0"/>
              </a:rPr>
              <a:t>procedure</a:t>
            </a:r>
            <a:r>
              <a:rPr lang="en-US" sz="2000" spc="-4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can</a:t>
            </a:r>
            <a:r>
              <a:rPr lang="en-US" sz="2000" spc="-6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be</a:t>
            </a:r>
            <a:r>
              <a:rPr lang="en-US" sz="2000" spc="-4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accomplished</a:t>
            </a:r>
            <a:r>
              <a:rPr lang="en-US" sz="2000" spc="-6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with</a:t>
            </a:r>
            <a:r>
              <a:rPr lang="en-US" sz="2000" spc="-6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two</a:t>
            </a:r>
            <a:r>
              <a:rPr lang="en-US" sz="2000" spc="-45" dirty="0">
                <a:latin typeface="Times New Roman" panose="02020603050405020304" pitchFamily="18" charset="0"/>
                <a:cs typeface="Times New Roman" panose="02020603050405020304" pitchFamily="18" charset="0"/>
              </a:rPr>
              <a:t> </a:t>
            </a:r>
            <a:r>
              <a:rPr lang="en-US" sz="2000" u="sng" spc="-10" dirty="0">
                <a:uFill>
                  <a:solidFill>
                    <a:srgbClr val="000000"/>
                  </a:solidFill>
                </a:uFill>
                <a:latin typeface="Times New Roman" panose="02020603050405020304" pitchFamily="18" charset="0"/>
                <a:cs typeface="Times New Roman" panose="02020603050405020304" pitchFamily="18" charset="0"/>
              </a:rPr>
              <a:t>disjoint</a:t>
            </a:r>
            <a:r>
              <a:rPr lang="en-US" sz="2000" spc="-10" dirty="0">
                <a:latin typeface="Times New Roman" panose="02020603050405020304" pitchFamily="18" charset="0"/>
                <a:cs typeface="Times New Roman" panose="02020603050405020304" pitchFamily="18" charset="0"/>
              </a:rPr>
              <a:t> subtasks. </a:t>
            </a:r>
            <a:r>
              <a:rPr lang="en-US" sz="2000" dirty="0">
                <a:latin typeface="Times New Roman" panose="02020603050405020304" pitchFamily="18" charset="0"/>
                <a:cs typeface="Times New Roman" panose="02020603050405020304" pitchFamily="18" charset="0"/>
              </a:rPr>
              <a:t>If</a:t>
            </a:r>
            <a:r>
              <a:rPr lang="en-US" sz="2000" spc="-6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there</a:t>
            </a:r>
            <a:r>
              <a:rPr lang="en-US" sz="2000" spc="-60" dirty="0">
                <a:latin typeface="Times New Roman" panose="02020603050405020304" pitchFamily="18" charset="0"/>
                <a:cs typeface="Times New Roman" panose="02020603050405020304" pitchFamily="18" charset="0"/>
              </a:rPr>
              <a:t> </a:t>
            </a:r>
            <a:r>
              <a:rPr lang="en-US" sz="2000" spc="-25" dirty="0">
                <a:latin typeface="Times New Roman" panose="02020603050405020304" pitchFamily="18" charset="0"/>
                <a:cs typeface="Times New Roman" panose="02020603050405020304" pitchFamily="18" charset="0"/>
              </a:rPr>
              <a:t>are</a:t>
            </a:r>
            <a:endParaRPr lang="en-US" sz="2000" dirty="0">
              <a:latin typeface="Times New Roman" panose="02020603050405020304" pitchFamily="18" charset="0"/>
              <a:cs typeface="Times New Roman" panose="02020603050405020304" pitchFamily="18" charset="0"/>
            </a:endParaRPr>
          </a:p>
          <a:p>
            <a:pPr marL="798322" lvl="1" indent="-342900" algn="just" defTabSz="914400">
              <a:lnSpc>
                <a:spcPct val="120000"/>
              </a:lnSpc>
              <a:spcBef>
                <a:spcPts val="500"/>
              </a:spcBef>
              <a:spcAft>
                <a:spcPts val="600"/>
              </a:spcAft>
              <a:buClr>
                <a:schemeClr val="accent6"/>
              </a:buClr>
              <a:buSzPct val="90000"/>
              <a:buFont typeface="Wingdings" panose="05000000000000000000" pitchFamily="2" charset="2"/>
              <a:buChar char="v"/>
              <a:tabLst>
                <a:tab pos="793750" algn="l"/>
              </a:tabLst>
            </a:pPr>
            <a:r>
              <a:rPr lang="en-US" sz="2000" dirty="0">
                <a:latin typeface="Times New Roman" panose="02020603050405020304" pitchFamily="18" charset="0"/>
                <a:cs typeface="Times New Roman" panose="02020603050405020304" pitchFamily="18" charset="0"/>
              </a:rPr>
              <a:t>n</a:t>
            </a:r>
            <a:r>
              <a:rPr lang="en-US" sz="2000" baseline="-20833" dirty="0">
                <a:latin typeface="Times New Roman" panose="02020603050405020304" pitchFamily="18" charset="0"/>
                <a:cs typeface="Times New Roman" panose="02020603050405020304" pitchFamily="18" charset="0"/>
              </a:rPr>
              <a:t>1</a:t>
            </a:r>
            <a:r>
              <a:rPr lang="en-US" sz="2000" spc="187" baseline="-20833" dirty="0">
                <a:latin typeface="Times New Roman" panose="02020603050405020304" pitchFamily="18" charset="0"/>
                <a:cs typeface="Times New Roman" panose="02020603050405020304" pitchFamily="18" charset="0"/>
              </a:rPr>
              <a:t> </a:t>
            </a:r>
            <a:r>
              <a:rPr lang="en-US" sz="2000" spc="-10" dirty="0">
                <a:latin typeface="Times New Roman" panose="02020603050405020304" pitchFamily="18" charset="0"/>
                <a:cs typeface="Times New Roman" panose="02020603050405020304" pitchFamily="18" charset="0"/>
              </a:rPr>
              <a:t>ways</a:t>
            </a:r>
            <a:r>
              <a:rPr lang="en-US" sz="2000" spc="-6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of</a:t>
            </a:r>
            <a:r>
              <a:rPr lang="en-US" sz="2000" spc="-5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doing</a:t>
            </a:r>
            <a:r>
              <a:rPr lang="en-US" sz="2000" spc="-4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the</a:t>
            </a:r>
            <a:r>
              <a:rPr lang="en-US" sz="2000" spc="-4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first</a:t>
            </a:r>
            <a:r>
              <a:rPr lang="en-US" sz="2000" spc="-6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task</a:t>
            </a:r>
            <a:r>
              <a:rPr lang="en-US" sz="2000" spc="-55" dirty="0">
                <a:latin typeface="Times New Roman" panose="02020603050405020304" pitchFamily="18" charset="0"/>
                <a:cs typeface="Times New Roman" panose="02020603050405020304" pitchFamily="18" charset="0"/>
              </a:rPr>
              <a:t> </a:t>
            </a:r>
            <a:r>
              <a:rPr lang="en-US" sz="2000" spc="-25" dirty="0">
                <a:latin typeface="Times New Roman" panose="02020603050405020304" pitchFamily="18" charset="0"/>
                <a:cs typeface="Times New Roman" panose="02020603050405020304" pitchFamily="18" charset="0"/>
              </a:rPr>
              <a:t>and</a:t>
            </a:r>
            <a:endParaRPr lang="en-US" sz="2000" dirty="0">
              <a:latin typeface="Times New Roman" panose="02020603050405020304" pitchFamily="18" charset="0"/>
              <a:cs typeface="Times New Roman" panose="02020603050405020304" pitchFamily="18" charset="0"/>
            </a:endParaRPr>
          </a:p>
          <a:p>
            <a:pPr marL="798322" lvl="1" indent="-342900" algn="just" defTabSz="914400">
              <a:lnSpc>
                <a:spcPct val="120000"/>
              </a:lnSpc>
              <a:spcBef>
                <a:spcPts val="500"/>
              </a:spcBef>
              <a:spcAft>
                <a:spcPts val="600"/>
              </a:spcAft>
              <a:buClr>
                <a:schemeClr val="accent6"/>
              </a:buClr>
              <a:buSzPct val="90000"/>
              <a:buFont typeface="Wingdings" panose="05000000000000000000" pitchFamily="2" charset="2"/>
              <a:buChar char="v"/>
              <a:tabLst>
                <a:tab pos="793750" algn="l"/>
              </a:tabLst>
            </a:pPr>
            <a:r>
              <a:rPr lang="en-US" sz="2000" dirty="0">
                <a:latin typeface="Times New Roman" panose="02020603050405020304" pitchFamily="18" charset="0"/>
                <a:cs typeface="Times New Roman" panose="02020603050405020304" pitchFamily="18" charset="0"/>
              </a:rPr>
              <a:t>n</a:t>
            </a:r>
            <a:r>
              <a:rPr lang="en-US" sz="2000" baseline="-20833" dirty="0">
                <a:latin typeface="Times New Roman" panose="02020603050405020304" pitchFamily="18" charset="0"/>
                <a:cs typeface="Times New Roman" panose="02020603050405020304" pitchFamily="18" charset="0"/>
              </a:rPr>
              <a:t>2</a:t>
            </a:r>
            <a:r>
              <a:rPr lang="en-US" sz="2000" spc="187" baseline="-20833" dirty="0">
                <a:latin typeface="Times New Roman" panose="02020603050405020304" pitchFamily="18" charset="0"/>
                <a:cs typeface="Times New Roman" panose="02020603050405020304" pitchFamily="18" charset="0"/>
              </a:rPr>
              <a:t> </a:t>
            </a:r>
            <a:r>
              <a:rPr lang="en-US" sz="2000" spc="-10" dirty="0">
                <a:latin typeface="Times New Roman" panose="02020603050405020304" pitchFamily="18" charset="0"/>
                <a:cs typeface="Times New Roman" panose="02020603050405020304" pitchFamily="18" charset="0"/>
              </a:rPr>
              <a:t>ways</a:t>
            </a:r>
            <a:r>
              <a:rPr lang="en-US" sz="2000" spc="-5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of</a:t>
            </a:r>
            <a:r>
              <a:rPr lang="en-US" sz="2000" spc="-5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doing</a:t>
            </a:r>
            <a:r>
              <a:rPr lang="en-US" sz="2000" spc="-4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the</a:t>
            </a:r>
            <a:r>
              <a:rPr lang="en-US" sz="2000" spc="-4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second</a:t>
            </a:r>
            <a:r>
              <a:rPr lang="en-US" sz="2000" spc="-45" dirty="0">
                <a:latin typeface="Times New Roman" panose="02020603050405020304" pitchFamily="18" charset="0"/>
                <a:cs typeface="Times New Roman" panose="02020603050405020304" pitchFamily="18" charset="0"/>
              </a:rPr>
              <a:t> </a:t>
            </a:r>
            <a:r>
              <a:rPr lang="en-US" sz="2000" spc="-10" dirty="0">
                <a:latin typeface="Times New Roman" panose="02020603050405020304" pitchFamily="18" charset="0"/>
                <a:cs typeface="Times New Roman" panose="02020603050405020304" pitchFamily="18" charset="0"/>
              </a:rPr>
              <a:t>task,</a:t>
            </a:r>
            <a:endParaRPr lang="en-US" sz="2000" dirty="0">
              <a:latin typeface="Times New Roman" panose="02020603050405020304" pitchFamily="18" charset="0"/>
              <a:cs typeface="Times New Roman" panose="02020603050405020304" pitchFamily="18" charset="0"/>
            </a:endParaRPr>
          </a:p>
          <a:p>
            <a:pPr marL="512572" indent="-342900" algn="just" defTabSz="914400">
              <a:lnSpc>
                <a:spcPct val="120000"/>
              </a:lnSpc>
              <a:spcBef>
                <a:spcPts val="500"/>
              </a:spcBef>
              <a:spcAft>
                <a:spcPts val="600"/>
              </a:spcAft>
              <a:buClr>
                <a:schemeClr val="accent6"/>
              </a:buClr>
              <a:buSzPct val="90000"/>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then</a:t>
            </a:r>
            <a:r>
              <a:rPr lang="en-US" sz="2000" spc="-7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there</a:t>
            </a:r>
            <a:r>
              <a:rPr lang="en-US" sz="2000" spc="-6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are</a:t>
            </a:r>
            <a:r>
              <a:rPr lang="en-US" sz="2000" spc="-5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n</a:t>
            </a:r>
            <a:r>
              <a:rPr lang="en-US" sz="2000" baseline="-20833" dirty="0">
                <a:latin typeface="Times New Roman" panose="02020603050405020304" pitchFamily="18" charset="0"/>
                <a:cs typeface="Times New Roman" panose="02020603050405020304" pitchFamily="18" charset="0"/>
              </a:rPr>
              <a:t>1</a:t>
            </a:r>
            <a:r>
              <a:rPr lang="en-US" sz="2000" dirty="0">
                <a:latin typeface="Times New Roman" panose="02020603050405020304" pitchFamily="18" charset="0"/>
                <a:cs typeface="Times New Roman" panose="02020603050405020304" pitchFamily="18" charset="0"/>
              </a:rPr>
              <a:t>.n</a:t>
            </a:r>
            <a:r>
              <a:rPr lang="en-US" sz="2000" baseline="-20833" dirty="0">
                <a:latin typeface="Times New Roman" panose="02020603050405020304" pitchFamily="18" charset="0"/>
                <a:cs typeface="Times New Roman" panose="02020603050405020304" pitchFamily="18" charset="0"/>
              </a:rPr>
              <a:t>2</a:t>
            </a:r>
            <a:r>
              <a:rPr lang="en-US" sz="2000" spc="179" baseline="-20833" dirty="0">
                <a:latin typeface="Times New Roman" panose="02020603050405020304" pitchFamily="18" charset="0"/>
                <a:cs typeface="Times New Roman" panose="02020603050405020304" pitchFamily="18" charset="0"/>
              </a:rPr>
              <a:t> </a:t>
            </a:r>
            <a:r>
              <a:rPr lang="en-US" sz="2000" spc="-10" dirty="0">
                <a:latin typeface="Times New Roman" panose="02020603050405020304" pitchFamily="18" charset="0"/>
                <a:cs typeface="Times New Roman" panose="02020603050405020304" pitchFamily="18" charset="0"/>
              </a:rPr>
              <a:t>ways</a:t>
            </a:r>
            <a:r>
              <a:rPr lang="en-US" sz="2000" spc="-7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of</a:t>
            </a:r>
            <a:r>
              <a:rPr lang="en-US" sz="2000" spc="-6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doing</a:t>
            </a:r>
            <a:r>
              <a:rPr lang="en-US" sz="2000" spc="-5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the</a:t>
            </a:r>
            <a:r>
              <a:rPr lang="en-US" sz="2000" spc="-5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overall</a:t>
            </a:r>
            <a:r>
              <a:rPr lang="en-US" sz="2000" spc="-60" dirty="0">
                <a:latin typeface="Times New Roman" panose="02020603050405020304" pitchFamily="18" charset="0"/>
                <a:cs typeface="Times New Roman" panose="02020603050405020304" pitchFamily="18" charset="0"/>
              </a:rPr>
              <a:t> </a:t>
            </a:r>
            <a:r>
              <a:rPr lang="en-US" sz="2000" spc="-10" dirty="0">
                <a:latin typeface="Times New Roman" panose="02020603050405020304" pitchFamily="18" charset="0"/>
                <a:cs typeface="Times New Roman" panose="02020603050405020304" pitchFamily="18" charset="0"/>
              </a:rPr>
              <a:t>procedure</a:t>
            </a:r>
            <a:endParaRPr lang="en-US" sz="20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04800" y="381000"/>
            <a:ext cx="8534400" cy="1160266"/>
          </a:xfrm>
          <a:prstGeom prst="rect">
            <a:avLst/>
          </a:prstGeom>
        </p:spPr>
        <p:txBody>
          <a:bodyPr vert="horz" wrap="square" lIns="0" tIns="478485" rIns="0" bIns="0" rtlCol="0">
            <a:spAutoFit/>
          </a:bodyPr>
          <a:lstStyle/>
          <a:p>
            <a:pPr marL="2765425" algn="l">
              <a:lnSpc>
                <a:spcPct val="100000"/>
              </a:lnSpc>
              <a:spcBef>
                <a:spcPts val="105"/>
              </a:spcBef>
            </a:pPr>
            <a:r>
              <a:rPr sz="4400" dirty="0">
                <a:latin typeface="Times New Roman" panose="02020603050405020304" pitchFamily="18" charset="0"/>
                <a:cs typeface="Times New Roman" panose="02020603050405020304" pitchFamily="18" charset="0"/>
              </a:rPr>
              <a:t>Product</a:t>
            </a:r>
            <a:r>
              <a:rPr sz="4400" spc="-80" dirty="0">
                <a:latin typeface="Times New Roman" panose="02020603050405020304" pitchFamily="18" charset="0"/>
                <a:cs typeface="Times New Roman" panose="02020603050405020304" pitchFamily="18" charset="0"/>
              </a:rPr>
              <a:t> </a:t>
            </a:r>
            <a:r>
              <a:rPr sz="4400" spc="-20" dirty="0">
                <a:latin typeface="Times New Roman" panose="02020603050405020304" pitchFamily="18" charset="0"/>
                <a:cs typeface="Times New Roman" panose="02020603050405020304" pitchFamily="18" charset="0"/>
              </a:rPr>
              <a:t>Rule</a:t>
            </a:r>
            <a:endParaRPr sz="4400" dirty="0">
              <a:latin typeface="Times New Roman" panose="02020603050405020304" pitchFamily="18" charset="0"/>
              <a:cs typeface="Times New Roman" panose="02020603050405020304" pitchFamily="18" charset="0"/>
            </a:endParaRPr>
          </a:p>
        </p:txBody>
      </p:sp>
      <p:pic>
        <p:nvPicPr>
          <p:cNvPr id="3" name="object 3"/>
          <p:cNvPicPr/>
          <p:nvPr/>
        </p:nvPicPr>
        <p:blipFill>
          <a:blip r:embed="rId2" cstate="print">
            <a:extLst>
              <a:ext uri="{BEBA8EAE-BF5A-486C-A8C5-ECC9F3942E4B}">
                <a14:imgProps xmlns:a14="http://schemas.microsoft.com/office/drawing/2010/main">
                  <a14:imgLayer r:embed="rId3">
                    <a14:imgEffect>
                      <a14:colorTemperature colorTemp="4700"/>
                    </a14:imgEffect>
                  </a14:imgLayer>
                </a14:imgProps>
              </a:ext>
            </a:extLst>
          </a:blip>
          <a:stretch>
            <a:fillRect/>
          </a:stretch>
        </p:blipFill>
        <p:spPr>
          <a:xfrm>
            <a:off x="77741" y="1828800"/>
            <a:ext cx="8988518" cy="432029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478485" rIns="0" bIns="0" rtlCol="0">
            <a:spAutoFit/>
          </a:bodyPr>
          <a:lstStyle/>
          <a:p>
            <a:pPr marL="2765425">
              <a:lnSpc>
                <a:spcPct val="100000"/>
              </a:lnSpc>
              <a:spcBef>
                <a:spcPts val="105"/>
              </a:spcBef>
            </a:pPr>
            <a:r>
              <a:rPr sz="4400" dirty="0"/>
              <a:t>Product</a:t>
            </a:r>
            <a:r>
              <a:rPr sz="4400" spc="-80" dirty="0"/>
              <a:t> </a:t>
            </a:r>
            <a:r>
              <a:rPr sz="4400" spc="-20" dirty="0"/>
              <a:t>Rule</a:t>
            </a:r>
            <a:endParaRPr sz="4400"/>
          </a:p>
        </p:txBody>
      </p:sp>
      <p:pic>
        <p:nvPicPr>
          <p:cNvPr id="3" name="object 3"/>
          <p:cNvPicPr/>
          <p:nvPr/>
        </p:nvPicPr>
        <p:blipFill>
          <a:blip r:embed="rId2" cstate="print">
            <a:extLst>
              <a:ext uri="{BEBA8EAE-BF5A-486C-A8C5-ECC9F3942E4B}">
                <a14:imgProps xmlns:a14="http://schemas.microsoft.com/office/drawing/2010/main">
                  <a14:imgLayer r:embed="rId3">
                    <a14:imgEffect>
                      <a14:colorTemperature colorTemp="4700"/>
                    </a14:imgEffect>
                  </a14:imgLayer>
                </a14:imgProps>
              </a:ext>
            </a:extLst>
          </a:blip>
          <a:stretch>
            <a:fillRect/>
          </a:stretch>
        </p:blipFill>
        <p:spPr>
          <a:xfrm>
            <a:off x="-3464" y="1143000"/>
            <a:ext cx="9147464" cy="47244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04800" y="0"/>
            <a:ext cx="7419064" cy="1160266"/>
          </a:xfrm>
          <a:prstGeom prst="rect">
            <a:avLst/>
          </a:prstGeom>
        </p:spPr>
        <p:txBody>
          <a:bodyPr vert="horz" wrap="square" lIns="0" tIns="478485" rIns="0" bIns="0" rtlCol="0">
            <a:spAutoFit/>
          </a:bodyPr>
          <a:lstStyle/>
          <a:p>
            <a:pPr marL="2765425" algn="l">
              <a:lnSpc>
                <a:spcPct val="100000"/>
              </a:lnSpc>
              <a:spcBef>
                <a:spcPts val="105"/>
              </a:spcBef>
            </a:pPr>
            <a:r>
              <a:rPr sz="4400" dirty="0">
                <a:latin typeface="Times New Roman" panose="02020603050405020304" pitchFamily="18" charset="0"/>
                <a:cs typeface="Times New Roman" panose="02020603050405020304" pitchFamily="18" charset="0"/>
              </a:rPr>
              <a:t>Product</a:t>
            </a:r>
            <a:r>
              <a:rPr sz="4400" spc="-80" dirty="0">
                <a:latin typeface="Times New Roman" panose="02020603050405020304" pitchFamily="18" charset="0"/>
                <a:cs typeface="Times New Roman" panose="02020603050405020304" pitchFamily="18" charset="0"/>
              </a:rPr>
              <a:t> </a:t>
            </a:r>
            <a:r>
              <a:rPr sz="4400" spc="-20" dirty="0">
                <a:latin typeface="Times New Roman" panose="02020603050405020304" pitchFamily="18" charset="0"/>
                <a:cs typeface="Times New Roman" panose="02020603050405020304" pitchFamily="18" charset="0"/>
              </a:rPr>
              <a:t>Rule</a:t>
            </a:r>
            <a:endParaRPr sz="4400" dirty="0">
              <a:latin typeface="Times New Roman" panose="02020603050405020304" pitchFamily="18" charset="0"/>
              <a:cs typeface="Times New Roman" panose="02020603050405020304" pitchFamily="18" charset="0"/>
            </a:endParaRPr>
          </a:p>
        </p:txBody>
      </p:sp>
      <p:pic>
        <p:nvPicPr>
          <p:cNvPr id="3" name="object 3"/>
          <p:cNvPicPr/>
          <p:nvPr/>
        </p:nvPicPr>
        <p:blipFill>
          <a:blip r:embed="rId2" cstate="print">
            <a:extLst>
              <a:ext uri="{BEBA8EAE-BF5A-486C-A8C5-ECC9F3942E4B}">
                <a14:imgProps xmlns:a14="http://schemas.microsoft.com/office/drawing/2010/main">
                  <a14:imgLayer r:embed="rId3">
                    <a14:imgEffect>
                      <a14:colorTemperature colorTemp="4700"/>
                    </a14:imgEffect>
                  </a14:imgLayer>
                </a14:imgProps>
              </a:ext>
            </a:extLst>
          </a:blip>
          <a:stretch>
            <a:fillRect/>
          </a:stretch>
        </p:blipFill>
        <p:spPr>
          <a:xfrm>
            <a:off x="76200" y="1371600"/>
            <a:ext cx="9067800" cy="478333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F3CF990-ACB8-443A-BB74-D36EC8A00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601900C-265D-4146-A578-477541E3D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1">
              <a:lumMod val="50000"/>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00B98862-BEE1-44FB-A335-A1B9106B44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123845" y="2105202"/>
            <a:ext cx="7020154" cy="4752798"/>
          </a:xfrm>
          <a:prstGeom prst="rect">
            <a:avLst/>
          </a:prstGeom>
          <a:noFill/>
        </p:spPr>
      </p:pic>
      <p:sp>
        <p:nvSpPr>
          <p:cNvPr id="14" name="Freeform: Shape 13">
            <a:extLst>
              <a:ext uri="{FF2B5EF4-FFF2-40B4-BE49-F238E27FC236}">
                <a16:creationId xmlns:a16="http://schemas.microsoft.com/office/drawing/2014/main" id="{65F94F98-3A57-49AA-838E-91AAF600B6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029111" y="-262376"/>
            <a:ext cx="5838229" cy="8391550"/>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25000">
                <a:schemeClr val="accent1">
                  <a:alpha val="0"/>
                </a:schemeClr>
              </a:gs>
              <a:gs pos="100000">
                <a:schemeClr val="accent1">
                  <a:alpha val="75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6" name="Picture 15">
            <a:extLst>
              <a:ext uri="{FF2B5EF4-FFF2-40B4-BE49-F238E27FC236}">
                <a16:creationId xmlns:a16="http://schemas.microsoft.com/office/drawing/2014/main" id="{7185CF21-0594-48C0-9F3E-254D6BCE9D9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9142400" cy="6858000"/>
          </a:xfrm>
          <a:prstGeom prst="rect">
            <a:avLst/>
          </a:prstGeom>
        </p:spPr>
      </p:pic>
      <p:sp>
        <p:nvSpPr>
          <p:cNvPr id="18" name="Rectangle 17">
            <a:extLst>
              <a:ext uri="{FF2B5EF4-FFF2-40B4-BE49-F238E27FC236}">
                <a16:creationId xmlns:a16="http://schemas.microsoft.com/office/drawing/2014/main" id="{41F8C064-2DC5-4758-B49C-76BFF64052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solidFill>
            <a:schemeClr val="tx2">
              <a:lumMod val="1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FBD68200-BC03-4015-860B-CD5C30CD7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5156" y="0"/>
            <a:ext cx="5906934" cy="6858000"/>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15000">
                <a:schemeClr val="bg2">
                  <a:alpha val="0"/>
                </a:schemeClr>
              </a:gs>
              <a:gs pos="100000">
                <a:schemeClr val="bg2"/>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2" name="Rectangle 21">
            <a:extLst>
              <a:ext uri="{FF2B5EF4-FFF2-40B4-BE49-F238E27FC236}">
                <a16:creationId xmlns:a16="http://schemas.microsoft.com/office/drawing/2014/main" id="{A0B5529D-5CAA-4BF2-B5C9-34705E7661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19931" cy="6858000"/>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4" name="Oval 23">
            <a:extLst>
              <a:ext uri="{FF2B5EF4-FFF2-40B4-BE49-F238E27FC236}">
                <a16:creationId xmlns:a16="http://schemas.microsoft.com/office/drawing/2014/main" id="{332A6F87-AC28-4AA8-B8A6-AEBC67BD0D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60675" y="421698"/>
            <a:ext cx="725361" cy="967148"/>
          </a:xfrm>
          <a:prstGeom prst="ellipse">
            <a:avLst/>
          </a:prstGeom>
          <a:gradFill>
            <a:gsLst>
              <a:gs pos="0">
                <a:schemeClr val="bg2">
                  <a:alpha val="0"/>
                </a:schemeClr>
              </a:gs>
              <a:gs pos="100000">
                <a:schemeClr val="accent1">
                  <a:alpha val="21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bject 2"/>
          <p:cNvSpPr txBox="1">
            <a:spLocks noGrp="1"/>
          </p:cNvSpPr>
          <p:nvPr>
            <p:ph type="title"/>
          </p:nvPr>
        </p:nvSpPr>
        <p:spPr>
          <a:xfrm>
            <a:off x="359965" y="761024"/>
            <a:ext cx="6285929" cy="1077229"/>
          </a:xfrm>
          <a:prstGeom prst="rect">
            <a:avLst/>
          </a:prstGeom>
        </p:spPr>
        <p:txBody>
          <a:bodyPr vert="horz" lIns="91440" tIns="45720" rIns="91440" bIns="45720" rtlCol="0" anchor="t">
            <a:normAutofit/>
          </a:bodyPr>
          <a:lstStyle/>
          <a:p>
            <a:pPr marL="2787015" algn="l" defTabSz="914400"/>
            <a:r>
              <a:rPr lang="en-US" sz="4400" dirty="0">
                <a:latin typeface="Times New Roman" panose="02020603050405020304" pitchFamily="18" charset="0"/>
                <a:cs typeface="Times New Roman" panose="02020603050405020304" pitchFamily="18" charset="0"/>
              </a:rPr>
              <a:t>Sum</a:t>
            </a:r>
            <a:r>
              <a:rPr lang="en-US" sz="4400" spc="-40" dirty="0">
                <a:latin typeface="Times New Roman" panose="02020603050405020304" pitchFamily="18" charset="0"/>
                <a:cs typeface="Times New Roman" panose="02020603050405020304" pitchFamily="18" charset="0"/>
              </a:rPr>
              <a:t> </a:t>
            </a:r>
            <a:r>
              <a:rPr lang="en-US" sz="4400" dirty="0">
                <a:latin typeface="Times New Roman" panose="02020603050405020304" pitchFamily="18" charset="0"/>
                <a:cs typeface="Times New Roman" panose="02020603050405020304" pitchFamily="18" charset="0"/>
              </a:rPr>
              <a:t>Rule</a:t>
            </a:r>
            <a:r>
              <a:rPr lang="en-US" sz="4400" spc="-25" dirty="0">
                <a:latin typeface="Times New Roman" panose="02020603050405020304" pitchFamily="18" charset="0"/>
                <a:cs typeface="Times New Roman" panose="02020603050405020304" pitchFamily="18" charset="0"/>
              </a:rPr>
              <a:t> (1)</a:t>
            </a:r>
            <a:endParaRPr lang="en-US" sz="4400" dirty="0">
              <a:latin typeface="Times New Roman" panose="02020603050405020304" pitchFamily="18" charset="0"/>
              <a:cs typeface="Times New Roman" panose="02020603050405020304" pitchFamily="18" charset="0"/>
            </a:endParaRPr>
          </a:p>
        </p:txBody>
      </p:sp>
      <p:sp>
        <p:nvSpPr>
          <p:cNvPr id="3" name="object 3"/>
          <p:cNvSpPr txBox="1"/>
          <p:nvPr/>
        </p:nvSpPr>
        <p:spPr>
          <a:xfrm>
            <a:off x="1116686" y="1765583"/>
            <a:ext cx="6994321" cy="3997828"/>
          </a:xfrm>
          <a:prstGeom prst="rect">
            <a:avLst/>
          </a:prstGeom>
        </p:spPr>
        <p:txBody>
          <a:bodyPr vert="horz" lIns="91440" tIns="45720" rIns="91440" bIns="45720" rtlCol="0" anchor="t">
            <a:noAutofit/>
          </a:bodyPr>
          <a:lstStyle/>
          <a:p>
            <a:pPr marL="398272" marR="280670" indent="-342900" algn="just" defTabSz="914400">
              <a:lnSpc>
                <a:spcPct val="120000"/>
              </a:lnSpc>
              <a:spcBef>
                <a:spcPts val="500"/>
              </a:spcBef>
              <a:spcAft>
                <a:spcPts val="600"/>
              </a:spcAft>
              <a:buClr>
                <a:schemeClr val="accent6"/>
              </a:buClr>
              <a:buSzPct val="90000"/>
              <a:buFont typeface="Wingdings" panose="05000000000000000000" pitchFamily="2" charset="2"/>
              <a:buChar char="v"/>
              <a:tabLst>
                <a:tab pos="393700" algn="l"/>
              </a:tabLst>
            </a:pPr>
            <a:r>
              <a:rPr lang="en-US" sz="2000" dirty="0">
                <a:latin typeface="Times New Roman" panose="02020603050405020304" pitchFamily="18" charset="0"/>
                <a:cs typeface="Times New Roman" panose="02020603050405020304" pitchFamily="18" charset="0"/>
              </a:rPr>
              <a:t>If</a:t>
            </a:r>
            <a:r>
              <a:rPr lang="en-US" sz="2000" spc="-8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two</a:t>
            </a:r>
            <a:r>
              <a:rPr lang="en-US" sz="2000" spc="-7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events</a:t>
            </a:r>
            <a:r>
              <a:rPr lang="en-US" sz="2000" spc="-50" dirty="0">
                <a:latin typeface="Times New Roman" panose="02020603050405020304" pitchFamily="18" charset="0"/>
                <a:cs typeface="Times New Roman" panose="02020603050405020304" pitchFamily="18" charset="0"/>
              </a:rPr>
              <a:t> </a:t>
            </a:r>
            <a:r>
              <a:rPr lang="en-US" sz="2000" b="1" i="1" u="sng" dirty="0">
                <a:uFill>
                  <a:solidFill>
                    <a:srgbClr val="FF0000"/>
                  </a:solidFill>
                </a:uFill>
                <a:latin typeface="Times New Roman" panose="02020603050405020304" pitchFamily="18" charset="0"/>
                <a:cs typeface="Times New Roman" panose="02020603050405020304" pitchFamily="18" charset="0"/>
              </a:rPr>
              <a:t>are</a:t>
            </a:r>
            <a:r>
              <a:rPr lang="en-US" sz="2000" b="1" i="1" spc="-55"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mutually</a:t>
            </a:r>
            <a:r>
              <a:rPr lang="en-US" sz="2000" b="1" spc="-60" dirty="0">
                <a:latin typeface="Times New Roman" panose="02020603050405020304" pitchFamily="18" charset="0"/>
                <a:cs typeface="Times New Roman" panose="02020603050405020304" pitchFamily="18" charset="0"/>
              </a:rPr>
              <a:t> </a:t>
            </a:r>
            <a:r>
              <a:rPr lang="en-US" sz="2000" b="1" spc="-20" dirty="0">
                <a:latin typeface="Times New Roman" panose="02020603050405020304" pitchFamily="18" charset="0"/>
                <a:cs typeface="Times New Roman" panose="02020603050405020304" pitchFamily="18" charset="0"/>
              </a:rPr>
              <a:t>exclusive,</a:t>
            </a:r>
            <a:r>
              <a:rPr lang="en-US" sz="2000" b="1" spc="-4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that</a:t>
            </a:r>
            <a:r>
              <a:rPr lang="en-US" sz="2000" b="1" spc="-55"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is,</a:t>
            </a:r>
            <a:r>
              <a:rPr lang="en-US" sz="2000" b="1" spc="-70" dirty="0">
                <a:latin typeface="Times New Roman" panose="02020603050405020304" pitchFamily="18" charset="0"/>
                <a:cs typeface="Times New Roman" panose="02020603050405020304" pitchFamily="18" charset="0"/>
              </a:rPr>
              <a:t> </a:t>
            </a:r>
            <a:r>
              <a:rPr lang="en-US" sz="2000" b="1" spc="-20" dirty="0">
                <a:latin typeface="Times New Roman" panose="02020603050405020304" pitchFamily="18" charset="0"/>
                <a:cs typeface="Times New Roman" panose="02020603050405020304" pitchFamily="18" charset="0"/>
              </a:rPr>
              <a:t>they </a:t>
            </a:r>
            <a:r>
              <a:rPr lang="en-US" sz="2000" b="1" dirty="0">
                <a:latin typeface="Times New Roman" panose="02020603050405020304" pitchFamily="18" charset="0"/>
                <a:cs typeface="Times New Roman" panose="02020603050405020304" pitchFamily="18" charset="0"/>
              </a:rPr>
              <a:t>cannot</a:t>
            </a:r>
            <a:r>
              <a:rPr lang="en-US" sz="2000" b="1" spc="-5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be</a:t>
            </a:r>
            <a:r>
              <a:rPr lang="en-US" sz="2000" b="1" spc="-6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done</a:t>
            </a:r>
            <a:r>
              <a:rPr lang="en-US" sz="2000" b="1" spc="-45"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at</a:t>
            </a:r>
            <a:r>
              <a:rPr lang="en-US" sz="2000" b="1" spc="-35"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the</a:t>
            </a:r>
            <a:r>
              <a:rPr lang="en-US" sz="2000" b="1" spc="-4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same</a:t>
            </a:r>
            <a:r>
              <a:rPr lang="en-US" sz="2000" b="1" spc="-45"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time</a:t>
            </a:r>
            <a:r>
              <a:rPr lang="en-US" sz="2000" dirty="0">
                <a:latin typeface="Times New Roman" panose="02020603050405020304" pitchFamily="18" charset="0"/>
                <a:cs typeface="Times New Roman" panose="02020603050405020304" pitchFamily="18" charset="0"/>
              </a:rPr>
              <a:t>,</a:t>
            </a:r>
            <a:r>
              <a:rPr lang="en-US" sz="2000" spc="-4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then</a:t>
            </a:r>
            <a:r>
              <a:rPr lang="en-US" sz="2000" spc="-4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we</a:t>
            </a:r>
            <a:r>
              <a:rPr lang="en-US" sz="2000" spc="-60" dirty="0">
                <a:latin typeface="Times New Roman" panose="02020603050405020304" pitchFamily="18" charset="0"/>
                <a:cs typeface="Times New Roman" panose="02020603050405020304" pitchFamily="18" charset="0"/>
              </a:rPr>
              <a:t> </a:t>
            </a:r>
            <a:r>
              <a:rPr lang="en-US" sz="2000" spc="-20" dirty="0">
                <a:latin typeface="Times New Roman" panose="02020603050405020304" pitchFamily="18" charset="0"/>
                <a:cs typeface="Times New Roman" panose="02020603050405020304" pitchFamily="18" charset="0"/>
              </a:rPr>
              <a:t>must </a:t>
            </a:r>
            <a:r>
              <a:rPr lang="en-US" sz="2000" dirty="0">
                <a:latin typeface="Times New Roman" panose="02020603050405020304" pitchFamily="18" charset="0"/>
                <a:cs typeface="Times New Roman" panose="02020603050405020304" pitchFamily="18" charset="0"/>
              </a:rPr>
              <a:t>apply</a:t>
            </a:r>
            <a:r>
              <a:rPr lang="en-US" sz="2000" spc="-4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the</a:t>
            </a:r>
            <a:r>
              <a:rPr lang="en-US" sz="2000" spc="-4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sum</a:t>
            </a:r>
            <a:r>
              <a:rPr lang="en-US" sz="2000" spc="-35" dirty="0">
                <a:latin typeface="Times New Roman" panose="02020603050405020304" pitchFamily="18" charset="0"/>
                <a:cs typeface="Times New Roman" panose="02020603050405020304" pitchFamily="18" charset="0"/>
              </a:rPr>
              <a:t> </a:t>
            </a:r>
            <a:r>
              <a:rPr lang="en-US" sz="2000" spc="-20" dirty="0">
                <a:latin typeface="Times New Roman" panose="02020603050405020304" pitchFamily="18" charset="0"/>
                <a:cs typeface="Times New Roman" panose="02020603050405020304" pitchFamily="18" charset="0"/>
              </a:rPr>
              <a:t>rule</a:t>
            </a:r>
            <a:endParaRPr lang="en-US" sz="2000" dirty="0">
              <a:latin typeface="Times New Roman" panose="02020603050405020304" pitchFamily="18" charset="0"/>
              <a:cs typeface="Times New Roman" panose="02020603050405020304" pitchFamily="18" charset="0"/>
            </a:endParaRPr>
          </a:p>
          <a:p>
            <a:pPr marL="397637" indent="-342900" algn="just" defTabSz="914400">
              <a:lnSpc>
                <a:spcPct val="120000"/>
              </a:lnSpc>
              <a:spcBef>
                <a:spcPts val="500"/>
              </a:spcBef>
              <a:spcAft>
                <a:spcPts val="600"/>
              </a:spcAft>
              <a:buClr>
                <a:schemeClr val="accent6"/>
              </a:buClr>
              <a:buSzPct val="90000"/>
              <a:buFont typeface="Wingdings" panose="05000000000000000000" pitchFamily="2" charset="2"/>
              <a:buChar char="v"/>
              <a:tabLst>
                <a:tab pos="393065" algn="l"/>
              </a:tabLst>
            </a:pPr>
            <a:r>
              <a:rPr lang="en-US" sz="2000" b="1" dirty="0">
                <a:latin typeface="Times New Roman" panose="02020603050405020304" pitchFamily="18" charset="0"/>
                <a:cs typeface="Times New Roman" panose="02020603050405020304" pitchFamily="18" charset="0"/>
              </a:rPr>
              <a:t>Theorem</a:t>
            </a:r>
            <a:r>
              <a:rPr lang="en-US" sz="2000" dirty="0">
                <a:latin typeface="Times New Roman" panose="02020603050405020304" pitchFamily="18" charset="0"/>
                <a:cs typeface="Times New Roman" panose="02020603050405020304" pitchFamily="18" charset="0"/>
              </a:rPr>
              <a:t>:</a:t>
            </a:r>
            <a:r>
              <a:rPr lang="en-US" sz="2000" spc="-8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Sum</a:t>
            </a:r>
            <a:r>
              <a:rPr lang="en-US" sz="2000" spc="-8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Rule.</a:t>
            </a:r>
            <a:r>
              <a:rPr lang="en-US" sz="2000" spc="-90" dirty="0">
                <a:latin typeface="Times New Roman" panose="02020603050405020304" pitchFamily="18" charset="0"/>
                <a:cs typeface="Times New Roman" panose="02020603050405020304" pitchFamily="18" charset="0"/>
              </a:rPr>
              <a:t> </a:t>
            </a:r>
            <a:r>
              <a:rPr lang="en-US" sz="2000" spc="-25" dirty="0">
                <a:latin typeface="Times New Roman" panose="02020603050405020304" pitchFamily="18" charset="0"/>
                <a:cs typeface="Times New Roman" panose="02020603050405020304" pitchFamily="18" charset="0"/>
              </a:rPr>
              <a:t>If</a:t>
            </a:r>
            <a:endParaRPr lang="en-US" sz="2000" dirty="0">
              <a:latin typeface="Times New Roman" panose="02020603050405020304" pitchFamily="18" charset="0"/>
              <a:cs typeface="Times New Roman" panose="02020603050405020304" pitchFamily="18" charset="0"/>
            </a:endParaRPr>
          </a:p>
          <a:p>
            <a:pPr marL="798322" lvl="1" indent="-342900" algn="just" defTabSz="914400">
              <a:lnSpc>
                <a:spcPct val="120000"/>
              </a:lnSpc>
              <a:spcBef>
                <a:spcPts val="500"/>
              </a:spcBef>
              <a:spcAft>
                <a:spcPts val="600"/>
              </a:spcAft>
              <a:buClr>
                <a:schemeClr val="accent6"/>
              </a:buClr>
              <a:buSzPct val="90000"/>
              <a:buFont typeface="Wingdings" panose="05000000000000000000" pitchFamily="2" charset="2"/>
              <a:buChar char="v"/>
              <a:tabLst>
                <a:tab pos="793750" algn="l"/>
              </a:tabLst>
            </a:pPr>
            <a:r>
              <a:rPr lang="en-US" sz="2000" dirty="0">
                <a:latin typeface="Times New Roman" panose="02020603050405020304" pitchFamily="18" charset="0"/>
                <a:cs typeface="Times New Roman" panose="02020603050405020304" pitchFamily="18" charset="0"/>
              </a:rPr>
              <a:t>an</a:t>
            </a:r>
            <a:r>
              <a:rPr lang="en-US" sz="2000" spc="-6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event</a:t>
            </a:r>
            <a:r>
              <a:rPr lang="en-US" sz="2000" spc="-4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e</a:t>
            </a:r>
            <a:r>
              <a:rPr lang="en-US" sz="2000" baseline="-20833" dirty="0">
                <a:latin typeface="Times New Roman" panose="02020603050405020304" pitchFamily="18" charset="0"/>
                <a:cs typeface="Times New Roman" panose="02020603050405020304" pitchFamily="18" charset="0"/>
              </a:rPr>
              <a:t>1</a:t>
            </a:r>
            <a:r>
              <a:rPr lang="en-US" sz="2000" spc="202" baseline="-20833"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can</a:t>
            </a:r>
            <a:r>
              <a:rPr lang="en-US" sz="2000" spc="-5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be</a:t>
            </a:r>
            <a:r>
              <a:rPr lang="en-US" sz="2000" spc="-4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done</a:t>
            </a:r>
            <a:r>
              <a:rPr lang="en-US" sz="2000" spc="-3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in</a:t>
            </a:r>
            <a:r>
              <a:rPr lang="en-US" sz="2000" spc="-4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n</a:t>
            </a:r>
            <a:r>
              <a:rPr lang="en-US" sz="2000" baseline="-20833" dirty="0">
                <a:latin typeface="Times New Roman" panose="02020603050405020304" pitchFamily="18" charset="0"/>
                <a:cs typeface="Times New Roman" panose="02020603050405020304" pitchFamily="18" charset="0"/>
              </a:rPr>
              <a:t>1</a:t>
            </a:r>
            <a:r>
              <a:rPr lang="en-US" sz="2000" spc="195" baseline="-20833" dirty="0">
                <a:latin typeface="Times New Roman" panose="02020603050405020304" pitchFamily="18" charset="0"/>
                <a:cs typeface="Times New Roman" panose="02020603050405020304" pitchFamily="18" charset="0"/>
              </a:rPr>
              <a:t> </a:t>
            </a:r>
            <a:r>
              <a:rPr lang="en-US" sz="2000" spc="-10" dirty="0">
                <a:latin typeface="Times New Roman" panose="02020603050405020304" pitchFamily="18" charset="0"/>
                <a:cs typeface="Times New Roman" panose="02020603050405020304" pitchFamily="18" charset="0"/>
              </a:rPr>
              <a:t>ways,</a:t>
            </a:r>
            <a:endParaRPr lang="en-US" sz="2000" dirty="0">
              <a:latin typeface="Times New Roman" panose="02020603050405020304" pitchFamily="18" charset="0"/>
              <a:cs typeface="Times New Roman" panose="02020603050405020304" pitchFamily="18" charset="0"/>
            </a:endParaRPr>
          </a:p>
          <a:p>
            <a:pPr marL="798322" lvl="1" indent="-342900" algn="just" defTabSz="914400">
              <a:lnSpc>
                <a:spcPct val="120000"/>
              </a:lnSpc>
              <a:spcBef>
                <a:spcPts val="500"/>
              </a:spcBef>
              <a:spcAft>
                <a:spcPts val="600"/>
              </a:spcAft>
              <a:buClr>
                <a:schemeClr val="accent6"/>
              </a:buClr>
              <a:buSzPct val="90000"/>
              <a:buFont typeface="Wingdings" panose="05000000000000000000" pitchFamily="2" charset="2"/>
              <a:buChar char="v"/>
              <a:tabLst>
                <a:tab pos="793750" algn="l"/>
              </a:tabLst>
            </a:pPr>
            <a:r>
              <a:rPr lang="en-US" sz="2000" dirty="0">
                <a:latin typeface="Times New Roman" panose="02020603050405020304" pitchFamily="18" charset="0"/>
                <a:cs typeface="Times New Roman" panose="02020603050405020304" pitchFamily="18" charset="0"/>
              </a:rPr>
              <a:t>an</a:t>
            </a:r>
            <a:r>
              <a:rPr lang="en-US" sz="2000" spc="-6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event</a:t>
            </a:r>
            <a:r>
              <a:rPr lang="en-US" sz="2000" spc="-5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e</a:t>
            </a:r>
            <a:r>
              <a:rPr lang="en-US" sz="2000" baseline="-20833" dirty="0">
                <a:latin typeface="Times New Roman" panose="02020603050405020304" pitchFamily="18" charset="0"/>
                <a:cs typeface="Times New Roman" panose="02020603050405020304" pitchFamily="18" charset="0"/>
              </a:rPr>
              <a:t>2</a:t>
            </a:r>
            <a:r>
              <a:rPr lang="en-US" sz="2000" spc="187" baseline="-20833"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can</a:t>
            </a:r>
            <a:r>
              <a:rPr lang="en-US" sz="2000" spc="-6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be</a:t>
            </a:r>
            <a:r>
              <a:rPr lang="en-US" sz="2000" spc="-5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done</a:t>
            </a:r>
            <a:r>
              <a:rPr lang="en-US" sz="2000" spc="-4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in</a:t>
            </a:r>
            <a:r>
              <a:rPr lang="en-US" sz="2000" spc="-5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n</a:t>
            </a:r>
            <a:r>
              <a:rPr lang="en-US" sz="2000" baseline="-20833" dirty="0">
                <a:latin typeface="Times New Roman" panose="02020603050405020304" pitchFamily="18" charset="0"/>
                <a:cs typeface="Times New Roman" panose="02020603050405020304" pitchFamily="18" charset="0"/>
              </a:rPr>
              <a:t>2</a:t>
            </a:r>
            <a:r>
              <a:rPr lang="en-US" sz="2000" spc="179" baseline="-20833"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ways,</a:t>
            </a:r>
            <a:r>
              <a:rPr lang="en-US" sz="2000" spc="-50" dirty="0">
                <a:latin typeface="Times New Roman" panose="02020603050405020304" pitchFamily="18" charset="0"/>
                <a:cs typeface="Times New Roman" panose="02020603050405020304" pitchFamily="18" charset="0"/>
              </a:rPr>
              <a:t> </a:t>
            </a:r>
            <a:r>
              <a:rPr lang="en-US" sz="2000" spc="-25" dirty="0">
                <a:latin typeface="Times New Roman" panose="02020603050405020304" pitchFamily="18" charset="0"/>
                <a:cs typeface="Times New Roman" panose="02020603050405020304" pitchFamily="18" charset="0"/>
              </a:rPr>
              <a:t>and</a:t>
            </a:r>
            <a:endParaRPr lang="en-US" sz="2000" dirty="0">
              <a:latin typeface="Times New Roman" panose="02020603050405020304" pitchFamily="18" charset="0"/>
              <a:cs typeface="Times New Roman" panose="02020603050405020304" pitchFamily="18" charset="0"/>
            </a:endParaRPr>
          </a:p>
          <a:p>
            <a:pPr marL="798322" lvl="1" indent="-342900" algn="just" defTabSz="914400">
              <a:lnSpc>
                <a:spcPct val="120000"/>
              </a:lnSpc>
              <a:spcBef>
                <a:spcPts val="500"/>
              </a:spcBef>
              <a:spcAft>
                <a:spcPts val="600"/>
              </a:spcAft>
              <a:buClr>
                <a:schemeClr val="accent6"/>
              </a:buClr>
              <a:buSzPct val="90000"/>
              <a:buFont typeface="Wingdings" panose="05000000000000000000" pitchFamily="2" charset="2"/>
              <a:buChar char="v"/>
              <a:tabLst>
                <a:tab pos="793750" algn="l"/>
              </a:tabLst>
            </a:pPr>
            <a:r>
              <a:rPr lang="en-US" sz="2000" dirty="0">
                <a:latin typeface="Times New Roman" panose="02020603050405020304" pitchFamily="18" charset="0"/>
                <a:cs typeface="Times New Roman" panose="02020603050405020304" pitchFamily="18" charset="0"/>
              </a:rPr>
              <a:t>e</a:t>
            </a:r>
            <a:r>
              <a:rPr lang="en-US" sz="2000" baseline="-20833" dirty="0">
                <a:latin typeface="Times New Roman" panose="02020603050405020304" pitchFamily="18" charset="0"/>
                <a:cs typeface="Times New Roman" panose="02020603050405020304" pitchFamily="18" charset="0"/>
              </a:rPr>
              <a:t>1</a:t>
            </a:r>
            <a:r>
              <a:rPr lang="en-US" sz="2000" spc="195" baseline="-20833"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and</a:t>
            </a:r>
            <a:r>
              <a:rPr lang="en-US" sz="2000" spc="-2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e</a:t>
            </a:r>
            <a:r>
              <a:rPr lang="en-US" sz="2000" baseline="-20833" dirty="0">
                <a:latin typeface="Times New Roman" panose="02020603050405020304" pitchFamily="18" charset="0"/>
                <a:cs typeface="Times New Roman" panose="02020603050405020304" pitchFamily="18" charset="0"/>
              </a:rPr>
              <a:t>2</a:t>
            </a:r>
            <a:r>
              <a:rPr lang="en-US" sz="2000" spc="209" baseline="-20833"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are</a:t>
            </a:r>
            <a:r>
              <a:rPr lang="en-US" sz="2000" spc="-3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mutually</a:t>
            </a:r>
            <a:r>
              <a:rPr lang="en-US" sz="2000" spc="-50" dirty="0">
                <a:latin typeface="Times New Roman" panose="02020603050405020304" pitchFamily="18" charset="0"/>
                <a:cs typeface="Times New Roman" panose="02020603050405020304" pitchFamily="18" charset="0"/>
              </a:rPr>
              <a:t> </a:t>
            </a:r>
            <a:r>
              <a:rPr lang="en-US" sz="2000" spc="-10" dirty="0">
                <a:latin typeface="Times New Roman" panose="02020603050405020304" pitchFamily="18" charset="0"/>
                <a:cs typeface="Times New Roman" panose="02020603050405020304" pitchFamily="18" charset="0"/>
              </a:rPr>
              <a:t>exclusive</a:t>
            </a:r>
            <a:endParaRPr lang="en-US" sz="2000" dirty="0">
              <a:latin typeface="Times New Roman" panose="02020603050405020304" pitchFamily="18" charset="0"/>
              <a:cs typeface="Times New Roman" panose="02020603050405020304" pitchFamily="18" charset="0"/>
            </a:endParaRPr>
          </a:p>
          <a:p>
            <a:pPr marL="512572" indent="-342900" algn="just" defTabSz="914400">
              <a:lnSpc>
                <a:spcPct val="120000"/>
              </a:lnSpc>
              <a:spcBef>
                <a:spcPts val="500"/>
              </a:spcBef>
              <a:spcAft>
                <a:spcPts val="600"/>
              </a:spcAft>
              <a:buClr>
                <a:schemeClr val="accent6"/>
              </a:buClr>
              <a:buSzPct val="90000"/>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then</a:t>
            </a:r>
            <a:r>
              <a:rPr lang="en-US" sz="2000" spc="-6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the</a:t>
            </a:r>
            <a:r>
              <a:rPr lang="en-US" sz="2000" spc="-4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number</a:t>
            </a:r>
            <a:r>
              <a:rPr lang="en-US" sz="2000" spc="-6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of</a:t>
            </a:r>
            <a:r>
              <a:rPr lang="en-US" sz="2000" spc="-5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ways</a:t>
            </a:r>
            <a:r>
              <a:rPr lang="en-US" sz="2000" spc="-6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of</a:t>
            </a:r>
            <a:r>
              <a:rPr lang="en-US" sz="2000" spc="-5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both</a:t>
            </a:r>
            <a:r>
              <a:rPr lang="en-US" sz="2000" spc="-5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events</a:t>
            </a:r>
            <a:r>
              <a:rPr lang="en-US" sz="2000" spc="-4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occurring</a:t>
            </a:r>
            <a:r>
              <a:rPr lang="en-US" sz="2000" spc="-7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is</a:t>
            </a:r>
            <a:r>
              <a:rPr lang="en-US" sz="2000" spc="-5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n</a:t>
            </a:r>
            <a:r>
              <a:rPr lang="en-US" sz="2000" baseline="-20833" dirty="0">
                <a:latin typeface="Times New Roman" panose="02020603050405020304" pitchFamily="18" charset="0"/>
                <a:cs typeface="Times New Roman" panose="02020603050405020304" pitchFamily="18" charset="0"/>
              </a:rPr>
              <a:t>1</a:t>
            </a:r>
            <a:r>
              <a:rPr lang="en-US" sz="2000" dirty="0">
                <a:latin typeface="Times New Roman" panose="02020603050405020304" pitchFamily="18" charset="0"/>
                <a:cs typeface="Times New Roman" panose="02020603050405020304" pitchFamily="18" charset="0"/>
              </a:rPr>
              <a:t>+</a:t>
            </a:r>
            <a:r>
              <a:rPr lang="en-US" sz="2000" spc="-40" dirty="0">
                <a:latin typeface="Times New Roman" panose="02020603050405020304" pitchFamily="18" charset="0"/>
                <a:cs typeface="Times New Roman" panose="02020603050405020304" pitchFamily="18" charset="0"/>
              </a:rPr>
              <a:t> </a:t>
            </a:r>
            <a:r>
              <a:rPr lang="en-US" sz="2000" spc="-25" dirty="0">
                <a:latin typeface="Times New Roman" panose="02020603050405020304" pitchFamily="18" charset="0"/>
                <a:cs typeface="Times New Roman" panose="02020603050405020304" pitchFamily="18" charset="0"/>
              </a:rPr>
              <a:t>n</a:t>
            </a:r>
            <a:r>
              <a:rPr lang="en-US" sz="2000" spc="-37" baseline="-20833" dirty="0">
                <a:latin typeface="Times New Roman" panose="02020603050405020304" pitchFamily="18" charset="0"/>
                <a:cs typeface="Times New Roman" panose="02020603050405020304" pitchFamily="18" charset="0"/>
              </a:rPr>
              <a:t>2</a:t>
            </a:r>
            <a:endParaRPr lang="en-US" sz="2000" baseline="-20833"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533400"/>
            <a:ext cx="7696200" cy="1160266"/>
          </a:xfrm>
          <a:prstGeom prst="rect">
            <a:avLst/>
          </a:prstGeom>
        </p:spPr>
        <p:txBody>
          <a:bodyPr vert="horz" wrap="square" lIns="0" tIns="478485" rIns="0" bIns="0" rtlCol="0">
            <a:spAutoFit/>
          </a:bodyPr>
          <a:lstStyle/>
          <a:p>
            <a:pPr marL="2787015" algn="l">
              <a:lnSpc>
                <a:spcPct val="100000"/>
              </a:lnSpc>
              <a:spcBef>
                <a:spcPts val="105"/>
              </a:spcBef>
            </a:pPr>
            <a:r>
              <a:rPr sz="4400" dirty="0">
                <a:latin typeface="Times New Roman" panose="02020603050405020304" pitchFamily="18" charset="0"/>
                <a:cs typeface="Times New Roman" panose="02020603050405020304" pitchFamily="18" charset="0"/>
              </a:rPr>
              <a:t>Sum</a:t>
            </a:r>
            <a:r>
              <a:rPr sz="4400" spc="-40" dirty="0">
                <a:latin typeface="Times New Roman" panose="02020603050405020304" pitchFamily="18" charset="0"/>
                <a:cs typeface="Times New Roman" panose="02020603050405020304" pitchFamily="18" charset="0"/>
              </a:rPr>
              <a:t> </a:t>
            </a:r>
            <a:r>
              <a:rPr sz="4400" dirty="0">
                <a:latin typeface="Times New Roman" panose="02020603050405020304" pitchFamily="18" charset="0"/>
                <a:cs typeface="Times New Roman" panose="02020603050405020304" pitchFamily="18" charset="0"/>
              </a:rPr>
              <a:t>Rule</a:t>
            </a:r>
            <a:r>
              <a:rPr sz="4400" spc="-25" dirty="0">
                <a:latin typeface="Times New Roman" panose="02020603050405020304" pitchFamily="18" charset="0"/>
                <a:cs typeface="Times New Roman" panose="02020603050405020304" pitchFamily="18" charset="0"/>
              </a:rPr>
              <a:t> (1)</a:t>
            </a:r>
            <a:endParaRPr sz="4400" dirty="0">
              <a:latin typeface="Times New Roman" panose="02020603050405020304" pitchFamily="18" charset="0"/>
              <a:cs typeface="Times New Roman" panose="02020603050405020304" pitchFamily="18" charset="0"/>
            </a:endParaRPr>
          </a:p>
        </p:txBody>
      </p:sp>
      <p:pic>
        <p:nvPicPr>
          <p:cNvPr id="3" name="object 3"/>
          <p:cNvPicPr/>
          <p:nvPr/>
        </p:nvPicPr>
        <p:blipFill>
          <a:blip r:embed="rId2" cstate="print">
            <a:extLst>
              <a:ext uri="{BEBA8EAE-BF5A-486C-A8C5-ECC9F3942E4B}">
                <a14:imgProps xmlns:a14="http://schemas.microsoft.com/office/drawing/2010/main">
                  <a14:imgLayer r:embed="rId3">
                    <a14:imgEffect>
                      <a14:colorTemperature colorTemp="4700"/>
                    </a14:imgEffect>
                  </a14:imgLayer>
                </a14:imgProps>
              </a:ext>
            </a:extLst>
          </a:blip>
          <a:stretch>
            <a:fillRect/>
          </a:stretch>
        </p:blipFill>
        <p:spPr>
          <a:xfrm>
            <a:off x="0" y="1981199"/>
            <a:ext cx="9144000" cy="434340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F3CF990-ACB8-443A-BB74-D36EC8A00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601900C-265D-4146-A578-477541E3D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1">
              <a:lumMod val="50000"/>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00B98862-BEE1-44FB-A335-A1B9106B44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123845" y="2105202"/>
            <a:ext cx="7020154" cy="4752798"/>
          </a:xfrm>
          <a:prstGeom prst="rect">
            <a:avLst/>
          </a:prstGeom>
          <a:noFill/>
        </p:spPr>
      </p:pic>
      <p:sp>
        <p:nvSpPr>
          <p:cNvPr id="14" name="Freeform: Shape 13">
            <a:extLst>
              <a:ext uri="{FF2B5EF4-FFF2-40B4-BE49-F238E27FC236}">
                <a16:creationId xmlns:a16="http://schemas.microsoft.com/office/drawing/2014/main" id="{65F94F98-3A57-49AA-838E-91AAF600B6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029111" y="-262376"/>
            <a:ext cx="5838229" cy="8391550"/>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25000">
                <a:schemeClr val="accent1">
                  <a:alpha val="0"/>
                </a:schemeClr>
              </a:gs>
              <a:gs pos="100000">
                <a:schemeClr val="accent1">
                  <a:alpha val="75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6" name="Picture 15">
            <a:extLst>
              <a:ext uri="{FF2B5EF4-FFF2-40B4-BE49-F238E27FC236}">
                <a16:creationId xmlns:a16="http://schemas.microsoft.com/office/drawing/2014/main" id="{7185CF21-0594-48C0-9F3E-254D6BCE9D9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9142400" cy="6858000"/>
          </a:xfrm>
          <a:prstGeom prst="rect">
            <a:avLst/>
          </a:prstGeom>
        </p:spPr>
      </p:pic>
      <p:sp>
        <p:nvSpPr>
          <p:cNvPr id="18" name="Rectangle 17">
            <a:extLst>
              <a:ext uri="{FF2B5EF4-FFF2-40B4-BE49-F238E27FC236}">
                <a16:creationId xmlns:a16="http://schemas.microsoft.com/office/drawing/2014/main" id="{41F8C064-2DC5-4758-B49C-76BFF64052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solidFill>
            <a:schemeClr val="tx2">
              <a:lumMod val="1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FBD68200-BC03-4015-860B-CD5C30CD7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5156" y="0"/>
            <a:ext cx="5906934" cy="6858000"/>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15000">
                <a:schemeClr val="bg2">
                  <a:alpha val="0"/>
                </a:schemeClr>
              </a:gs>
              <a:gs pos="100000">
                <a:schemeClr val="bg2"/>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2" name="Rectangle 21">
            <a:extLst>
              <a:ext uri="{FF2B5EF4-FFF2-40B4-BE49-F238E27FC236}">
                <a16:creationId xmlns:a16="http://schemas.microsoft.com/office/drawing/2014/main" id="{A0B5529D-5CAA-4BF2-B5C9-34705E7661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19931" cy="6858000"/>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4" name="Oval 23">
            <a:extLst>
              <a:ext uri="{FF2B5EF4-FFF2-40B4-BE49-F238E27FC236}">
                <a16:creationId xmlns:a16="http://schemas.microsoft.com/office/drawing/2014/main" id="{332A6F87-AC28-4AA8-B8A6-AEBC67BD0D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60675" y="421698"/>
            <a:ext cx="725361" cy="967148"/>
          </a:xfrm>
          <a:prstGeom prst="ellipse">
            <a:avLst/>
          </a:prstGeom>
          <a:gradFill>
            <a:gsLst>
              <a:gs pos="0">
                <a:schemeClr val="bg2">
                  <a:alpha val="0"/>
                </a:schemeClr>
              </a:gs>
              <a:gs pos="100000">
                <a:schemeClr val="accent1">
                  <a:alpha val="21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bject 2"/>
          <p:cNvSpPr txBox="1">
            <a:spLocks noGrp="1"/>
          </p:cNvSpPr>
          <p:nvPr>
            <p:ph type="title"/>
          </p:nvPr>
        </p:nvSpPr>
        <p:spPr>
          <a:xfrm>
            <a:off x="415464" y="905272"/>
            <a:ext cx="6285929" cy="1077229"/>
          </a:xfrm>
          <a:prstGeom prst="rect">
            <a:avLst/>
          </a:prstGeom>
        </p:spPr>
        <p:txBody>
          <a:bodyPr vert="horz" lIns="91440" tIns="45720" rIns="91440" bIns="45720" rtlCol="0" anchor="t">
            <a:normAutofit/>
          </a:bodyPr>
          <a:lstStyle/>
          <a:p>
            <a:pPr marL="2787015" algn="l" defTabSz="914400"/>
            <a:r>
              <a:rPr lang="en-US" sz="4400" dirty="0">
                <a:latin typeface="Times New Roman" panose="02020603050405020304" pitchFamily="18" charset="0"/>
                <a:cs typeface="Times New Roman" panose="02020603050405020304" pitchFamily="18" charset="0"/>
              </a:rPr>
              <a:t>Sum</a:t>
            </a:r>
            <a:r>
              <a:rPr lang="en-US" sz="4400" spc="-40" dirty="0">
                <a:latin typeface="Times New Roman" panose="02020603050405020304" pitchFamily="18" charset="0"/>
                <a:cs typeface="Times New Roman" panose="02020603050405020304" pitchFamily="18" charset="0"/>
              </a:rPr>
              <a:t> </a:t>
            </a:r>
            <a:r>
              <a:rPr lang="en-US" sz="4400" dirty="0">
                <a:latin typeface="Times New Roman" panose="02020603050405020304" pitchFamily="18" charset="0"/>
                <a:cs typeface="Times New Roman" panose="02020603050405020304" pitchFamily="18" charset="0"/>
              </a:rPr>
              <a:t>Rule</a:t>
            </a:r>
            <a:r>
              <a:rPr lang="en-US" sz="4400" spc="-25" dirty="0">
                <a:latin typeface="Times New Roman" panose="02020603050405020304" pitchFamily="18" charset="0"/>
                <a:cs typeface="Times New Roman" panose="02020603050405020304" pitchFamily="18" charset="0"/>
              </a:rPr>
              <a:t> (2)</a:t>
            </a:r>
            <a:endParaRPr lang="en-US" sz="44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object 3"/>
              <p:cNvSpPr txBox="1"/>
              <p:nvPr/>
            </p:nvSpPr>
            <p:spPr>
              <a:xfrm>
                <a:off x="1342544" y="1810544"/>
                <a:ext cx="6699071" cy="3997828"/>
              </a:xfrm>
              <a:prstGeom prst="rect">
                <a:avLst/>
              </a:prstGeom>
            </p:spPr>
            <p:txBody>
              <a:bodyPr vert="horz" lIns="91440" tIns="45720" rIns="91440" bIns="45720" rtlCol="0" anchor="t">
                <a:noAutofit/>
              </a:bodyPr>
              <a:lstStyle/>
              <a:p>
                <a:pPr marL="410972" marR="68580" indent="-342900" defTabSz="914400">
                  <a:lnSpc>
                    <a:spcPct val="120000"/>
                  </a:lnSpc>
                  <a:spcBef>
                    <a:spcPts val="500"/>
                  </a:spcBef>
                  <a:spcAft>
                    <a:spcPts val="600"/>
                  </a:spcAft>
                  <a:buClr>
                    <a:schemeClr val="accent6"/>
                  </a:buClr>
                  <a:buSzPct val="90000"/>
                  <a:buFont typeface="Wingdings" panose="05000000000000000000" pitchFamily="2" charset="2"/>
                  <a:buChar char="v"/>
                  <a:tabLst>
                    <a:tab pos="406400" algn="l"/>
                  </a:tabLst>
                </a:pPr>
                <a:r>
                  <a:rPr lang="en-US" sz="2000" dirty="0">
                    <a:latin typeface="Times New Roman" panose="02020603050405020304" pitchFamily="18" charset="0"/>
                    <a:cs typeface="Times New Roman" panose="02020603050405020304" pitchFamily="18" charset="0"/>
                  </a:rPr>
                  <a:t>There</a:t>
                </a:r>
                <a:r>
                  <a:rPr lang="en-US" sz="2000" spc="-8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is</a:t>
                </a:r>
                <a:r>
                  <a:rPr lang="en-US" sz="2000" spc="-7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a:t>
                </a:r>
                <a:r>
                  <a:rPr lang="en-US" sz="2000" spc="-8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natural</a:t>
                </a:r>
                <a:r>
                  <a:rPr lang="en-US" sz="2000" spc="-60" dirty="0">
                    <a:latin typeface="Times New Roman" panose="02020603050405020304" pitchFamily="18" charset="0"/>
                    <a:cs typeface="Times New Roman" panose="02020603050405020304" pitchFamily="18" charset="0"/>
                  </a:rPr>
                  <a:t> </a:t>
                </a:r>
                <a:r>
                  <a:rPr lang="en-US" sz="2000" spc="-10" dirty="0">
                    <a:latin typeface="Times New Roman" panose="02020603050405020304" pitchFamily="18" charset="0"/>
                    <a:cs typeface="Times New Roman" panose="02020603050405020304" pitchFamily="18" charset="0"/>
                  </a:rPr>
                  <a:t>generalization</a:t>
                </a:r>
                <a:r>
                  <a:rPr lang="en-US" sz="2000" spc="-9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to</a:t>
                </a:r>
                <a:r>
                  <a:rPr lang="en-US" sz="2000" spc="-8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any</a:t>
                </a:r>
                <a:r>
                  <a:rPr lang="en-US" sz="2000" spc="-80" dirty="0">
                    <a:latin typeface="Times New Roman" panose="02020603050405020304" pitchFamily="18" charset="0"/>
                    <a:cs typeface="Times New Roman" panose="02020603050405020304" pitchFamily="18" charset="0"/>
                  </a:rPr>
                  <a:t> </a:t>
                </a:r>
                <a:r>
                  <a:rPr lang="en-US" sz="2000" dirty="0">
                    <a:uFill>
                      <a:solidFill>
                        <a:srgbClr val="000000"/>
                      </a:solidFill>
                    </a:uFill>
                    <a:latin typeface="Times New Roman" panose="02020603050405020304" pitchFamily="18" charset="0"/>
                    <a:cs typeface="Times New Roman" panose="02020603050405020304" pitchFamily="18" charset="0"/>
                  </a:rPr>
                  <a:t>sequence</a:t>
                </a:r>
                <a:r>
                  <a:rPr lang="en-US" sz="2000" spc="-40" dirty="0">
                    <a:latin typeface="Times New Roman" panose="02020603050405020304" pitchFamily="18" charset="0"/>
                    <a:cs typeface="Times New Roman" panose="02020603050405020304" pitchFamily="18" charset="0"/>
                  </a:rPr>
                  <a:t> </a:t>
                </a:r>
                <a:r>
                  <a:rPr lang="en-US" sz="2000" spc="-25" dirty="0">
                    <a:latin typeface="Times New Roman" panose="02020603050405020304" pitchFamily="18" charset="0"/>
                    <a:cs typeface="Times New Roman" panose="02020603050405020304" pitchFamily="18" charset="0"/>
                  </a:rPr>
                  <a:t>of </a:t>
                </a:r>
                <a:r>
                  <a:rPr lang="en-US" sz="2000" dirty="0">
                    <a:latin typeface="Times New Roman" panose="02020603050405020304" pitchFamily="18" charset="0"/>
                    <a:cs typeface="Times New Roman" panose="02020603050405020304" pitchFamily="18" charset="0"/>
                  </a:rPr>
                  <a:t>m</a:t>
                </a:r>
                <a:r>
                  <a:rPr lang="en-US" sz="2000" spc="-5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tasks;</a:t>
                </a:r>
                <a:r>
                  <a:rPr lang="en-US" sz="2000" spc="-5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namely</a:t>
                </a:r>
                <a:r>
                  <a:rPr lang="en-US" sz="2000" spc="-5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the</a:t>
                </a:r>
                <a:r>
                  <a:rPr lang="en-US" sz="2000" spc="-5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number</a:t>
                </a:r>
                <a:r>
                  <a:rPr lang="en-US" sz="2000" spc="-2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of</a:t>
                </a:r>
                <a:r>
                  <a:rPr lang="en-US" sz="2000" spc="-5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ways</a:t>
                </a:r>
                <a:r>
                  <a:rPr lang="en-US" sz="2000" spc="-5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m</a:t>
                </a:r>
                <a:r>
                  <a:rPr lang="en-US" sz="2000" spc="-40" dirty="0">
                    <a:latin typeface="Times New Roman" panose="02020603050405020304" pitchFamily="18" charset="0"/>
                    <a:cs typeface="Times New Roman" panose="02020603050405020304" pitchFamily="18" charset="0"/>
                  </a:rPr>
                  <a:t> </a:t>
                </a:r>
                <a:r>
                  <a:rPr lang="en-US" sz="2000" spc="-10" dirty="0">
                    <a:latin typeface="Times New Roman" panose="02020603050405020304" pitchFamily="18" charset="0"/>
                    <a:cs typeface="Times New Roman" panose="02020603050405020304" pitchFamily="18" charset="0"/>
                  </a:rPr>
                  <a:t>mutually </a:t>
                </a:r>
                <a:r>
                  <a:rPr lang="en-US" sz="2000" dirty="0">
                    <a:latin typeface="Times New Roman" panose="02020603050405020304" pitchFamily="18" charset="0"/>
                    <a:cs typeface="Times New Roman" panose="02020603050405020304" pitchFamily="18" charset="0"/>
                  </a:rPr>
                  <a:t>events</a:t>
                </a:r>
                <a:r>
                  <a:rPr lang="en-US" sz="2000" spc="-10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can</a:t>
                </a:r>
                <a:r>
                  <a:rPr lang="en-US" sz="2000" spc="-100" dirty="0">
                    <a:latin typeface="Times New Roman" panose="02020603050405020304" pitchFamily="18" charset="0"/>
                    <a:cs typeface="Times New Roman" panose="02020603050405020304" pitchFamily="18" charset="0"/>
                  </a:rPr>
                  <a:t> </a:t>
                </a:r>
                <a:r>
                  <a:rPr lang="en-US" sz="2000" spc="-10" dirty="0">
                    <a:latin typeface="Times New Roman" panose="02020603050405020304" pitchFamily="18" charset="0"/>
                    <a:cs typeface="Times New Roman" panose="02020603050405020304" pitchFamily="18" charset="0"/>
                  </a:rPr>
                  <a:t>occur</a:t>
                </a:r>
                <a:endParaRPr lang="en-US" sz="2000" dirty="0">
                  <a:latin typeface="Times New Roman" panose="02020603050405020304" pitchFamily="18" charset="0"/>
                  <a:cs typeface="Times New Roman" panose="02020603050405020304" pitchFamily="18" charset="0"/>
                </a:endParaRPr>
              </a:p>
              <a:p>
                <a:pPr marL="2520442" indent="-342900" defTabSz="914400">
                  <a:lnSpc>
                    <a:spcPct val="120000"/>
                  </a:lnSpc>
                  <a:spcBef>
                    <a:spcPts val="500"/>
                  </a:spcBef>
                  <a:spcAft>
                    <a:spcPts val="600"/>
                  </a:spcAft>
                  <a:buClr>
                    <a:schemeClr val="accent6"/>
                  </a:buClr>
                  <a:buSzPct val="90000"/>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n</a:t>
                </a:r>
                <a:r>
                  <a:rPr lang="en-US" sz="2000" baseline="-21021" dirty="0">
                    <a:latin typeface="Times New Roman" panose="02020603050405020304" pitchFamily="18" charset="0"/>
                    <a:cs typeface="Times New Roman" panose="02020603050405020304" pitchFamily="18" charset="0"/>
                  </a:rPr>
                  <a:t>1</a:t>
                </a:r>
                <a:r>
                  <a:rPr lang="en-US" sz="2000" spc="-15" baseline="-2102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 n</a:t>
                </a:r>
                <a:r>
                  <a:rPr lang="en-US" sz="2000" baseline="-21021" dirty="0">
                    <a:latin typeface="Times New Roman" panose="02020603050405020304" pitchFamily="18" charset="0"/>
                    <a:cs typeface="Times New Roman" panose="02020603050405020304" pitchFamily="18" charset="0"/>
                  </a:rPr>
                  <a:t>2</a:t>
                </a:r>
                <a:r>
                  <a:rPr lang="en-US" sz="2000" spc="315" baseline="-2102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 … + n</a:t>
                </a:r>
                <a:r>
                  <a:rPr lang="en-US" sz="2000" baseline="-21021" dirty="0">
                    <a:latin typeface="Times New Roman" panose="02020603050405020304" pitchFamily="18" charset="0"/>
                    <a:cs typeface="Times New Roman" panose="02020603050405020304" pitchFamily="18" charset="0"/>
                  </a:rPr>
                  <a:t>m-1</a:t>
                </a:r>
                <a:r>
                  <a:rPr lang="en-US" sz="2000" spc="292" baseline="-2102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 </a:t>
                </a:r>
                <a:r>
                  <a:rPr lang="en-US" sz="2000" spc="-25" dirty="0">
                    <a:latin typeface="Times New Roman" panose="02020603050405020304" pitchFamily="18" charset="0"/>
                    <a:cs typeface="Times New Roman" panose="02020603050405020304" pitchFamily="18" charset="0"/>
                  </a:rPr>
                  <a:t>n</a:t>
                </a:r>
                <a:r>
                  <a:rPr lang="en-US" sz="2000" spc="-37" baseline="-21021" dirty="0">
                    <a:latin typeface="Times New Roman" panose="02020603050405020304" pitchFamily="18" charset="0"/>
                    <a:cs typeface="Times New Roman" panose="02020603050405020304" pitchFamily="18" charset="0"/>
                  </a:rPr>
                  <a:t>m</a:t>
                </a:r>
                <a:endParaRPr lang="en-US" sz="2000" baseline="-21021" dirty="0">
                  <a:latin typeface="Times New Roman" panose="02020603050405020304" pitchFamily="18" charset="0"/>
                  <a:cs typeface="Times New Roman" panose="02020603050405020304" pitchFamily="18" charset="0"/>
                </a:endParaRPr>
              </a:p>
              <a:p>
                <a:pPr marL="410972" marR="355600" indent="-342900" defTabSz="914400">
                  <a:lnSpc>
                    <a:spcPct val="120000"/>
                  </a:lnSpc>
                  <a:spcBef>
                    <a:spcPts val="500"/>
                  </a:spcBef>
                  <a:spcAft>
                    <a:spcPts val="600"/>
                  </a:spcAft>
                  <a:buClr>
                    <a:schemeClr val="accent6"/>
                  </a:buClr>
                  <a:buSzPct val="90000"/>
                  <a:buFont typeface="Wingdings" panose="05000000000000000000" pitchFamily="2" charset="2"/>
                  <a:buChar char="v"/>
                  <a:tabLst>
                    <a:tab pos="406400" algn="l"/>
                  </a:tabLst>
                </a:pPr>
                <a:r>
                  <a:rPr lang="en-US" sz="2000" dirty="0">
                    <a:latin typeface="Times New Roman" panose="02020603050405020304" pitchFamily="18" charset="0"/>
                    <a:cs typeface="Times New Roman" panose="02020603050405020304" pitchFamily="18" charset="0"/>
                  </a:rPr>
                  <a:t>We</a:t>
                </a:r>
                <a:r>
                  <a:rPr lang="en-US" sz="2000" spc="-7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can</a:t>
                </a:r>
                <a:r>
                  <a:rPr lang="en-US" sz="2000" spc="-6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give</a:t>
                </a:r>
                <a:r>
                  <a:rPr lang="en-US" sz="2000" spc="-7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another</a:t>
                </a:r>
                <a:r>
                  <a:rPr lang="en-US" sz="2000" spc="-55" dirty="0">
                    <a:latin typeface="Times New Roman" panose="02020603050405020304" pitchFamily="18" charset="0"/>
                    <a:cs typeface="Times New Roman" panose="02020603050405020304" pitchFamily="18" charset="0"/>
                  </a:rPr>
                  <a:t> </a:t>
                </a:r>
                <a:r>
                  <a:rPr lang="en-US" sz="2000" spc="-10" dirty="0">
                    <a:latin typeface="Times New Roman" panose="02020603050405020304" pitchFamily="18" charset="0"/>
                    <a:cs typeface="Times New Roman" panose="02020603050405020304" pitchFamily="18" charset="0"/>
                  </a:rPr>
                  <a:t>formulation</a:t>
                </a:r>
                <a:r>
                  <a:rPr lang="en-US" sz="2000" spc="-6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in</a:t>
                </a:r>
                <a:r>
                  <a:rPr lang="en-US" sz="2000" spc="-7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terms</a:t>
                </a:r>
                <a:r>
                  <a:rPr lang="en-US" sz="2000" spc="-7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of</a:t>
                </a:r>
                <a:r>
                  <a:rPr lang="en-US" sz="2000" spc="-75" dirty="0">
                    <a:latin typeface="Times New Roman" panose="02020603050405020304" pitchFamily="18" charset="0"/>
                    <a:cs typeface="Times New Roman" panose="02020603050405020304" pitchFamily="18" charset="0"/>
                  </a:rPr>
                  <a:t> </a:t>
                </a:r>
                <a:r>
                  <a:rPr lang="en-US" sz="2000" spc="-10" dirty="0">
                    <a:latin typeface="Times New Roman" panose="02020603050405020304" pitchFamily="18" charset="0"/>
                    <a:cs typeface="Times New Roman" panose="02020603050405020304" pitchFamily="18" charset="0"/>
                  </a:rPr>
                  <a:t>sets. </a:t>
                </a:r>
                <a:r>
                  <a:rPr lang="en-US" sz="2000" dirty="0">
                    <a:latin typeface="Times New Roman" panose="02020603050405020304" pitchFamily="18" charset="0"/>
                    <a:cs typeface="Times New Roman" panose="02020603050405020304" pitchFamily="18" charset="0"/>
                  </a:rPr>
                  <a:t>Let</a:t>
                </a:r>
                <a:r>
                  <a:rPr lang="en-US" sz="2000" spc="-5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a:t>
                </a:r>
                <a:r>
                  <a:rPr lang="en-US" sz="2000" baseline="-21021" dirty="0">
                    <a:latin typeface="Times New Roman" panose="02020603050405020304" pitchFamily="18" charset="0"/>
                    <a:cs typeface="Times New Roman" panose="02020603050405020304" pitchFamily="18" charset="0"/>
                  </a:rPr>
                  <a:t>1</a:t>
                </a:r>
                <a:r>
                  <a:rPr lang="en-US" sz="2000" dirty="0">
                    <a:latin typeface="Times New Roman" panose="02020603050405020304" pitchFamily="18" charset="0"/>
                    <a:cs typeface="Times New Roman" panose="02020603050405020304" pitchFamily="18" charset="0"/>
                  </a:rPr>
                  <a:t>,</a:t>
                </a:r>
                <a:r>
                  <a:rPr lang="en-US" sz="2000" spc="-3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a:t>
                </a:r>
                <a:r>
                  <a:rPr lang="en-US" sz="2000" baseline="-21021" dirty="0">
                    <a:latin typeface="Times New Roman" panose="02020603050405020304" pitchFamily="18" charset="0"/>
                    <a:cs typeface="Times New Roman" panose="02020603050405020304" pitchFamily="18" charset="0"/>
                  </a:rPr>
                  <a:t>2</a:t>
                </a:r>
                <a:r>
                  <a:rPr lang="en-US" sz="2000" dirty="0">
                    <a:latin typeface="Times New Roman" panose="02020603050405020304" pitchFamily="18" charset="0"/>
                    <a:cs typeface="Times New Roman" panose="02020603050405020304" pitchFamily="18" charset="0"/>
                  </a:rPr>
                  <a:t>,</a:t>
                </a:r>
                <a:r>
                  <a:rPr lang="en-US" sz="2000" spc="-3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t>
                </a:r>
                <a:r>
                  <a:rPr lang="en-US" sz="2000" spc="-3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a:t>
                </a:r>
                <a:r>
                  <a:rPr lang="en-US" sz="2000" baseline="-21021" dirty="0">
                    <a:latin typeface="Times New Roman" panose="02020603050405020304" pitchFamily="18" charset="0"/>
                    <a:cs typeface="Times New Roman" panose="02020603050405020304" pitchFamily="18" charset="0"/>
                  </a:rPr>
                  <a:t>m</a:t>
                </a:r>
                <a:r>
                  <a:rPr lang="en-US" sz="2000" spc="240" baseline="-2102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be</a:t>
                </a:r>
                <a:r>
                  <a:rPr lang="en-US" sz="2000" spc="-30" dirty="0">
                    <a:latin typeface="Times New Roman" panose="02020603050405020304" pitchFamily="18" charset="0"/>
                    <a:cs typeface="Times New Roman" panose="02020603050405020304" pitchFamily="18" charset="0"/>
                  </a:rPr>
                  <a:t> </a:t>
                </a:r>
                <a:r>
                  <a:rPr lang="en-US" sz="2000" u="sng" dirty="0">
                    <a:uFill>
                      <a:solidFill>
                        <a:srgbClr val="000000"/>
                      </a:solidFill>
                    </a:uFill>
                    <a:latin typeface="Times New Roman" panose="02020603050405020304" pitchFamily="18" charset="0"/>
                    <a:cs typeface="Times New Roman" panose="02020603050405020304" pitchFamily="18" charset="0"/>
                  </a:rPr>
                  <a:t>pairwise</a:t>
                </a:r>
                <a:r>
                  <a:rPr lang="en-US" sz="2000" u="sng" spc="-30" dirty="0">
                    <a:uFill>
                      <a:solidFill>
                        <a:srgbClr val="000000"/>
                      </a:solidFill>
                    </a:uFill>
                    <a:latin typeface="Times New Roman" panose="02020603050405020304" pitchFamily="18" charset="0"/>
                    <a:cs typeface="Times New Roman" panose="02020603050405020304" pitchFamily="18" charset="0"/>
                  </a:rPr>
                  <a:t> </a:t>
                </a:r>
                <a:r>
                  <a:rPr lang="en-US" sz="2000" u="sng" dirty="0">
                    <a:uFill>
                      <a:solidFill>
                        <a:srgbClr val="000000"/>
                      </a:solidFill>
                    </a:uFill>
                    <a:latin typeface="Times New Roman" panose="02020603050405020304" pitchFamily="18" charset="0"/>
                    <a:cs typeface="Times New Roman" panose="02020603050405020304" pitchFamily="18" charset="0"/>
                  </a:rPr>
                  <a:t>disjoint</a:t>
                </a:r>
                <a:r>
                  <a:rPr lang="en-US" sz="2000" u="sng" spc="-5" dirty="0">
                    <a:uFill>
                      <a:solidFill>
                        <a:srgbClr val="000000"/>
                      </a:solidFill>
                    </a:uFill>
                    <a:latin typeface="Times New Roman" panose="02020603050405020304" pitchFamily="18" charset="0"/>
                    <a:cs typeface="Times New Roman" panose="02020603050405020304" pitchFamily="18" charset="0"/>
                  </a:rPr>
                  <a:t> </a:t>
                </a:r>
                <a:r>
                  <a:rPr lang="en-US" sz="2000" u="sng" dirty="0">
                    <a:uFill>
                      <a:solidFill>
                        <a:srgbClr val="000000"/>
                      </a:solidFill>
                    </a:uFill>
                    <a:latin typeface="Times New Roman" panose="02020603050405020304" pitchFamily="18" charset="0"/>
                    <a:cs typeface="Times New Roman" panose="02020603050405020304" pitchFamily="18" charset="0"/>
                  </a:rPr>
                  <a:t>sets.</a:t>
                </a:r>
                <a:r>
                  <a:rPr lang="en-US" sz="2000" spc="-20" dirty="0">
                    <a:latin typeface="Times New Roman" panose="02020603050405020304" pitchFamily="18" charset="0"/>
                    <a:cs typeface="Times New Roman" panose="02020603050405020304" pitchFamily="18" charset="0"/>
                  </a:rPr>
                  <a:t> Then</a:t>
                </a:r>
                <a:endParaRPr lang="en-US" sz="2000" dirty="0">
                  <a:latin typeface="Times New Roman" panose="02020603050405020304" pitchFamily="18" charset="0"/>
                  <a:cs typeface="Times New Roman" panose="02020603050405020304" pitchFamily="18" charset="0"/>
                </a:endParaRPr>
              </a:p>
              <a:p>
                <a:pPr marL="567817" indent="-342900" defTabSz="914400">
                  <a:lnSpc>
                    <a:spcPct val="120000"/>
                  </a:lnSpc>
                  <a:spcBef>
                    <a:spcPts val="500"/>
                  </a:spcBef>
                  <a:spcAft>
                    <a:spcPts val="600"/>
                  </a:spcAft>
                  <a:buClr>
                    <a:schemeClr val="accent6"/>
                  </a:buClr>
                  <a:buSzPct val="90000"/>
                  <a:buFont typeface="Wingdings" panose="05000000000000000000" pitchFamily="2" charset="2"/>
                  <a:buChar char="v"/>
                </a:pPr>
                <a:r>
                  <a:rPr lang="en-US" sz="2000" b="1" dirty="0">
                    <a:latin typeface="Times New Roman" panose="02020603050405020304" pitchFamily="18" charset="0"/>
                    <a:cs typeface="Times New Roman" panose="02020603050405020304" pitchFamily="18" charset="0"/>
                  </a:rPr>
                  <a:t>|</a:t>
                </a:r>
                <a:r>
                  <a:rPr lang="en-US" sz="2000" b="1" spc="277" baseline="-21021"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A</a:t>
                </a:r>
                <a:r>
                  <a:rPr lang="en-US" sz="2000" b="1" baseline="-21021" dirty="0">
                    <a:latin typeface="Times New Roman" panose="02020603050405020304" pitchFamily="18" charset="0"/>
                    <a:cs typeface="Times New Roman" panose="02020603050405020304" pitchFamily="18" charset="0"/>
                  </a:rPr>
                  <a:t>1</a:t>
                </a:r>
                <a:r>
                  <a:rPr lang="en-US" sz="2000" b="1" spc="307" baseline="-21021" dirty="0">
                    <a:latin typeface="Times New Roman" panose="02020603050405020304" pitchFamily="18" charset="0"/>
                    <a:cs typeface="Times New Roman" panose="02020603050405020304" pitchFamily="18" charset="0"/>
                  </a:rPr>
                  <a:t> </a:t>
                </a:r>
                <a14:m>
                  <m:oMath xmlns:m="http://schemas.openxmlformats.org/officeDocument/2006/math">
                    <m:r>
                      <a:rPr lang="en-US" sz="2000" b="1"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US" sz="2000" b="1" spc="277" baseline="-21021"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A</a:t>
                </a:r>
                <a:r>
                  <a:rPr lang="en-US" sz="2000" b="1" baseline="-21021" dirty="0">
                    <a:latin typeface="Times New Roman" panose="02020603050405020304" pitchFamily="18" charset="0"/>
                    <a:cs typeface="Times New Roman" panose="02020603050405020304" pitchFamily="18" charset="0"/>
                  </a:rPr>
                  <a:t>2</a:t>
                </a:r>
                <a:r>
                  <a:rPr lang="en-US" sz="2000" b="1" spc="307" baseline="-21021" dirty="0">
                    <a:latin typeface="Times New Roman" panose="02020603050405020304" pitchFamily="18" charset="0"/>
                    <a:cs typeface="Times New Roman" panose="02020603050405020304" pitchFamily="18" charset="0"/>
                  </a:rPr>
                  <a:t> </a:t>
                </a:r>
                <a14:m>
                  <m:oMath xmlns:m="http://schemas.openxmlformats.org/officeDocument/2006/math">
                    <m:r>
                      <a:rPr lang="en-US" sz="2000" b="1" i="1">
                        <a:latin typeface="Cambria Math" panose="02040503050406030204" pitchFamily="18" charset="0"/>
                        <a:ea typeface="Cambria Math" panose="02040503050406030204" pitchFamily="18" charset="0"/>
                        <a:cs typeface="Times New Roman" panose="02020603050405020304" pitchFamily="18" charset="0"/>
                      </a:rPr>
                      <m:t>∪</m:t>
                    </m:r>
                  </m:oMath>
                </a14:m>
                <a:r>
                  <a:rPr lang="en-US" sz="2000" b="1" spc="277" baseline="-21021"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a:t>
                </a:r>
                <a:r>
                  <a:rPr lang="en-US" sz="2000" b="1" spc="-10" dirty="0">
                    <a:latin typeface="Times New Roman" panose="02020603050405020304" pitchFamily="18" charset="0"/>
                    <a:cs typeface="Times New Roman" panose="02020603050405020304" pitchFamily="18" charset="0"/>
                  </a:rPr>
                  <a:t> </a:t>
                </a:r>
                <a14:m>
                  <m:oMath xmlns:m="http://schemas.openxmlformats.org/officeDocument/2006/math">
                    <m:r>
                      <a:rPr lang="en-US" sz="2000" b="1" i="1">
                        <a:latin typeface="Cambria Math" panose="02040503050406030204" pitchFamily="18" charset="0"/>
                        <a:ea typeface="Cambria Math" panose="02040503050406030204" pitchFamily="18" charset="0"/>
                        <a:cs typeface="Times New Roman" panose="02020603050405020304" pitchFamily="18" charset="0"/>
                      </a:rPr>
                      <m:t>∪</m:t>
                    </m:r>
                  </m:oMath>
                </a14:m>
                <a:r>
                  <a:rPr lang="en-US" sz="2000" spc="-8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A</a:t>
                </a:r>
                <a:r>
                  <a:rPr lang="en-US" sz="2000" b="1" baseline="-21021" dirty="0">
                    <a:latin typeface="Times New Roman" panose="02020603050405020304" pitchFamily="18" charset="0"/>
                    <a:cs typeface="Times New Roman" panose="02020603050405020304" pitchFamily="18" charset="0"/>
                  </a:rPr>
                  <a:t>m</a:t>
                </a:r>
                <a:r>
                  <a:rPr lang="en-US" sz="2000" b="1" spc="292" baseline="-21021"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a:t>
                </a:r>
                <a:r>
                  <a:rPr lang="en-US" sz="2000" b="1" spc="-25"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a:t>
                </a:r>
                <a:r>
                  <a:rPr lang="en-US" sz="2000" b="1" spc="-1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|A</a:t>
                </a:r>
                <a:r>
                  <a:rPr lang="en-US" sz="2000" b="1" baseline="-21021" dirty="0">
                    <a:latin typeface="Times New Roman" panose="02020603050405020304" pitchFamily="18" charset="0"/>
                    <a:cs typeface="Times New Roman" panose="02020603050405020304" pitchFamily="18" charset="0"/>
                  </a:rPr>
                  <a:t>1</a:t>
                </a:r>
                <a:r>
                  <a:rPr lang="en-US" sz="2000" b="1" dirty="0">
                    <a:latin typeface="Times New Roman" panose="02020603050405020304" pitchFamily="18" charset="0"/>
                    <a:cs typeface="Times New Roman" panose="02020603050405020304" pitchFamily="18" charset="0"/>
                  </a:rPr>
                  <a:t>|</a:t>
                </a:r>
                <a:r>
                  <a:rPr lang="en-US" sz="2000" b="1" spc="-10" dirty="0">
                    <a:latin typeface="Times New Roman" panose="02020603050405020304" pitchFamily="18" charset="0"/>
                    <a:cs typeface="Times New Roman" panose="02020603050405020304" pitchFamily="18" charset="0"/>
                  </a:rPr>
                  <a:t> </a:t>
                </a:r>
                <a14:m>
                  <m:oMath xmlns:m="http://schemas.openxmlformats.org/officeDocument/2006/math">
                    <m:r>
                      <a:rPr lang="en-US" sz="2000" b="1" i="1">
                        <a:latin typeface="Cambria Math" panose="02040503050406030204" pitchFamily="18" charset="0"/>
                        <a:ea typeface="Cambria Math" panose="02040503050406030204" pitchFamily="18" charset="0"/>
                        <a:cs typeface="Times New Roman" panose="02020603050405020304" pitchFamily="18" charset="0"/>
                      </a:rPr>
                      <m:t>∪</m:t>
                    </m:r>
                  </m:oMath>
                </a14:m>
                <a:r>
                  <a:rPr lang="en-US" sz="2000" spc="-8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|A</a:t>
                </a:r>
                <a:r>
                  <a:rPr lang="en-US" sz="2000" b="1" baseline="-21021" dirty="0">
                    <a:latin typeface="Times New Roman" panose="02020603050405020304" pitchFamily="18" charset="0"/>
                    <a:cs typeface="Times New Roman" panose="02020603050405020304" pitchFamily="18" charset="0"/>
                  </a:rPr>
                  <a:t>2</a:t>
                </a:r>
                <a:r>
                  <a:rPr lang="en-US" sz="2000" b="1" dirty="0">
                    <a:latin typeface="Times New Roman" panose="02020603050405020304" pitchFamily="18" charset="0"/>
                    <a:cs typeface="Times New Roman" panose="02020603050405020304" pitchFamily="18" charset="0"/>
                  </a:rPr>
                  <a:t>|</a:t>
                </a:r>
                <a:r>
                  <a:rPr lang="en-US" sz="2000" b="1" spc="-15" dirty="0">
                    <a:latin typeface="Times New Roman" panose="02020603050405020304" pitchFamily="18" charset="0"/>
                    <a:cs typeface="Times New Roman" panose="02020603050405020304" pitchFamily="18" charset="0"/>
                  </a:rPr>
                  <a:t> </a:t>
                </a:r>
                <a14:m>
                  <m:oMath xmlns:m="http://schemas.openxmlformats.org/officeDocument/2006/math">
                    <m:r>
                      <a:rPr lang="en-US" sz="2000" b="1" i="1">
                        <a:latin typeface="Cambria Math" panose="02040503050406030204" pitchFamily="18" charset="0"/>
                        <a:ea typeface="Cambria Math" panose="02040503050406030204" pitchFamily="18" charset="0"/>
                        <a:cs typeface="Times New Roman" panose="02020603050405020304" pitchFamily="18" charset="0"/>
                      </a:rPr>
                      <m:t>∪</m:t>
                    </m:r>
                  </m:oMath>
                </a14:m>
                <a:r>
                  <a:rPr lang="en-US" sz="2000" spc="-8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a:t>
                </a:r>
                <a:r>
                  <a:rPr lang="en-US" sz="2000" b="1" spc="-10" dirty="0">
                    <a:latin typeface="Times New Roman" panose="02020603050405020304" pitchFamily="18" charset="0"/>
                    <a:cs typeface="Times New Roman" panose="02020603050405020304" pitchFamily="18" charset="0"/>
                  </a:rPr>
                  <a:t> </a:t>
                </a:r>
                <a14:m>
                  <m:oMath xmlns:m="http://schemas.openxmlformats.org/officeDocument/2006/math">
                    <m:r>
                      <a:rPr lang="en-US" sz="2000" b="1" i="1">
                        <a:latin typeface="Cambria Math" panose="02040503050406030204" pitchFamily="18" charset="0"/>
                        <a:ea typeface="Cambria Math" panose="02040503050406030204" pitchFamily="18" charset="0"/>
                        <a:cs typeface="Times New Roman" panose="02020603050405020304" pitchFamily="18" charset="0"/>
                      </a:rPr>
                      <m:t>∪</m:t>
                    </m:r>
                  </m:oMath>
                </a14:m>
                <a:r>
                  <a:rPr lang="en-US" sz="2000" spc="-85" dirty="0">
                    <a:latin typeface="Times New Roman" panose="02020603050405020304" pitchFamily="18" charset="0"/>
                    <a:cs typeface="Times New Roman" panose="02020603050405020304" pitchFamily="18" charset="0"/>
                  </a:rPr>
                  <a:t> </a:t>
                </a:r>
                <a:r>
                  <a:rPr lang="en-US" sz="2000" b="1" spc="-20" dirty="0">
                    <a:latin typeface="Times New Roman" panose="02020603050405020304" pitchFamily="18" charset="0"/>
                    <a:cs typeface="Times New Roman" panose="02020603050405020304" pitchFamily="18" charset="0"/>
                  </a:rPr>
                  <a:t>|A</a:t>
                </a:r>
                <a:r>
                  <a:rPr lang="en-US" sz="2000" b="1" spc="-30" baseline="-21021" dirty="0">
                    <a:latin typeface="Times New Roman" panose="02020603050405020304" pitchFamily="18" charset="0"/>
                    <a:cs typeface="Times New Roman" panose="02020603050405020304" pitchFamily="18" charset="0"/>
                  </a:rPr>
                  <a:t>m</a:t>
                </a:r>
                <a:r>
                  <a:rPr lang="en-US" sz="2000" b="1" spc="-20" dirty="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pPr marL="525272" marR="661670" indent="-342900" defTabSz="914400">
                  <a:lnSpc>
                    <a:spcPct val="120000"/>
                  </a:lnSpc>
                  <a:spcBef>
                    <a:spcPts val="500"/>
                  </a:spcBef>
                  <a:spcAft>
                    <a:spcPts val="600"/>
                  </a:spcAft>
                  <a:buClr>
                    <a:schemeClr val="accent6"/>
                  </a:buClr>
                  <a:buSzPct val="90000"/>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(In</a:t>
                </a:r>
                <a:r>
                  <a:rPr lang="en-US" sz="2000" spc="-6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fact,</a:t>
                </a:r>
                <a:r>
                  <a:rPr lang="en-US" sz="2000" spc="-3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this</a:t>
                </a:r>
                <a:r>
                  <a:rPr lang="en-US" sz="2000" spc="-5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is</a:t>
                </a:r>
                <a:r>
                  <a:rPr lang="en-US" sz="2000" spc="-4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a:t>
                </a:r>
                <a:r>
                  <a:rPr lang="en-US" sz="2000" spc="-4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special</a:t>
                </a:r>
                <a:r>
                  <a:rPr lang="en-US" sz="2000" spc="-4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case</a:t>
                </a:r>
                <a:r>
                  <a:rPr lang="en-US" sz="2000" spc="-4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of</a:t>
                </a:r>
                <a:r>
                  <a:rPr lang="en-US" sz="2000" spc="-4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the</a:t>
                </a:r>
                <a:r>
                  <a:rPr lang="en-US" sz="2000" spc="-4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general</a:t>
                </a:r>
                <a:r>
                  <a:rPr lang="en-US" sz="2000" spc="-3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Principal</a:t>
                </a:r>
                <a:r>
                  <a:rPr lang="en-US" sz="2000" spc="-45" dirty="0">
                    <a:latin typeface="Times New Roman" panose="02020603050405020304" pitchFamily="18" charset="0"/>
                    <a:cs typeface="Times New Roman" panose="02020603050405020304" pitchFamily="18" charset="0"/>
                  </a:rPr>
                  <a:t> </a:t>
                </a:r>
                <a:r>
                  <a:rPr lang="en-US" sz="2000" spc="-25" dirty="0">
                    <a:latin typeface="Times New Roman" panose="02020603050405020304" pitchFamily="18" charset="0"/>
                    <a:cs typeface="Times New Roman" panose="02020603050405020304" pitchFamily="18" charset="0"/>
                  </a:rPr>
                  <a:t>of </a:t>
                </a:r>
                <a:r>
                  <a:rPr lang="en-US" sz="2000" spc="-10" dirty="0">
                    <a:latin typeface="Times New Roman" panose="02020603050405020304" pitchFamily="18" charset="0"/>
                    <a:cs typeface="Times New Roman" panose="02020603050405020304" pitchFamily="18" charset="0"/>
                  </a:rPr>
                  <a:t>Inclusion-</a:t>
                </a:r>
                <a:r>
                  <a:rPr lang="en-US" sz="2000" dirty="0">
                    <a:latin typeface="Times New Roman" panose="02020603050405020304" pitchFamily="18" charset="0"/>
                    <a:cs typeface="Times New Roman" panose="02020603050405020304" pitchFamily="18" charset="0"/>
                  </a:rPr>
                  <a:t>Exclusion</a:t>
                </a:r>
                <a:r>
                  <a:rPr lang="en-US" sz="2000" spc="-80" dirty="0">
                    <a:latin typeface="Times New Roman" panose="02020603050405020304" pitchFamily="18" charset="0"/>
                    <a:cs typeface="Times New Roman" panose="02020603050405020304" pitchFamily="18" charset="0"/>
                  </a:rPr>
                  <a:t> </a:t>
                </a:r>
                <a:r>
                  <a:rPr lang="en-US" sz="2000" spc="-10" dirty="0">
                    <a:latin typeface="Times New Roman" panose="02020603050405020304" pitchFamily="18" charset="0"/>
                    <a:cs typeface="Times New Roman" panose="02020603050405020304" pitchFamily="18" charset="0"/>
                  </a:rPr>
                  <a:t>(PIE))</a:t>
                </a:r>
                <a:endParaRPr lang="en-US" sz="2000" dirty="0">
                  <a:latin typeface="Times New Roman" panose="02020603050405020304" pitchFamily="18" charset="0"/>
                  <a:cs typeface="Times New Roman" panose="02020603050405020304" pitchFamily="18" charset="0"/>
                </a:endParaRPr>
              </a:p>
            </p:txBody>
          </p:sp>
        </mc:Choice>
        <mc:Fallback xmlns="">
          <p:sp>
            <p:nvSpPr>
              <p:cNvPr id="3" name="object 3"/>
              <p:cNvSpPr txBox="1">
                <a:spLocks noRot="1" noChangeAspect="1" noMove="1" noResize="1" noEditPoints="1" noAdjustHandles="1" noChangeArrowheads="1" noChangeShapeType="1" noTextEdit="1"/>
              </p:cNvSpPr>
              <p:nvPr/>
            </p:nvSpPr>
            <p:spPr>
              <a:xfrm>
                <a:off x="1342544" y="1810544"/>
                <a:ext cx="6699071" cy="3997828"/>
              </a:xfrm>
              <a:prstGeom prst="rect">
                <a:avLst/>
              </a:prstGeom>
              <a:blipFill>
                <a:blip r:embed="rId5"/>
                <a:stretch>
                  <a:fillRect/>
                </a:stretch>
              </a:blipFill>
            </p:spPr>
            <p:txBody>
              <a:bodyPr/>
              <a:lstStyle/>
              <a:p>
                <a:r>
                  <a:rPr lang="en-US">
                    <a:noFill/>
                  </a:rPr>
                  <a:t> </a:t>
                </a:r>
              </a:p>
            </p:txBody>
          </p:sp>
        </mc:Fallback>
      </mc:AlternateContent>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260731" rIns="0" bIns="0" rtlCol="0">
            <a:spAutoFit/>
          </a:bodyPr>
          <a:lstStyle/>
          <a:p>
            <a:pPr marL="648335">
              <a:lnSpc>
                <a:spcPct val="100000"/>
              </a:lnSpc>
              <a:spcBef>
                <a:spcPts val="95"/>
              </a:spcBef>
            </a:pPr>
            <a:r>
              <a:rPr dirty="0"/>
              <a:t>More</a:t>
            </a:r>
            <a:r>
              <a:rPr spc="-175" dirty="0"/>
              <a:t> </a:t>
            </a:r>
            <a:r>
              <a:rPr dirty="0"/>
              <a:t>Complex</a:t>
            </a:r>
            <a:r>
              <a:rPr spc="-180" dirty="0"/>
              <a:t> </a:t>
            </a:r>
            <a:r>
              <a:rPr dirty="0"/>
              <a:t>Counting</a:t>
            </a:r>
            <a:r>
              <a:rPr spc="-165" dirty="0"/>
              <a:t> </a:t>
            </a:r>
            <a:r>
              <a:rPr spc="-10" dirty="0"/>
              <a:t>Problems</a:t>
            </a:r>
          </a:p>
        </p:txBody>
      </p:sp>
      <p:grpSp>
        <p:nvGrpSpPr>
          <p:cNvPr id="3" name="object 3"/>
          <p:cNvGrpSpPr/>
          <p:nvPr/>
        </p:nvGrpSpPr>
        <p:grpSpPr>
          <a:xfrm>
            <a:off x="0" y="114300"/>
            <a:ext cx="9144000" cy="6629400"/>
            <a:chOff x="602848" y="1098559"/>
            <a:chExt cx="7856855" cy="5454650"/>
          </a:xfrm>
        </p:grpSpPr>
        <p:pic>
          <p:nvPicPr>
            <p:cNvPr id="4" name="object 4"/>
            <p:cNvPicPr/>
            <p:nvPr/>
          </p:nvPicPr>
          <p:blipFill>
            <a:blip r:embed="rId2" cstate="print">
              <a:extLst>
                <a:ext uri="{BEBA8EAE-BF5A-486C-A8C5-ECC9F3942E4B}">
                  <a14:imgProps xmlns:a14="http://schemas.microsoft.com/office/drawing/2010/main">
                    <a14:imgLayer r:embed="rId3">
                      <a14:imgEffect>
                        <a14:colorTemperature colorTemp="4700"/>
                      </a14:imgEffect>
                    </a14:imgLayer>
                  </a14:imgProps>
                </a:ext>
              </a:extLst>
            </a:blip>
            <a:stretch>
              <a:fillRect/>
            </a:stretch>
          </p:blipFill>
          <p:spPr>
            <a:xfrm>
              <a:off x="602848" y="1098559"/>
              <a:ext cx="7856316" cy="5454640"/>
            </a:xfrm>
            <a:prstGeom prst="rect">
              <a:avLst/>
            </a:prstGeom>
          </p:spPr>
        </p:pic>
        <p:sp>
          <p:nvSpPr>
            <p:cNvPr id="5" name="object 5"/>
            <p:cNvSpPr/>
            <p:nvPr/>
          </p:nvSpPr>
          <p:spPr>
            <a:xfrm>
              <a:off x="2133600" y="2819400"/>
              <a:ext cx="6248400" cy="0"/>
            </a:xfrm>
            <a:custGeom>
              <a:avLst/>
              <a:gdLst/>
              <a:ahLst/>
              <a:cxnLst/>
              <a:rect l="l" t="t" r="r" b="b"/>
              <a:pathLst>
                <a:path w="6248400">
                  <a:moveTo>
                    <a:pt x="0" y="0"/>
                  </a:moveTo>
                  <a:lnTo>
                    <a:pt x="6248400" y="0"/>
                  </a:lnTo>
                </a:path>
              </a:pathLst>
            </a:custGeom>
            <a:ln w="38100">
              <a:solidFill>
                <a:srgbClr val="FF0000"/>
              </a:solidFill>
            </a:ln>
          </p:spPr>
          <p:txBody>
            <a:bodyPr wrap="square" lIns="0" tIns="0" rIns="0" bIns="0" rtlCol="0"/>
            <a:lstStyle/>
            <a:p>
              <a:endParaRPr>
                <a:latin typeface="Times New Roman" panose="02020603050405020304" pitchFamily="18" charset="0"/>
                <a:cs typeface="Times New Roman" panose="02020603050405020304" pitchFamily="18" charset="0"/>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F3CF990-ACB8-443A-BB74-D36EC8A00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601900C-265D-4146-A578-477541E3D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1">
              <a:lumMod val="50000"/>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00B98862-BEE1-44FB-A335-A1B9106B44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123845" y="2105202"/>
            <a:ext cx="7020154" cy="4752798"/>
          </a:xfrm>
          <a:prstGeom prst="rect">
            <a:avLst/>
          </a:prstGeom>
          <a:noFill/>
        </p:spPr>
      </p:pic>
      <p:sp>
        <p:nvSpPr>
          <p:cNvPr id="14" name="Freeform: Shape 13">
            <a:extLst>
              <a:ext uri="{FF2B5EF4-FFF2-40B4-BE49-F238E27FC236}">
                <a16:creationId xmlns:a16="http://schemas.microsoft.com/office/drawing/2014/main" id="{65F94F98-3A57-49AA-838E-91AAF600B6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029111" y="-262376"/>
            <a:ext cx="5838229" cy="8391550"/>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25000">
                <a:schemeClr val="accent1">
                  <a:alpha val="0"/>
                </a:schemeClr>
              </a:gs>
              <a:gs pos="100000">
                <a:schemeClr val="accent1">
                  <a:alpha val="75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6" name="Picture 15">
            <a:extLst>
              <a:ext uri="{FF2B5EF4-FFF2-40B4-BE49-F238E27FC236}">
                <a16:creationId xmlns:a16="http://schemas.microsoft.com/office/drawing/2014/main" id="{7185CF21-0594-48C0-9F3E-254D6BCE9D9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9142400" cy="6858000"/>
          </a:xfrm>
          <a:prstGeom prst="rect">
            <a:avLst/>
          </a:prstGeom>
        </p:spPr>
      </p:pic>
      <p:sp>
        <p:nvSpPr>
          <p:cNvPr id="18" name="Rectangle 17">
            <a:extLst>
              <a:ext uri="{FF2B5EF4-FFF2-40B4-BE49-F238E27FC236}">
                <a16:creationId xmlns:a16="http://schemas.microsoft.com/office/drawing/2014/main" id="{41F8C064-2DC5-4758-B49C-76BFF64052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solidFill>
            <a:schemeClr val="tx2">
              <a:lumMod val="1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FBD68200-BC03-4015-860B-CD5C30CD7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5156" y="0"/>
            <a:ext cx="5906934" cy="6858000"/>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15000">
                <a:schemeClr val="bg2">
                  <a:alpha val="0"/>
                </a:schemeClr>
              </a:gs>
              <a:gs pos="100000">
                <a:schemeClr val="bg2"/>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2" name="Rectangle 21">
            <a:extLst>
              <a:ext uri="{FF2B5EF4-FFF2-40B4-BE49-F238E27FC236}">
                <a16:creationId xmlns:a16="http://schemas.microsoft.com/office/drawing/2014/main" id="{A0B5529D-5CAA-4BF2-B5C9-34705E7661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19931" cy="6858000"/>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4" name="Oval 23">
            <a:extLst>
              <a:ext uri="{FF2B5EF4-FFF2-40B4-BE49-F238E27FC236}">
                <a16:creationId xmlns:a16="http://schemas.microsoft.com/office/drawing/2014/main" id="{332A6F87-AC28-4AA8-B8A6-AEBC67BD0D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60675" y="421698"/>
            <a:ext cx="725361" cy="967148"/>
          </a:xfrm>
          <a:prstGeom prst="ellipse">
            <a:avLst/>
          </a:prstGeom>
          <a:gradFill>
            <a:gsLst>
              <a:gs pos="0">
                <a:schemeClr val="bg2">
                  <a:alpha val="0"/>
                </a:schemeClr>
              </a:gs>
              <a:gs pos="100000">
                <a:schemeClr val="accent1">
                  <a:alpha val="21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bject 2"/>
          <p:cNvSpPr txBox="1">
            <a:spLocks noGrp="1"/>
          </p:cNvSpPr>
          <p:nvPr>
            <p:ph type="title"/>
          </p:nvPr>
        </p:nvSpPr>
        <p:spPr>
          <a:xfrm>
            <a:off x="-152400" y="771415"/>
            <a:ext cx="7909379" cy="1077229"/>
          </a:xfrm>
          <a:prstGeom prst="rect">
            <a:avLst/>
          </a:prstGeom>
        </p:spPr>
        <p:txBody>
          <a:bodyPr vert="horz" lIns="91440" tIns="45720" rIns="91440" bIns="45720" rtlCol="0" anchor="t">
            <a:noAutofit/>
          </a:bodyPr>
          <a:lstStyle/>
          <a:p>
            <a:pPr marL="1845945" marR="5080" indent="-995680" algn="ctr" defTabSz="914400"/>
            <a:r>
              <a:rPr lang="en-US" sz="3600" dirty="0">
                <a:latin typeface="Times New Roman" panose="02020603050405020304" pitchFamily="18" charset="0"/>
                <a:cs typeface="Times New Roman" panose="02020603050405020304" pitchFamily="18" charset="0"/>
              </a:rPr>
              <a:t>The</a:t>
            </a:r>
            <a:r>
              <a:rPr lang="en-US" sz="3600" spc="-130" dirty="0">
                <a:latin typeface="Times New Roman" panose="02020603050405020304" pitchFamily="18" charset="0"/>
                <a:cs typeface="Times New Roman" panose="02020603050405020304" pitchFamily="18" charset="0"/>
              </a:rPr>
              <a:t> </a:t>
            </a:r>
            <a:r>
              <a:rPr lang="en-US" sz="3600" spc="-10" dirty="0">
                <a:latin typeface="Times New Roman" panose="02020603050405020304" pitchFamily="18" charset="0"/>
                <a:cs typeface="Times New Roman" panose="02020603050405020304" pitchFamily="18" charset="0"/>
              </a:rPr>
              <a:t>Subtraction</a:t>
            </a:r>
            <a:r>
              <a:rPr lang="en-US" sz="3600" spc="-70" dirty="0">
                <a:latin typeface="Times New Roman" panose="02020603050405020304" pitchFamily="18" charset="0"/>
                <a:cs typeface="Times New Roman" panose="02020603050405020304" pitchFamily="18" charset="0"/>
              </a:rPr>
              <a:t> </a:t>
            </a:r>
            <a:r>
              <a:rPr lang="en-US" sz="3600" dirty="0">
                <a:latin typeface="Times New Roman" panose="02020603050405020304" pitchFamily="18" charset="0"/>
                <a:cs typeface="Times New Roman" panose="02020603050405020304" pitchFamily="18" charset="0"/>
              </a:rPr>
              <a:t>Rule</a:t>
            </a:r>
            <a:r>
              <a:rPr lang="en-US" sz="3600" spc="-100" dirty="0">
                <a:latin typeface="Times New Roman" panose="02020603050405020304" pitchFamily="18" charset="0"/>
                <a:cs typeface="Times New Roman" panose="02020603050405020304" pitchFamily="18" charset="0"/>
              </a:rPr>
              <a:t> </a:t>
            </a:r>
            <a:r>
              <a:rPr lang="en-US" sz="3600" spc="-10" dirty="0">
                <a:latin typeface="Times New Roman" panose="02020603050405020304" pitchFamily="18" charset="0"/>
                <a:cs typeface="Times New Roman" panose="02020603050405020304" pitchFamily="18" charset="0"/>
              </a:rPr>
              <a:t>(Inclusion– Exclusion</a:t>
            </a:r>
            <a:r>
              <a:rPr lang="en-US" sz="3600" spc="-135" dirty="0">
                <a:latin typeface="Times New Roman" panose="02020603050405020304" pitchFamily="18" charset="0"/>
                <a:cs typeface="Times New Roman" panose="02020603050405020304" pitchFamily="18" charset="0"/>
              </a:rPr>
              <a:t> </a:t>
            </a:r>
            <a:r>
              <a:rPr lang="en-US" sz="3600" dirty="0">
                <a:latin typeface="Times New Roman" panose="02020603050405020304" pitchFamily="18" charset="0"/>
                <a:cs typeface="Times New Roman" panose="02020603050405020304" pitchFamily="18" charset="0"/>
              </a:rPr>
              <a:t>for</a:t>
            </a:r>
            <a:r>
              <a:rPr lang="en-US" sz="3600" spc="-155" dirty="0">
                <a:latin typeface="Times New Roman" panose="02020603050405020304" pitchFamily="18" charset="0"/>
                <a:cs typeface="Times New Roman" panose="02020603050405020304" pitchFamily="18" charset="0"/>
              </a:rPr>
              <a:t> </a:t>
            </a:r>
            <a:r>
              <a:rPr lang="en-US" sz="3600" dirty="0">
                <a:latin typeface="Times New Roman" panose="02020603050405020304" pitchFamily="18" charset="0"/>
                <a:cs typeface="Times New Roman" panose="02020603050405020304" pitchFamily="18" charset="0"/>
              </a:rPr>
              <a:t>Two</a:t>
            </a:r>
            <a:r>
              <a:rPr lang="en-US" sz="3600" spc="-155" dirty="0">
                <a:latin typeface="Times New Roman" panose="02020603050405020304" pitchFamily="18" charset="0"/>
                <a:cs typeface="Times New Roman" panose="02020603050405020304" pitchFamily="18" charset="0"/>
              </a:rPr>
              <a:t> </a:t>
            </a:r>
            <a:r>
              <a:rPr lang="en-US" sz="3600" spc="-10" dirty="0">
                <a:latin typeface="Times New Roman" panose="02020603050405020304" pitchFamily="18" charset="0"/>
                <a:cs typeface="Times New Roman" panose="02020603050405020304" pitchFamily="18" charset="0"/>
              </a:rPr>
              <a:t>Sets)</a:t>
            </a:r>
          </a:p>
        </p:txBody>
      </p:sp>
      <p:sp>
        <p:nvSpPr>
          <p:cNvPr id="3" name="object 3"/>
          <p:cNvSpPr txBox="1"/>
          <p:nvPr/>
        </p:nvSpPr>
        <p:spPr>
          <a:xfrm>
            <a:off x="1145880" y="2088757"/>
            <a:ext cx="6736365" cy="3997828"/>
          </a:xfrm>
          <a:prstGeom prst="rect">
            <a:avLst/>
          </a:prstGeom>
        </p:spPr>
        <p:txBody>
          <a:bodyPr vert="horz" lIns="91440" tIns="45720" rIns="91440" bIns="45720" rtlCol="0" anchor="t">
            <a:noAutofit/>
          </a:bodyPr>
          <a:lstStyle/>
          <a:p>
            <a:pPr marL="357632" marR="5080" indent="-342900" algn="just" defTabSz="914400">
              <a:lnSpc>
                <a:spcPct val="120000"/>
              </a:lnSpc>
              <a:spcBef>
                <a:spcPts val="500"/>
              </a:spcBef>
              <a:spcAft>
                <a:spcPts val="600"/>
              </a:spcAft>
              <a:buClr>
                <a:schemeClr val="accent6"/>
              </a:buClr>
              <a:buSzPct val="90000"/>
              <a:buFont typeface="Wingdings" panose="05000000000000000000" pitchFamily="2" charset="2"/>
              <a:buChar char="v"/>
              <a:tabLst>
                <a:tab pos="355600" algn="l"/>
              </a:tabLst>
            </a:pPr>
            <a:r>
              <a:rPr lang="en-US" sz="2000" dirty="0">
                <a:latin typeface="Times New Roman" panose="02020603050405020304" pitchFamily="18" charset="0"/>
                <a:cs typeface="Times New Roman" panose="02020603050405020304" pitchFamily="18" charset="0"/>
              </a:rPr>
              <a:t>Suppose</a:t>
            </a:r>
            <a:r>
              <a:rPr lang="en-US" sz="2000" spc="-4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that</a:t>
            </a:r>
            <a:r>
              <a:rPr lang="en-US" sz="2000" spc="-3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a:t>
            </a:r>
            <a:r>
              <a:rPr lang="en-US" sz="2000" spc="-4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task</a:t>
            </a:r>
            <a:r>
              <a:rPr lang="en-US" sz="2000" spc="-4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can</a:t>
            </a:r>
            <a:r>
              <a:rPr lang="en-US" sz="2000" spc="-4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be</a:t>
            </a:r>
            <a:r>
              <a:rPr lang="en-US" sz="2000" spc="-3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done</a:t>
            </a:r>
            <a:r>
              <a:rPr lang="en-US" sz="2000" spc="-4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in</a:t>
            </a:r>
            <a:r>
              <a:rPr lang="en-US" sz="2000" spc="-3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one</a:t>
            </a:r>
            <a:r>
              <a:rPr lang="en-US" sz="2000" spc="-4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of</a:t>
            </a:r>
            <a:r>
              <a:rPr lang="en-US" sz="2000" spc="-3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two</a:t>
            </a:r>
            <a:r>
              <a:rPr lang="en-US" sz="2000" spc="-4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ways,</a:t>
            </a:r>
            <a:r>
              <a:rPr lang="en-US" sz="2000" spc="-3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but</a:t>
            </a:r>
            <a:r>
              <a:rPr lang="en-US" sz="2000" spc="-40" dirty="0">
                <a:latin typeface="Times New Roman" panose="02020603050405020304" pitchFamily="18" charset="0"/>
                <a:cs typeface="Times New Roman" panose="02020603050405020304" pitchFamily="18" charset="0"/>
              </a:rPr>
              <a:t> </a:t>
            </a:r>
            <a:r>
              <a:rPr lang="en-US" sz="2000" spc="-20" dirty="0">
                <a:latin typeface="Times New Roman" panose="02020603050405020304" pitchFamily="18" charset="0"/>
                <a:cs typeface="Times New Roman" panose="02020603050405020304" pitchFamily="18" charset="0"/>
              </a:rPr>
              <a:t>some </a:t>
            </a:r>
            <a:r>
              <a:rPr lang="en-US" sz="2000" dirty="0">
                <a:latin typeface="Times New Roman" panose="02020603050405020304" pitchFamily="18" charset="0"/>
                <a:cs typeface="Times New Roman" panose="02020603050405020304" pitchFamily="18" charset="0"/>
              </a:rPr>
              <a:t>of</a:t>
            </a:r>
            <a:r>
              <a:rPr lang="en-US" sz="2000" spc="-5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the</a:t>
            </a:r>
            <a:r>
              <a:rPr lang="en-US" sz="2000" spc="-3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ways</a:t>
            </a:r>
            <a:r>
              <a:rPr lang="en-US" sz="2000" spc="-5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to</a:t>
            </a:r>
            <a:r>
              <a:rPr lang="en-US" sz="2000" spc="-4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do</a:t>
            </a:r>
            <a:r>
              <a:rPr lang="en-US" sz="2000" spc="-4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it</a:t>
            </a:r>
            <a:r>
              <a:rPr lang="en-US" sz="2000" spc="-3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are</a:t>
            </a:r>
            <a:r>
              <a:rPr lang="en-US" sz="2000" spc="-4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common</a:t>
            </a:r>
            <a:r>
              <a:rPr lang="en-US" sz="2000" spc="-5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to</a:t>
            </a:r>
            <a:r>
              <a:rPr lang="en-US" sz="2000" spc="-4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both</a:t>
            </a:r>
            <a:r>
              <a:rPr lang="en-US" sz="2000" spc="-40" dirty="0">
                <a:latin typeface="Times New Roman" panose="02020603050405020304" pitchFamily="18" charset="0"/>
                <a:cs typeface="Times New Roman" panose="02020603050405020304" pitchFamily="18" charset="0"/>
              </a:rPr>
              <a:t> </a:t>
            </a:r>
            <a:r>
              <a:rPr lang="en-US" sz="2000" spc="-10" dirty="0">
                <a:latin typeface="Times New Roman" panose="02020603050405020304" pitchFamily="18" charset="0"/>
                <a:cs typeface="Times New Roman" panose="02020603050405020304" pitchFamily="18" charset="0"/>
              </a:rPr>
              <a:t>ways.</a:t>
            </a:r>
            <a:endParaRPr lang="en-US" sz="2000" dirty="0">
              <a:latin typeface="Times New Roman" panose="02020603050405020304" pitchFamily="18" charset="0"/>
              <a:cs typeface="Times New Roman" panose="02020603050405020304" pitchFamily="18" charset="0"/>
            </a:endParaRPr>
          </a:p>
          <a:p>
            <a:pPr marL="357632" marR="5715" indent="-342900" algn="just" defTabSz="914400">
              <a:lnSpc>
                <a:spcPct val="120000"/>
              </a:lnSpc>
              <a:spcBef>
                <a:spcPts val="500"/>
              </a:spcBef>
              <a:spcAft>
                <a:spcPts val="600"/>
              </a:spcAft>
              <a:buClr>
                <a:schemeClr val="accent6"/>
              </a:buClr>
              <a:buSzPct val="90000"/>
              <a:buFont typeface="Wingdings" panose="05000000000000000000" pitchFamily="2" charset="2"/>
              <a:buChar char="v"/>
              <a:tabLst>
                <a:tab pos="355600" algn="l"/>
              </a:tabLst>
            </a:pPr>
            <a:r>
              <a:rPr lang="en-US" sz="2000" dirty="0">
                <a:latin typeface="Times New Roman" panose="02020603050405020304" pitchFamily="18" charset="0"/>
                <a:cs typeface="Times New Roman" panose="02020603050405020304" pitchFamily="18" charset="0"/>
              </a:rPr>
              <a:t>In</a:t>
            </a:r>
            <a:r>
              <a:rPr lang="en-US" sz="2000" spc="41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this</a:t>
            </a:r>
            <a:r>
              <a:rPr lang="en-US" sz="2000" spc="41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situation,</a:t>
            </a:r>
            <a:r>
              <a:rPr lang="en-US" sz="2000" spc="41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we</a:t>
            </a:r>
            <a:r>
              <a:rPr lang="en-US" sz="2000" spc="42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cannot</a:t>
            </a:r>
            <a:r>
              <a:rPr lang="en-US" sz="2000" spc="41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use</a:t>
            </a:r>
            <a:r>
              <a:rPr lang="en-US" sz="2000" spc="42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the</a:t>
            </a:r>
            <a:r>
              <a:rPr lang="en-US" sz="2000" spc="42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sum</a:t>
            </a:r>
            <a:r>
              <a:rPr lang="en-US" sz="2000" spc="41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rule</a:t>
            </a:r>
            <a:r>
              <a:rPr lang="en-US" sz="2000" spc="42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to</a:t>
            </a:r>
            <a:r>
              <a:rPr lang="en-US" sz="2000" spc="41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count</a:t>
            </a:r>
            <a:r>
              <a:rPr lang="en-US" sz="2000" spc="420" dirty="0">
                <a:latin typeface="Times New Roman" panose="02020603050405020304" pitchFamily="18" charset="0"/>
                <a:cs typeface="Times New Roman" panose="02020603050405020304" pitchFamily="18" charset="0"/>
              </a:rPr>
              <a:t> </a:t>
            </a:r>
            <a:r>
              <a:rPr lang="en-US" sz="2000" spc="-25" dirty="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number</a:t>
            </a:r>
            <a:r>
              <a:rPr lang="en-US" sz="2000" spc="-5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of</a:t>
            </a:r>
            <a:r>
              <a:rPr lang="en-US" sz="2000" spc="-50" dirty="0">
                <a:latin typeface="Times New Roman" panose="02020603050405020304" pitchFamily="18" charset="0"/>
                <a:cs typeface="Times New Roman" panose="02020603050405020304" pitchFamily="18" charset="0"/>
              </a:rPr>
              <a:t> </a:t>
            </a:r>
            <a:r>
              <a:rPr lang="en-US" sz="2000" spc="-10" dirty="0">
                <a:latin typeface="Times New Roman" panose="02020603050405020304" pitchFamily="18" charset="0"/>
                <a:cs typeface="Times New Roman" panose="02020603050405020304" pitchFamily="18" charset="0"/>
              </a:rPr>
              <a:t>ways</a:t>
            </a:r>
            <a:r>
              <a:rPr lang="en-US" sz="2000" spc="-6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to</a:t>
            </a:r>
            <a:r>
              <a:rPr lang="en-US" sz="2000" spc="-4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do</a:t>
            </a:r>
            <a:r>
              <a:rPr lang="en-US" sz="2000" spc="-5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the</a:t>
            </a:r>
            <a:r>
              <a:rPr lang="en-US" sz="2000" spc="-40" dirty="0">
                <a:latin typeface="Times New Roman" panose="02020603050405020304" pitchFamily="18" charset="0"/>
                <a:cs typeface="Times New Roman" panose="02020603050405020304" pitchFamily="18" charset="0"/>
              </a:rPr>
              <a:t> </a:t>
            </a:r>
            <a:r>
              <a:rPr lang="en-US" sz="2000" spc="-10" dirty="0">
                <a:latin typeface="Times New Roman" panose="02020603050405020304" pitchFamily="18" charset="0"/>
                <a:cs typeface="Times New Roman" panose="02020603050405020304" pitchFamily="18" charset="0"/>
              </a:rPr>
              <a:t>task.</a:t>
            </a:r>
            <a:endParaRPr lang="en-US" sz="2000" dirty="0">
              <a:latin typeface="Times New Roman" panose="02020603050405020304" pitchFamily="18" charset="0"/>
              <a:cs typeface="Times New Roman" panose="02020603050405020304" pitchFamily="18" charset="0"/>
            </a:endParaRPr>
          </a:p>
          <a:p>
            <a:pPr marL="357632" marR="5080" indent="-342900" algn="just" defTabSz="914400">
              <a:lnSpc>
                <a:spcPct val="120000"/>
              </a:lnSpc>
              <a:spcBef>
                <a:spcPts val="500"/>
              </a:spcBef>
              <a:spcAft>
                <a:spcPts val="600"/>
              </a:spcAft>
              <a:buClr>
                <a:schemeClr val="accent6"/>
              </a:buClr>
              <a:buSzPct val="90000"/>
              <a:buFont typeface="Wingdings" panose="05000000000000000000" pitchFamily="2" charset="2"/>
              <a:buChar char="v"/>
              <a:tabLst>
                <a:tab pos="355600" algn="l"/>
              </a:tabLst>
            </a:pPr>
            <a:r>
              <a:rPr lang="en-US" sz="2000" dirty="0">
                <a:latin typeface="Times New Roman" panose="02020603050405020304" pitchFamily="18" charset="0"/>
                <a:cs typeface="Times New Roman" panose="02020603050405020304" pitchFamily="18" charset="0"/>
              </a:rPr>
              <a:t>If</a:t>
            </a:r>
            <a:r>
              <a:rPr lang="en-US" sz="2000" spc="29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we</a:t>
            </a:r>
            <a:r>
              <a:rPr lang="en-US" sz="2000" spc="29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add</a:t>
            </a:r>
            <a:r>
              <a:rPr lang="en-US" sz="2000" spc="29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the</a:t>
            </a:r>
            <a:r>
              <a:rPr lang="en-US" sz="2000" spc="29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number</a:t>
            </a:r>
            <a:r>
              <a:rPr lang="en-US" sz="2000" spc="28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of</a:t>
            </a:r>
            <a:r>
              <a:rPr lang="en-US" sz="2000" spc="29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ways</a:t>
            </a:r>
            <a:r>
              <a:rPr lang="en-US" sz="2000" spc="29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to</a:t>
            </a:r>
            <a:r>
              <a:rPr lang="en-US" sz="2000" spc="27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do</a:t>
            </a:r>
            <a:r>
              <a:rPr lang="en-US" sz="2000" spc="28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the</a:t>
            </a:r>
            <a:r>
              <a:rPr lang="en-US" sz="2000" spc="28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tasks</a:t>
            </a:r>
            <a:r>
              <a:rPr lang="en-US" sz="2000" spc="29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in</a:t>
            </a:r>
            <a:r>
              <a:rPr lang="en-US" sz="2000" spc="29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these</a:t>
            </a:r>
            <a:r>
              <a:rPr lang="en-US" sz="2000" spc="285" dirty="0">
                <a:latin typeface="Times New Roman" panose="02020603050405020304" pitchFamily="18" charset="0"/>
                <a:cs typeface="Times New Roman" panose="02020603050405020304" pitchFamily="18" charset="0"/>
              </a:rPr>
              <a:t> </a:t>
            </a:r>
            <a:r>
              <a:rPr lang="en-US" sz="2000" spc="-25" dirty="0">
                <a:latin typeface="Times New Roman" panose="02020603050405020304" pitchFamily="18" charset="0"/>
                <a:cs typeface="Times New Roman" panose="02020603050405020304" pitchFamily="18" charset="0"/>
              </a:rPr>
              <a:t>two 	</a:t>
            </a:r>
            <a:r>
              <a:rPr lang="en-US" sz="2000" dirty="0">
                <a:latin typeface="Times New Roman" panose="02020603050405020304" pitchFamily="18" charset="0"/>
                <a:cs typeface="Times New Roman" panose="02020603050405020304" pitchFamily="18" charset="0"/>
              </a:rPr>
              <a:t>ways,</a:t>
            </a:r>
            <a:r>
              <a:rPr lang="en-US" sz="2000" spc="-25"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we</a:t>
            </a:r>
            <a:r>
              <a:rPr lang="en-US" sz="2000" b="1" spc="-2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get</a:t>
            </a:r>
            <a:r>
              <a:rPr lang="en-US" sz="2000" b="1" spc="-25"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an</a:t>
            </a:r>
            <a:r>
              <a:rPr lang="en-US" sz="2000" b="1" spc="-25"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overcount</a:t>
            </a:r>
            <a:r>
              <a:rPr lang="en-US" sz="2000" b="1" spc="-2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of</a:t>
            </a:r>
            <a:r>
              <a:rPr lang="en-US" sz="2000" b="1" spc="-25"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the</a:t>
            </a:r>
            <a:r>
              <a:rPr lang="en-US" sz="2000" b="1" spc="-1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total</a:t>
            </a:r>
            <a:r>
              <a:rPr lang="en-US" sz="2000" b="1" spc="-2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number</a:t>
            </a:r>
            <a:r>
              <a:rPr lang="en-US" sz="2000" b="1" spc="-15"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of</a:t>
            </a:r>
            <a:r>
              <a:rPr lang="en-US" sz="2000" b="1" spc="-2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ways</a:t>
            </a:r>
            <a:r>
              <a:rPr lang="en-US" sz="2000" b="1" spc="-3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to</a:t>
            </a:r>
            <a:r>
              <a:rPr lang="en-US" sz="2000" spc="-40" dirty="0">
                <a:latin typeface="Times New Roman" panose="02020603050405020304" pitchFamily="18" charset="0"/>
                <a:cs typeface="Times New Roman" panose="02020603050405020304" pitchFamily="18" charset="0"/>
              </a:rPr>
              <a:t> </a:t>
            </a:r>
            <a:r>
              <a:rPr lang="en-US" sz="2000" spc="-25" dirty="0">
                <a:latin typeface="Times New Roman" panose="02020603050405020304" pitchFamily="18" charset="0"/>
                <a:cs typeface="Times New Roman" panose="02020603050405020304" pitchFamily="18" charset="0"/>
              </a:rPr>
              <a:t>do 	</a:t>
            </a:r>
            <a:r>
              <a:rPr lang="en-US" sz="2000" dirty="0">
                <a:latin typeface="Times New Roman" panose="02020603050405020304" pitchFamily="18" charset="0"/>
                <a:cs typeface="Times New Roman" panose="02020603050405020304" pitchFamily="18" charset="0"/>
              </a:rPr>
              <a:t>it,</a:t>
            </a:r>
            <a:r>
              <a:rPr lang="en-US" sz="2000" spc="22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because</a:t>
            </a:r>
            <a:r>
              <a:rPr lang="en-US" sz="2000" spc="22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the</a:t>
            </a:r>
            <a:r>
              <a:rPr lang="en-US" sz="2000" spc="22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ways</a:t>
            </a:r>
            <a:r>
              <a:rPr lang="en-US" sz="2000" spc="22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to</a:t>
            </a:r>
            <a:r>
              <a:rPr lang="en-US" sz="2000" spc="22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do</a:t>
            </a:r>
            <a:r>
              <a:rPr lang="en-US" sz="2000" spc="22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the</a:t>
            </a:r>
            <a:r>
              <a:rPr lang="en-US" sz="2000" spc="22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task</a:t>
            </a:r>
            <a:r>
              <a:rPr lang="en-US" sz="2000" spc="22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that</a:t>
            </a:r>
            <a:r>
              <a:rPr lang="en-US" sz="2000" spc="22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are</a:t>
            </a:r>
            <a:r>
              <a:rPr lang="en-US" sz="2000" spc="229"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common</a:t>
            </a:r>
            <a:r>
              <a:rPr lang="en-US" sz="2000" spc="22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to</a:t>
            </a:r>
            <a:r>
              <a:rPr lang="en-US" sz="2000" spc="225" dirty="0">
                <a:latin typeface="Times New Roman" panose="02020603050405020304" pitchFamily="18" charset="0"/>
                <a:cs typeface="Times New Roman" panose="02020603050405020304" pitchFamily="18" charset="0"/>
              </a:rPr>
              <a:t> </a:t>
            </a:r>
            <a:r>
              <a:rPr lang="en-US" sz="2000" spc="-25" dirty="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two</a:t>
            </a:r>
            <a:r>
              <a:rPr lang="en-US" sz="2000" spc="-114"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ways</a:t>
            </a:r>
            <a:r>
              <a:rPr lang="en-US" sz="2000" spc="-9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are</a:t>
            </a:r>
            <a:r>
              <a:rPr lang="en-US" sz="2000" spc="-8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counted</a:t>
            </a:r>
            <a:r>
              <a:rPr lang="en-US" sz="2000" spc="-85" dirty="0">
                <a:latin typeface="Times New Roman" panose="02020603050405020304" pitchFamily="18" charset="0"/>
                <a:cs typeface="Times New Roman" panose="02020603050405020304" pitchFamily="18" charset="0"/>
              </a:rPr>
              <a:t> </a:t>
            </a:r>
            <a:r>
              <a:rPr lang="en-US" sz="2000" spc="-10" dirty="0">
                <a:latin typeface="Times New Roman" panose="02020603050405020304" pitchFamily="18" charset="0"/>
                <a:cs typeface="Times New Roman" panose="02020603050405020304" pitchFamily="18" charset="0"/>
              </a:rPr>
              <a:t>twice.</a:t>
            </a:r>
            <a:endParaRPr lang="en-US" sz="20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F3CF990-ACB8-443A-BB74-D36EC8A00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601900C-265D-4146-A578-477541E3D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1">
              <a:lumMod val="50000"/>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00B98862-BEE1-44FB-A335-A1B9106B44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123845" y="2105202"/>
            <a:ext cx="7020154" cy="4752798"/>
          </a:xfrm>
          <a:prstGeom prst="rect">
            <a:avLst/>
          </a:prstGeom>
          <a:noFill/>
        </p:spPr>
      </p:pic>
      <p:sp>
        <p:nvSpPr>
          <p:cNvPr id="14" name="Freeform: Shape 13">
            <a:extLst>
              <a:ext uri="{FF2B5EF4-FFF2-40B4-BE49-F238E27FC236}">
                <a16:creationId xmlns:a16="http://schemas.microsoft.com/office/drawing/2014/main" id="{65F94F98-3A57-49AA-838E-91AAF600B6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029111" y="-262376"/>
            <a:ext cx="5838229" cy="8391550"/>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25000">
                <a:schemeClr val="accent1">
                  <a:alpha val="0"/>
                </a:schemeClr>
              </a:gs>
              <a:gs pos="100000">
                <a:schemeClr val="accent1">
                  <a:alpha val="75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6" name="Picture 15">
            <a:extLst>
              <a:ext uri="{FF2B5EF4-FFF2-40B4-BE49-F238E27FC236}">
                <a16:creationId xmlns:a16="http://schemas.microsoft.com/office/drawing/2014/main" id="{7185CF21-0594-48C0-9F3E-254D6BCE9D9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9142400" cy="6858000"/>
          </a:xfrm>
          <a:prstGeom prst="rect">
            <a:avLst/>
          </a:prstGeom>
        </p:spPr>
      </p:pic>
      <p:sp>
        <p:nvSpPr>
          <p:cNvPr id="18" name="Rectangle 17">
            <a:extLst>
              <a:ext uri="{FF2B5EF4-FFF2-40B4-BE49-F238E27FC236}">
                <a16:creationId xmlns:a16="http://schemas.microsoft.com/office/drawing/2014/main" id="{41F8C064-2DC5-4758-B49C-76BFF64052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solidFill>
            <a:schemeClr val="tx2">
              <a:lumMod val="1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FBD68200-BC03-4015-860B-CD5C30CD7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5156" y="0"/>
            <a:ext cx="5906934" cy="6858000"/>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15000">
                <a:schemeClr val="bg2">
                  <a:alpha val="0"/>
                </a:schemeClr>
              </a:gs>
              <a:gs pos="100000">
                <a:schemeClr val="bg2"/>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2" name="Rectangle 21">
            <a:extLst>
              <a:ext uri="{FF2B5EF4-FFF2-40B4-BE49-F238E27FC236}">
                <a16:creationId xmlns:a16="http://schemas.microsoft.com/office/drawing/2014/main" id="{A0B5529D-5CAA-4BF2-B5C9-34705E7661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19931" cy="6858000"/>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4" name="Oval 23">
            <a:extLst>
              <a:ext uri="{FF2B5EF4-FFF2-40B4-BE49-F238E27FC236}">
                <a16:creationId xmlns:a16="http://schemas.microsoft.com/office/drawing/2014/main" id="{332A6F87-AC28-4AA8-B8A6-AEBC67BD0D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60675" y="421698"/>
            <a:ext cx="725361" cy="967148"/>
          </a:xfrm>
          <a:prstGeom prst="ellipse">
            <a:avLst/>
          </a:prstGeom>
          <a:gradFill>
            <a:gsLst>
              <a:gs pos="0">
                <a:schemeClr val="bg2">
                  <a:alpha val="0"/>
                </a:schemeClr>
              </a:gs>
              <a:gs pos="100000">
                <a:schemeClr val="accent1">
                  <a:alpha val="21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bject 2"/>
          <p:cNvSpPr txBox="1">
            <a:spLocks noGrp="1"/>
          </p:cNvSpPr>
          <p:nvPr>
            <p:ph type="title"/>
          </p:nvPr>
        </p:nvSpPr>
        <p:spPr>
          <a:xfrm>
            <a:off x="-408226" y="850232"/>
            <a:ext cx="8391551" cy="1077229"/>
          </a:xfrm>
          <a:prstGeom prst="rect">
            <a:avLst/>
          </a:prstGeom>
        </p:spPr>
        <p:txBody>
          <a:bodyPr vert="horz" lIns="91440" tIns="45720" rIns="91440" bIns="45720" rtlCol="0" anchor="t">
            <a:noAutofit/>
          </a:bodyPr>
          <a:lstStyle/>
          <a:p>
            <a:pPr marL="1845945" marR="5080" indent="-995680" algn="ctr" defTabSz="914400"/>
            <a:r>
              <a:rPr lang="en-US" sz="3600" dirty="0">
                <a:latin typeface="Times New Roman" panose="02020603050405020304" pitchFamily="18" charset="0"/>
                <a:cs typeface="Times New Roman" panose="02020603050405020304" pitchFamily="18" charset="0"/>
              </a:rPr>
              <a:t>The</a:t>
            </a:r>
            <a:r>
              <a:rPr lang="en-US" sz="3600" spc="-130" dirty="0">
                <a:latin typeface="Times New Roman" panose="02020603050405020304" pitchFamily="18" charset="0"/>
                <a:cs typeface="Times New Roman" panose="02020603050405020304" pitchFamily="18" charset="0"/>
              </a:rPr>
              <a:t> </a:t>
            </a:r>
            <a:r>
              <a:rPr lang="en-US" sz="3600" spc="-10" dirty="0">
                <a:latin typeface="Times New Roman" panose="02020603050405020304" pitchFamily="18" charset="0"/>
                <a:cs typeface="Times New Roman" panose="02020603050405020304" pitchFamily="18" charset="0"/>
              </a:rPr>
              <a:t>Subtraction</a:t>
            </a:r>
            <a:r>
              <a:rPr lang="en-US" sz="3600" spc="-70" dirty="0">
                <a:latin typeface="Times New Roman" panose="02020603050405020304" pitchFamily="18" charset="0"/>
                <a:cs typeface="Times New Roman" panose="02020603050405020304" pitchFamily="18" charset="0"/>
              </a:rPr>
              <a:t> </a:t>
            </a:r>
            <a:r>
              <a:rPr lang="en-US" sz="3600" dirty="0">
                <a:latin typeface="Times New Roman" panose="02020603050405020304" pitchFamily="18" charset="0"/>
                <a:cs typeface="Times New Roman" panose="02020603050405020304" pitchFamily="18" charset="0"/>
              </a:rPr>
              <a:t>Rule</a:t>
            </a:r>
            <a:r>
              <a:rPr lang="en-US" sz="3600" spc="-100" dirty="0">
                <a:latin typeface="Times New Roman" panose="02020603050405020304" pitchFamily="18" charset="0"/>
                <a:cs typeface="Times New Roman" panose="02020603050405020304" pitchFamily="18" charset="0"/>
              </a:rPr>
              <a:t> </a:t>
            </a:r>
            <a:r>
              <a:rPr lang="en-US" sz="3600" spc="-10" dirty="0">
                <a:latin typeface="Times New Roman" panose="02020603050405020304" pitchFamily="18" charset="0"/>
                <a:cs typeface="Times New Roman" panose="02020603050405020304" pitchFamily="18" charset="0"/>
              </a:rPr>
              <a:t>(Inclusion– Exclusion</a:t>
            </a:r>
            <a:r>
              <a:rPr lang="en-US" sz="3600" spc="-135" dirty="0">
                <a:latin typeface="Times New Roman" panose="02020603050405020304" pitchFamily="18" charset="0"/>
                <a:cs typeface="Times New Roman" panose="02020603050405020304" pitchFamily="18" charset="0"/>
              </a:rPr>
              <a:t> </a:t>
            </a:r>
            <a:r>
              <a:rPr lang="en-US" sz="3600" dirty="0">
                <a:latin typeface="Times New Roman" panose="02020603050405020304" pitchFamily="18" charset="0"/>
                <a:cs typeface="Times New Roman" panose="02020603050405020304" pitchFamily="18" charset="0"/>
              </a:rPr>
              <a:t>for</a:t>
            </a:r>
            <a:r>
              <a:rPr lang="en-US" sz="3600" spc="-155" dirty="0">
                <a:latin typeface="Times New Roman" panose="02020603050405020304" pitchFamily="18" charset="0"/>
                <a:cs typeface="Times New Roman" panose="02020603050405020304" pitchFamily="18" charset="0"/>
              </a:rPr>
              <a:t> </a:t>
            </a:r>
            <a:r>
              <a:rPr lang="en-US" sz="3600" dirty="0">
                <a:latin typeface="Times New Roman" panose="02020603050405020304" pitchFamily="18" charset="0"/>
                <a:cs typeface="Times New Roman" panose="02020603050405020304" pitchFamily="18" charset="0"/>
              </a:rPr>
              <a:t>Two</a:t>
            </a:r>
            <a:r>
              <a:rPr lang="en-US" sz="3600" spc="-155" dirty="0">
                <a:latin typeface="Times New Roman" panose="02020603050405020304" pitchFamily="18" charset="0"/>
                <a:cs typeface="Times New Roman" panose="02020603050405020304" pitchFamily="18" charset="0"/>
              </a:rPr>
              <a:t> </a:t>
            </a:r>
            <a:r>
              <a:rPr lang="en-US" sz="3600" spc="-10" dirty="0">
                <a:latin typeface="Times New Roman" panose="02020603050405020304" pitchFamily="18" charset="0"/>
                <a:cs typeface="Times New Roman" panose="02020603050405020304" pitchFamily="18" charset="0"/>
              </a:rPr>
              <a:t>Sets)</a:t>
            </a:r>
          </a:p>
        </p:txBody>
      </p:sp>
      <p:sp>
        <p:nvSpPr>
          <p:cNvPr id="3" name="object 3"/>
          <p:cNvSpPr txBox="1"/>
          <p:nvPr/>
        </p:nvSpPr>
        <p:spPr>
          <a:xfrm>
            <a:off x="1035939" y="2239078"/>
            <a:ext cx="7070521" cy="3997828"/>
          </a:xfrm>
          <a:prstGeom prst="rect">
            <a:avLst/>
          </a:prstGeom>
        </p:spPr>
        <p:txBody>
          <a:bodyPr vert="horz" lIns="91440" tIns="45720" rIns="91440" bIns="45720" rtlCol="0" anchor="t">
            <a:normAutofit/>
          </a:bodyPr>
          <a:lstStyle/>
          <a:p>
            <a:pPr marL="360172" marR="8255" indent="-342900" algn="just" defTabSz="914400">
              <a:lnSpc>
                <a:spcPct val="120000"/>
              </a:lnSpc>
              <a:spcBef>
                <a:spcPts val="500"/>
              </a:spcBef>
              <a:spcAft>
                <a:spcPts val="600"/>
              </a:spcAft>
              <a:buClr>
                <a:schemeClr val="accent6"/>
              </a:buClr>
              <a:buSzPct val="90000"/>
              <a:buFont typeface="Wingdings" panose="05000000000000000000" pitchFamily="2" charset="2"/>
              <a:buChar char="v"/>
              <a:tabLst>
                <a:tab pos="355600" algn="l"/>
              </a:tabLst>
            </a:pPr>
            <a:r>
              <a:rPr lang="en-US" sz="2000" spc="-114" dirty="0">
                <a:latin typeface="Times New Roman" panose="02020603050405020304" pitchFamily="18" charset="0"/>
                <a:cs typeface="Times New Roman" panose="02020603050405020304" pitchFamily="18" charset="0"/>
              </a:rPr>
              <a:t>To</a:t>
            </a:r>
            <a:r>
              <a:rPr lang="en-US" sz="2000" spc="-2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correctly</a:t>
            </a:r>
            <a:r>
              <a:rPr lang="en-US" sz="2000" spc="-7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count</a:t>
            </a:r>
            <a:r>
              <a:rPr lang="en-US" sz="2000" spc="-3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the</a:t>
            </a:r>
            <a:r>
              <a:rPr lang="en-US" sz="2000" spc="-4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number</a:t>
            </a:r>
            <a:r>
              <a:rPr lang="en-US" sz="2000" spc="-4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of</a:t>
            </a:r>
            <a:r>
              <a:rPr lang="en-US" sz="2000" spc="-4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ways</a:t>
            </a:r>
            <a:r>
              <a:rPr lang="en-US" sz="2000" spc="-4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to</a:t>
            </a:r>
            <a:r>
              <a:rPr lang="en-US" sz="2000" spc="-5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do</a:t>
            </a:r>
            <a:r>
              <a:rPr lang="en-US" sz="2000" spc="-4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the</a:t>
            </a:r>
            <a:r>
              <a:rPr lang="en-US" sz="2000" spc="-4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two</a:t>
            </a:r>
            <a:r>
              <a:rPr lang="en-US" sz="2000" spc="-4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tasks,</a:t>
            </a:r>
            <a:r>
              <a:rPr lang="en-US" sz="2000" spc="-60" dirty="0">
                <a:latin typeface="Times New Roman" panose="02020603050405020304" pitchFamily="18" charset="0"/>
                <a:cs typeface="Times New Roman" panose="02020603050405020304" pitchFamily="18" charset="0"/>
              </a:rPr>
              <a:t> </a:t>
            </a:r>
            <a:r>
              <a:rPr lang="en-US" sz="2000" spc="-25" dirty="0">
                <a:latin typeface="Times New Roman" panose="02020603050405020304" pitchFamily="18" charset="0"/>
                <a:cs typeface="Times New Roman" panose="02020603050405020304" pitchFamily="18" charset="0"/>
              </a:rPr>
              <a:t>we </a:t>
            </a:r>
            <a:r>
              <a:rPr lang="en-US" sz="2000" dirty="0">
                <a:latin typeface="Times New Roman" panose="02020603050405020304" pitchFamily="18" charset="0"/>
                <a:cs typeface="Times New Roman" panose="02020603050405020304" pitchFamily="18" charset="0"/>
              </a:rPr>
              <a:t>must</a:t>
            </a:r>
            <a:r>
              <a:rPr lang="en-US" sz="2000" spc="-7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subtract</a:t>
            </a:r>
            <a:r>
              <a:rPr lang="en-US" sz="2000" spc="-6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the</a:t>
            </a:r>
            <a:r>
              <a:rPr lang="en-US" sz="2000" spc="-6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number</a:t>
            </a:r>
            <a:r>
              <a:rPr lang="en-US" sz="2000" spc="-6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of</a:t>
            </a:r>
            <a:r>
              <a:rPr lang="en-US" sz="2000" spc="-5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ways</a:t>
            </a:r>
            <a:r>
              <a:rPr lang="en-US" sz="2000" spc="-6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that</a:t>
            </a:r>
            <a:r>
              <a:rPr lang="en-US" sz="2000" spc="-6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are</a:t>
            </a:r>
            <a:r>
              <a:rPr lang="en-US" sz="2000" spc="-5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counted</a:t>
            </a:r>
            <a:r>
              <a:rPr lang="en-US" sz="2000" spc="-55" dirty="0">
                <a:latin typeface="Times New Roman" panose="02020603050405020304" pitchFamily="18" charset="0"/>
                <a:cs typeface="Times New Roman" panose="02020603050405020304" pitchFamily="18" charset="0"/>
              </a:rPr>
              <a:t> </a:t>
            </a:r>
            <a:r>
              <a:rPr lang="en-US" sz="2000" spc="-10" dirty="0">
                <a:latin typeface="Times New Roman" panose="02020603050405020304" pitchFamily="18" charset="0"/>
                <a:cs typeface="Times New Roman" panose="02020603050405020304" pitchFamily="18" charset="0"/>
              </a:rPr>
              <a:t>twice.</a:t>
            </a:r>
            <a:endParaRPr lang="en-US" sz="2000" dirty="0">
              <a:latin typeface="Times New Roman" panose="02020603050405020304" pitchFamily="18" charset="0"/>
              <a:cs typeface="Times New Roman" panose="02020603050405020304" pitchFamily="18" charset="0"/>
            </a:endParaRPr>
          </a:p>
          <a:p>
            <a:pPr marL="360172" marR="5080" indent="-342900" algn="just" defTabSz="914400">
              <a:lnSpc>
                <a:spcPct val="120000"/>
              </a:lnSpc>
              <a:spcBef>
                <a:spcPts val="500"/>
              </a:spcBef>
              <a:spcAft>
                <a:spcPts val="600"/>
              </a:spcAft>
              <a:buClr>
                <a:schemeClr val="accent6"/>
              </a:buClr>
              <a:buSzPct val="90000"/>
              <a:buFont typeface="Wingdings" panose="05000000000000000000" pitchFamily="2" charset="2"/>
              <a:buChar char="v"/>
              <a:tabLst>
                <a:tab pos="355600" algn="l"/>
                <a:tab pos="1153795" algn="l"/>
                <a:tab pos="2105025" algn="l"/>
                <a:tab pos="2686050" algn="l"/>
                <a:tab pos="3245485" algn="l"/>
                <a:tab pos="3853179" algn="l"/>
                <a:tab pos="5397500" algn="l"/>
                <a:tab pos="6777355" algn="l"/>
                <a:tab pos="7567930" algn="l"/>
              </a:tabLst>
            </a:pPr>
            <a:r>
              <a:rPr lang="en-US" sz="2000" spc="-20" dirty="0">
                <a:latin typeface="Times New Roman" panose="02020603050405020304" pitchFamily="18" charset="0"/>
                <a:cs typeface="Times New Roman" panose="02020603050405020304" pitchFamily="18" charset="0"/>
              </a:rPr>
              <a:t>This leads </a:t>
            </a:r>
            <a:r>
              <a:rPr lang="en-US" sz="2000" spc="-25" dirty="0">
                <a:latin typeface="Times New Roman" panose="02020603050405020304" pitchFamily="18" charset="0"/>
                <a:cs typeface="Times New Roman" panose="02020603050405020304" pitchFamily="18" charset="0"/>
              </a:rPr>
              <a:t>us to an </a:t>
            </a:r>
            <a:r>
              <a:rPr lang="en-US" sz="2000" spc="-10" dirty="0">
                <a:latin typeface="Times New Roman" panose="02020603050405020304" pitchFamily="18" charset="0"/>
                <a:cs typeface="Times New Roman" panose="02020603050405020304" pitchFamily="18" charset="0"/>
              </a:rPr>
              <a:t>important counting  </a:t>
            </a:r>
            <a:r>
              <a:rPr lang="en-US" sz="2000" spc="-20" dirty="0">
                <a:latin typeface="Times New Roman" panose="02020603050405020304" pitchFamily="18" charset="0"/>
                <a:cs typeface="Times New Roman" panose="02020603050405020304" pitchFamily="18" charset="0"/>
              </a:rPr>
              <a:t>rule </a:t>
            </a:r>
            <a:r>
              <a:rPr lang="en-US" sz="2000" b="1" i="1" spc="-25" dirty="0">
                <a:solidFill>
                  <a:srgbClr val="FFFF00"/>
                </a:solidFill>
                <a:latin typeface="Times New Roman" panose="02020603050405020304" pitchFamily="18" charset="0"/>
                <a:cs typeface="Times New Roman" panose="02020603050405020304" pitchFamily="18" charset="0"/>
              </a:rPr>
              <a:t>THE </a:t>
            </a:r>
            <a:r>
              <a:rPr lang="en-US" sz="2000" b="1" i="1" spc="-10" dirty="0">
                <a:solidFill>
                  <a:srgbClr val="FFFF00"/>
                </a:solidFill>
                <a:latin typeface="Times New Roman" panose="02020603050405020304" pitchFamily="18" charset="0"/>
                <a:cs typeface="Times New Roman" panose="02020603050405020304" pitchFamily="18" charset="0"/>
              </a:rPr>
              <a:t>SUBTRACTION</a:t>
            </a:r>
            <a:r>
              <a:rPr lang="en-US" sz="2000" b="1" i="1" spc="-55" dirty="0">
                <a:solidFill>
                  <a:srgbClr val="FFFF00"/>
                </a:solidFill>
                <a:latin typeface="Times New Roman" panose="02020603050405020304" pitchFamily="18" charset="0"/>
                <a:cs typeface="Times New Roman" panose="02020603050405020304" pitchFamily="18" charset="0"/>
              </a:rPr>
              <a:t> </a:t>
            </a:r>
            <a:r>
              <a:rPr lang="en-US" sz="2000" b="1" i="1" dirty="0">
                <a:solidFill>
                  <a:srgbClr val="FFFF00"/>
                </a:solidFill>
                <a:latin typeface="Times New Roman" panose="02020603050405020304" pitchFamily="18" charset="0"/>
                <a:cs typeface="Times New Roman" panose="02020603050405020304" pitchFamily="18" charset="0"/>
              </a:rPr>
              <a:t>RULE</a:t>
            </a:r>
            <a:r>
              <a:rPr lang="en-US" sz="2000" b="1" i="1" spc="-30" dirty="0">
                <a:solidFill>
                  <a:srgbClr val="FFFF00"/>
                </a:solidFill>
                <a:latin typeface="Times New Roman" panose="02020603050405020304" pitchFamily="18" charset="0"/>
                <a:cs typeface="Times New Roman" panose="02020603050405020304" pitchFamily="18" charset="0"/>
              </a:rPr>
              <a:t> </a:t>
            </a:r>
            <a:r>
              <a:rPr lang="en-US" sz="2000" dirty="0">
                <a:solidFill>
                  <a:srgbClr val="FFFF00"/>
                </a:solidFill>
                <a:latin typeface="Times New Roman" panose="02020603050405020304" pitchFamily="18" charset="0"/>
                <a:cs typeface="Times New Roman" panose="02020603050405020304" pitchFamily="18" charset="0"/>
              </a:rPr>
              <a:t>or</a:t>
            </a:r>
            <a:r>
              <a:rPr lang="en-US" sz="2000" spc="-20" dirty="0">
                <a:solidFill>
                  <a:srgbClr val="FFFF00"/>
                </a:solidFill>
                <a:latin typeface="Times New Roman" panose="02020603050405020304" pitchFamily="18" charset="0"/>
                <a:cs typeface="Times New Roman" panose="02020603050405020304" pitchFamily="18" charset="0"/>
              </a:rPr>
              <a:t> </a:t>
            </a:r>
            <a:r>
              <a:rPr lang="en-US" sz="2000" b="1" i="1" dirty="0">
                <a:solidFill>
                  <a:srgbClr val="FFFF00"/>
                </a:solidFill>
                <a:latin typeface="Times New Roman" panose="02020603050405020304" pitchFamily="18" charset="0"/>
                <a:cs typeface="Times New Roman" panose="02020603050405020304" pitchFamily="18" charset="0"/>
              </a:rPr>
              <a:t>principle</a:t>
            </a:r>
            <a:r>
              <a:rPr lang="en-US" sz="2000" b="1" i="1" spc="-20" dirty="0">
                <a:solidFill>
                  <a:srgbClr val="FFFF00"/>
                </a:solidFill>
                <a:latin typeface="Times New Roman" panose="02020603050405020304" pitchFamily="18" charset="0"/>
                <a:cs typeface="Times New Roman" panose="02020603050405020304" pitchFamily="18" charset="0"/>
              </a:rPr>
              <a:t> </a:t>
            </a:r>
            <a:r>
              <a:rPr lang="en-US" sz="2000" b="1" i="1" dirty="0">
                <a:solidFill>
                  <a:srgbClr val="FFFF00"/>
                </a:solidFill>
                <a:latin typeface="Times New Roman" panose="02020603050405020304" pitchFamily="18" charset="0"/>
                <a:cs typeface="Times New Roman" panose="02020603050405020304" pitchFamily="18" charset="0"/>
              </a:rPr>
              <a:t>of</a:t>
            </a:r>
            <a:r>
              <a:rPr lang="en-US" sz="2000" b="1" i="1" spc="-10" dirty="0">
                <a:solidFill>
                  <a:srgbClr val="FFFF00"/>
                </a:solidFill>
                <a:latin typeface="Times New Roman" panose="02020603050405020304" pitchFamily="18" charset="0"/>
                <a:cs typeface="Times New Roman" panose="02020603050405020304" pitchFamily="18" charset="0"/>
              </a:rPr>
              <a:t> inclusion–exclusion</a:t>
            </a:r>
            <a:endParaRPr lang="en-US" sz="2000" dirty="0">
              <a:solidFill>
                <a:srgbClr val="FFFF0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7200" y="630434"/>
            <a:ext cx="8066809" cy="1160266"/>
          </a:xfrm>
          <a:prstGeom prst="rect">
            <a:avLst/>
          </a:prstGeom>
        </p:spPr>
        <p:txBody>
          <a:bodyPr vert="horz" wrap="square" lIns="0" tIns="478485" rIns="0" bIns="0" rtlCol="0">
            <a:spAutoFit/>
          </a:bodyPr>
          <a:lstStyle/>
          <a:p>
            <a:pPr marL="1840230" algn="ctr">
              <a:lnSpc>
                <a:spcPct val="100000"/>
              </a:lnSpc>
              <a:spcBef>
                <a:spcPts val="105"/>
              </a:spcBef>
            </a:pPr>
            <a:r>
              <a:rPr sz="4400" dirty="0">
                <a:latin typeface="Times New Roman" panose="02020603050405020304" pitchFamily="18" charset="0"/>
                <a:cs typeface="Times New Roman" panose="02020603050405020304" pitchFamily="18" charset="0"/>
              </a:rPr>
              <a:t>The</a:t>
            </a:r>
            <a:r>
              <a:rPr sz="4400" spc="-80" dirty="0">
                <a:latin typeface="Times New Roman" panose="02020603050405020304" pitchFamily="18" charset="0"/>
                <a:cs typeface="Times New Roman" panose="02020603050405020304" pitchFamily="18" charset="0"/>
              </a:rPr>
              <a:t> </a:t>
            </a:r>
            <a:r>
              <a:rPr sz="4400" dirty="0">
                <a:latin typeface="Times New Roman" panose="02020603050405020304" pitchFamily="18" charset="0"/>
                <a:cs typeface="Times New Roman" panose="02020603050405020304" pitchFamily="18" charset="0"/>
              </a:rPr>
              <a:t>Subtraction</a:t>
            </a:r>
            <a:r>
              <a:rPr sz="4400" spc="-95" dirty="0">
                <a:latin typeface="Times New Roman" panose="02020603050405020304" pitchFamily="18" charset="0"/>
                <a:cs typeface="Times New Roman" panose="02020603050405020304" pitchFamily="18" charset="0"/>
              </a:rPr>
              <a:t> </a:t>
            </a:r>
            <a:r>
              <a:rPr sz="4400" spc="-20" dirty="0">
                <a:latin typeface="Times New Roman" panose="02020603050405020304" pitchFamily="18" charset="0"/>
                <a:cs typeface="Times New Roman" panose="02020603050405020304" pitchFamily="18" charset="0"/>
              </a:rPr>
              <a:t>Rule</a:t>
            </a:r>
            <a:endParaRPr sz="4400" dirty="0">
              <a:latin typeface="Times New Roman" panose="02020603050405020304" pitchFamily="18" charset="0"/>
              <a:cs typeface="Times New Roman" panose="02020603050405020304" pitchFamily="18" charset="0"/>
            </a:endParaRPr>
          </a:p>
        </p:txBody>
      </p:sp>
      <p:pic>
        <p:nvPicPr>
          <p:cNvPr id="3" name="object 3"/>
          <p:cNvPicPr/>
          <p:nvPr/>
        </p:nvPicPr>
        <p:blipFill>
          <a:blip r:embed="rId2" cstate="print">
            <a:extLst>
              <a:ext uri="{BEBA8EAE-BF5A-486C-A8C5-ECC9F3942E4B}">
                <a14:imgProps xmlns:a14="http://schemas.microsoft.com/office/drawing/2010/main">
                  <a14:imgLayer r:embed="rId3">
                    <a14:imgEffect>
                      <a14:colorTemperature colorTemp="4700"/>
                    </a14:imgEffect>
                  </a14:imgLayer>
                </a14:imgProps>
              </a:ext>
            </a:extLst>
          </a:blip>
          <a:stretch>
            <a:fillRect/>
          </a:stretch>
        </p:blipFill>
        <p:spPr>
          <a:xfrm>
            <a:off x="0" y="1981200"/>
            <a:ext cx="9144000" cy="2743200"/>
          </a:xfrm>
          <a:prstGeom prst="rect">
            <a:avLst/>
          </a:prstGeom>
        </p:spPr>
      </p:pic>
      <p:pic>
        <p:nvPicPr>
          <p:cNvPr id="4" name="object 4"/>
          <p:cNvPicPr/>
          <p:nvPr/>
        </p:nvPicPr>
        <p:blipFill>
          <a:blip r:embed="rId4" cstate="print"/>
          <a:stretch>
            <a:fillRect/>
          </a:stretch>
        </p:blipFill>
        <p:spPr>
          <a:xfrm>
            <a:off x="2133600" y="5029200"/>
            <a:ext cx="4953000" cy="9906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FAD17B9-9E6C-4DD1-9728-97B5E5FCCA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D7AC3F90-A588-42FF-B41D-062A8D91B9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2400"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Web of wires showing connections between groups and singles">
            <a:extLst>
              <a:ext uri="{FF2B5EF4-FFF2-40B4-BE49-F238E27FC236}">
                <a16:creationId xmlns:a16="http://schemas.microsoft.com/office/drawing/2014/main" id="{0C306D30-827B-5669-2910-66313CE7E5A4}"/>
              </a:ext>
            </a:extLst>
          </p:cNvPr>
          <p:cNvPicPr>
            <a:picLocks noChangeAspect="1"/>
          </p:cNvPicPr>
          <p:nvPr/>
        </p:nvPicPr>
        <p:blipFill>
          <a:blip r:embed="rId2">
            <a:duotone>
              <a:schemeClr val="bg2">
                <a:shade val="45000"/>
                <a:satMod val="135000"/>
              </a:schemeClr>
              <a:prstClr val="white"/>
            </a:duotone>
            <a:alphaModFix amt="25000"/>
          </a:blip>
          <a:srcRect l="11002" r="-1" b="-1"/>
          <a:stretch>
            <a:fillRect/>
          </a:stretch>
        </p:blipFill>
        <p:spPr>
          <a:xfrm>
            <a:off x="114" y="10"/>
            <a:ext cx="9143772" cy="6857990"/>
          </a:xfrm>
          <a:prstGeom prst="rect">
            <a:avLst/>
          </a:prstGeom>
        </p:spPr>
      </p:pic>
      <p:pic>
        <p:nvPicPr>
          <p:cNvPr id="13" name="Picture 12">
            <a:extLst>
              <a:ext uri="{FF2B5EF4-FFF2-40B4-BE49-F238E27FC236}">
                <a16:creationId xmlns:a16="http://schemas.microsoft.com/office/drawing/2014/main" id="{015AB904-4FB7-4A0D-B43E-03ACF05E14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extLst>
              <a:ext uri="{28A0092B-C50C-407E-A947-70E740481C1C}">
                <a14:useLocalDpi xmlns:a14="http://schemas.microsoft.com/office/drawing/2010/main" val="0"/>
              </a:ext>
            </a:extLst>
          </a:blip>
          <a:stretch>
            <a:fillRect/>
          </a:stretch>
        </p:blipFill>
        <p:spPr>
          <a:xfrm>
            <a:off x="800" y="0"/>
            <a:ext cx="9142400" cy="6858000"/>
          </a:xfrm>
          <a:prstGeom prst="rect">
            <a:avLst/>
          </a:prstGeom>
        </p:spPr>
      </p:pic>
      <p:sp>
        <p:nvSpPr>
          <p:cNvPr id="2" name="object 2"/>
          <p:cNvSpPr txBox="1">
            <a:spLocks noGrp="1"/>
          </p:cNvSpPr>
          <p:nvPr>
            <p:ph type="title"/>
          </p:nvPr>
        </p:nvSpPr>
        <p:spPr>
          <a:xfrm>
            <a:off x="1752600" y="609600"/>
            <a:ext cx="5968748" cy="1077229"/>
          </a:xfrm>
          <a:prstGeom prst="rect">
            <a:avLst/>
          </a:prstGeom>
        </p:spPr>
        <p:txBody>
          <a:bodyPr vert="horz" lIns="91440" tIns="45720" rIns="91440" bIns="45720" rtlCol="0" anchor="t">
            <a:normAutofit/>
          </a:bodyPr>
          <a:lstStyle/>
          <a:p>
            <a:pPr marL="12700" algn="ctr" defTabSz="914400"/>
            <a:r>
              <a:rPr lang="en-US" sz="3400" dirty="0"/>
              <a:t>The</a:t>
            </a:r>
            <a:r>
              <a:rPr lang="en-US" sz="3400" spc="-160" dirty="0"/>
              <a:t> </a:t>
            </a:r>
            <a:r>
              <a:rPr lang="en-US" sz="3400" spc="-10" dirty="0"/>
              <a:t>Subtraction</a:t>
            </a:r>
            <a:r>
              <a:rPr lang="en-US" sz="3400" spc="-95" dirty="0"/>
              <a:t> </a:t>
            </a:r>
            <a:r>
              <a:rPr lang="en-US" sz="3400" spc="-20" dirty="0"/>
              <a:t>Rule</a:t>
            </a:r>
          </a:p>
        </p:txBody>
      </p:sp>
      <p:sp>
        <p:nvSpPr>
          <p:cNvPr id="15" name="Rectangle 14">
            <a:extLst>
              <a:ext uri="{FF2B5EF4-FFF2-40B4-BE49-F238E27FC236}">
                <a16:creationId xmlns:a16="http://schemas.microsoft.com/office/drawing/2014/main" id="{E1AADF25-43E9-4DE0-AD82-4F60523191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2313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C2D515-EF3C-4E4E-8BC1-192B21E927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1531" y="0"/>
            <a:ext cx="3428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bject 3"/>
          <p:cNvSpPr txBox="1"/>
          <p:nvPr/>
        </p:nvSpPr>
        <p:spPr>
          <a:xfrm>
            <a:off x="1085464" y="1256508"/>
            <a:ext cx="7661911" cy="4988428"/>
          </a:xfrm>
          <a:prstGeom prst="rect">
            <a:avLst/>
          </a:prstGeom>
        </p:spPr>
        <p:txBody>
          <a:bodyPr vert="horz" lIns="91440" tIns="45720" rIns="91440" bIns="45720" rtlCol="0" anchor="ctr">
            <a:noAutofit/>
          </a:bodyPr>
          <a:lstStyle/>
          <a:p>
            <a:pPr marL="436372" marR="97155" indent="-342900" algn="just" defTabSz="914400">
              <a:lnSpc>
                <a:spcPct val="110000"/>
              </a:lnSpc>
              <a:spcBef>
                <a:spcPts val="500"/>
              </a:spcBef>
              <a:spcAft>
                <a:spcPts val="600"/>
              </a:spcAft>
              <a:buClr>
                <a:schemeClr val="accent6"/>
              </a:buClr>
              <a:buSzPct val="90000"/>
              <a:buFont typeface="Wingdings" panose="05000000000000000000" pitchFamily="2" charset="2"/>
              <a:buChar char="v"/>
              <a:tabLst>
                <a:tab pos="431800" algn="l"/>
              </a:tabLst>
            </a:pPr>
            <a:r>
              <a:rPr lang="en-US" sz="2000" dirty="0">
                <a:latin typeface="Times New Roman" panose="02020603050405020304" pitchFamily="18" charset="0"/>
                <a:cs typeface="Times New Roman" panose="02020603050405020304" pitchFamily="18" charset="0"/>
              </a:rPr>
              <a:t>How</a:t>
            </a:r>
            <a:r>
              <a:rPr lang="en-US" sz="2000" spc="21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many</a:t>
            </a:r>
            <a:r>
              <a:rPr lang="en-US" sz="2000" spc="21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bit</a:t>
            </a:r>
            <a:r>
              <a:rPr lang="en-US" sz="2000" spc="204"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strings</a:t>
            </a:r>
            <a:r>
              <a:rPr lang="en-US" sz="2000" spc="21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of</a:t>
            </a:r>
            <a:r>
              <a:rPr lang="en-US" sz="2000" spc="21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length</a:t>
            </a:r>
            <a:r>
              <a:rPr lang="en-US" sz="2000" spc="204"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eight</a:t>
            </a:r>
            <a:r>
              <a:rPr lang="en-US" sz="2000" spc="22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either</a:t>
            </a:r>
            <a:r>
              <a:rPr lang="en-US" sz="2000" spc="21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start</a:t>
            </a:r>
            <a:r>
              <a:rPr lang="en-US" sz="2000" spc="21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with</a:t>
            </a:r>
            <a:r>
              <a:rPr lang="en-US" sz="2000" spc="204"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a:t>
            </a:r>
            <a:r>
              <a:rPr lang="en-US" sz="2000" spc="22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1</a:t>
            </a:r>
            <a:r>
              <a:rPr lang="en-US" sz="2000" spc="21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bit</a:t>
            </a:r>
            <a:r>
              <a:rPr lang="en-US" sz="2000" spc="204"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or</a:t>
            </a:r>
            <a:r>
              <a:rPr lang="en-US" sz="2000" spc="220" dirty="0">
                <a:latin typeface="Times New Roman" panose="02020603050405020304" pitchFamily="18" charset="0"/>
                <a:cs typeface="Times New Roman" panose="02020603050405020304" pitchFamily="18" charset="0"/>
              </a:rPr>
              <a:t> </a:t>
            </a:r>
            <a:r>
              <a:rPr lang="en-US" sz="2000" spc="-25" dirty="0">
                <a:latin typeface="Times New Roman" panose="02020603050405020304" pitchFamily="18" charset="0"/>
                <a:cs typeface="Times New Roman" panose="02020603050405020304" pitchFamily="18" charset="0"/>
              </a:rPr>
              <a:t>end </a:t>
            </a:r>
            <a:r>
              <a:rPr lang="en-US" sz="2000" dirty="0">
                <a:latin typeface="Times New Roman" panose="02020603050405020304" pitchFamily="18" charset="0"/>
                <a:cs typeface="Times New Roman" panose="02020603050405020304" pitchFamily="18" charset="0"/>
              </a:rPr>
              <a:t>with</a:t>
            </a:r>
            <a:r>
              <a:rPr lang="en-US" sz="2000" spc="-4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the</a:t>
            </a:r>
            <a:r>
              <a:rPr lang="en-US" sz="2000" spc="-3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two</a:t>
            </a:r>
            <a:r>
              <a:rPr lang="en-US" sz="2000" spc="-1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bits</a:t>
            </a:r>
            <a:r>
              <a:rPr lang="en-US" sz="2000" spc="-25" dirty="0">
                <a:latin typeface="Times New Roman" panose="02020603050405020304" pitchFamily="18" charset="0"/>
                <a:cs typeface="Times New Roman" panose="02020603050405020304" pitchFamily="18" charset="0"/>
              </a:rPr>
              <a:t> 00?</a:t>
            </a:r>
            <a:endParaRPr lang="en-US" sz="2000" dirty="0">
              <a:latin typeface="Times New Roman" panose="02020603050405020304" pitchFamily="18" charset="0"/>
              <a:cs typeface="Times New Roman" panose="02020603050405020304" pitchFamily="18" charset="0"/>
            </a:endParaRPr>
          </a:p>
          <a:p>
            <a:pPr marL="93472" algn="just" defTabSz="914400">
              <a:lnSpc>
                <a:spcPct val="110000"/>
              </a:lnSpc>
              <a:spcBef>
                <a:spcPts val="500"/>
              </a:spcBef>
              <a:spcAft>
                <a:spcPts val="600"/>
              </a:spcAft>
              <a:buClr>
                <a:schemeClr val="accent6"/>
              </a:buClr>
              <a:buSzPct val="90000"/>
              <a:tabLst>
                <a:tab pos="431800" algn="l"/>
              </a:tabLst>
            </a:pPr>
            <a:r>
              <a:rPr lang="en-US" sz="2000" dirty="0">
                <a:latin typeface="Times New Roman" panose="02020603050405020304" pitchFamily="18" charset="0"/>
                <a:cs typeface="Times New Roman" panose="02020603050405020304" pitchFamily="18" charset="0"/>
              </a:rPr>
              <a:t>We</a:t>
            </a:r>
            <a:r>
              <a:rPr lang="en-US" sz="2000" spc="8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can</a:t>
            </a:r>
            <a:r>
              <a:rPr lang="en-US" sz="2000" spc="8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construct</a:t>
            </a:r>
            <a:r>
              <a:rPr lang="en-US" sz="2000" spc="6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a:t>
            </a:r>
            <a:r>
              <a:rPr lang="en-US" sz="2000" spc="7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bit</a:t>
            </a:r>
            <a:r>
              <a:rPr lang="en-US" sz="2000" spc="6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string</a:t>
            </a:r>
            <a:r>
              <a:rPr lang="en-US" sz="2000" spc="6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of</a:t>
            </a:r>
            <a:r>
              <a:rPr lang="en-US" sz="2000" spc="6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length</a:t>
            </a:r>
            <a:r>
              <a:rPr lang="en-US" sz="2000" spc="9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eight</a:t>
            </a:r>
            <a:r>
              <a:rPr lang="en-US" sz="2000" spc="8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that</a:t>
            </a:r>
            <a:r>
              <a:rPr lang="en-US" sz="2000" spc="7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begins</a:t>
            </a:r>
            <a:r>
              <a:rPr lang="en-US" sz="2000" spc="7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with</a:t>
            </a:r>
            <a:r>
              <a:rPr lang="en-US" sz="2000" spc="7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a:t>
            </a:r>
            <a:r>
              <a:rPr lang="en-US" sz="2000" spc="7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1</a:t>
            </a:r>
            <a:r>
              <a:rPr lang="en-US" sz="2000" spc="8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in</a:t>
            </a:r>
            <a:r>
              <a:rPr lang="en-US" sz="2000" spc="65" dirty="0">
                <a:latin typeface="Times New Roman" panose="02020603050405020304" pitchFamily="18" charset="0"/>
                <a:cs typeface="Times New Roman" panose="02020603050405020304" pitchFamily="18" charset="0"/>
              </a:rPr>
              <a:t> </a:t>
            </a:r>
            <a:r>
              <a:rPr lang="en-US" sz="2000" spc="-25" dirty="0">
                <a:latin typeface="Times New Roman" panose="02020603050405020304" pitchFamily="18" charset="0"/>
                <a:cs typeface="Times New Roman" panose="02020603050405020304" pitchFamily="18" charset="0"/>
              </a:rPr>
              <a:t>2</a:t>
            </a:r>
            <a:r>
              <a:rPr lang="en-US" sz="2000" spc="-37" baseline="24904" dirty="0">
                <a:latin typeface="Times New Roman" panose="02020603050405020304" pitchFamily="18" charset="0"/>
                <a:cs typeface="Times New Roman" panose="02020603050405020304" pitchFamily="18" charset="0"/>
              </a:rPr>
              <a:t>7</a:t>
            </a:r>
            <a:endParaRPr lang="en-US" sz="2000" baseline="24904" dirty="0">
              <a:latin typeface="Times New Roman" panose="02020603050405020304" pitchFamily="18" charset="0"/>
              <a:cs typeface="Times New Roman" panose="02020603050405020304" pitchFamily="18" charset="0"/>
            </a:endParaRPr>
          </a:p>
          <a:p>
            <a:pPr marL="93472" algn="just" defTabSz="914400">
              <a:lnSpc>
                <a:spcPct val="110000"/>
              </a:lnSpc>
              <a:spcBef>
                <a:spcPts val="500"/>
              </a:spcBef>
              <a:spcAft>
                <a:spcPts val="600"/>
              </a:spcAft>
              <a:buClr>
                <a:schemeClr val="accent6"/>
              </a:buClr>
              <a:buSzPct val="90000"/>
            </a:pPr>
            <a:r>
              <a:rPr lang="en-US" sz="2000" dirty="0">
                <a:latin typeface="Times New Roman" panose="02020603050405020304" pitchFamily="18" charset="0"/>
                <a:cs typeface="Times New Roman" panose="02020603050405020304" pitchFamily="18" charset="0"/>
              </a:rPr>
              <a:t>=</a:t>
            </a:r>
            <a:r>
              <a:rPr lang="en-US" sz="2000" spc="-2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128</a:t>
            </a:r>
            <a:r>
              <a:rPr lang="en-US" sz="2000" spc="-10" dirty="0">
                <a:latin typeface="Times New Roman" panose="02020603050405020304" pitchFamily="18" charset="0"/>
                <a:cs typeface="Times New Roman" panose="02020603050405020304" pitchFamily="18" charset="0"/>
              </a:rPr>
              <a:t> </a:t>
            </a:r>
            <a:r>
              <a:rPr lang="en-US" sz="2000" spc="-20" dirty="0">
                <a:latin typeface="Times New Roman" panose="02020603050405020304" pitchFamily="18" charset="0"/>
                <a:cs typeface="Times New Roman" panose="02020603050405020304" pitchFamily="18" charset="0"/>
              </a:rPr>
              <a:t>ways</a:t>
            </a:r>
            <a:endParaRPr lang="en-US" sz="2000" dirty="0">
              <a:latin typeface="Times New Roman" panose="02020603050405020304" pitchFamily="18" charset="0"/>
              <a:cs typeface="Times New Roman" panose="02020603050405020304" pitchFamily="18" charset="0"/>
            </a:endParaRPr>
          </a:p>
          <a:p>
            <a:pPr marL="93472" algn="just" defTabSz="914400">
              <a:lnSpc>
                <a:spcPct val="110000"/>
              </a:lnSpc>
              <a:spcBef>
                <a:spcPts val="500"/>
              </a:spcBef>
              <a:spcAft>
                <a:spcPts val="600"/>
              </a:spcAft>
              <a:buClr>
                <a:schemeClr val="accent6"/>
              </a:buClr>
              <a:buSzPct val="90000"/>
              <a:tabLst>
                <a:tab pos="431800" algn="l"/>
              </a:tabLst>
            </a:pPr>
            <a:r>
              <a:rPr lang="en-US" sz="2000" dirty="0">
                <a:latin typeface="Times New Roman" panose="02020603050405020304" pitchFamily="18" charset="0"/>
                <a:cs typeface="Times New Roman" panose="02020603050405020304" pitchFamily="18" charset="0"/>
              </a:rPr>
              <a:t>Similarly,</a:t>
            </a:r>
            <a:r>
              <a:rPr lang="en-US" sz="2000" spc="6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we</a:t>
            </a:r>
            <a:r>
              <a:rPr lang="en-US" sz="2000" spc="8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can</a:t>
            </a:r>
            <a:r>
              <a:rPr lang="en-US" sz="2000" spc="6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construct</a:t>
            </a:r>
            <a:r>
              <a:rPr lang="en-US" sz="2000" spc="8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a:t>
            </a:r>
            <a:r>
              <a:rPr lang="en-US" sz="2000" spc="6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bit</a:t>
            </a:r>
            <a:r>
              <a:rPr lang="en-US" sz="2000" spc="7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string</a:t>
            </a:r>
            <a:r>
              <a:rPr lang="en-US" sz="2000" spc="6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of</a:t>
            </a:r>
            <a:r>
              <a:rPr lang="en-US" sz="2000" spc="6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length</a:t>
            </a:r>
            <a:r>
              <a:rPr lang="en-US" sz="2000" spc="8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eight</a:t>
            </a:r>
            <a:r>
              <a:rPr lang="en-US" sz="2000" spc="7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ending</a:t>
            </a:r>
            <a:r>
              <a:rPr lang="en-US" sz="2000" spc="8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with</a:t>
            </a:r>
            <a:r>
              <a:rPr lang="en-US" sz="2000" spc="85" dirty="0">
                <a:latin typeface="Times New Roman" panose="02020603050405020304" pitchFamily="18" charset="0"/>
                <a:cs typeface="Times New Roman" panose="02020603050405020304" pitchFamily="18" charset="0"/>
              </a:rPr>
              <a:t> </a:t>
            </a:r>
            <a:r>
              <a:rPr lang="en-US" sz="2000" spc="-25" dirty="0">
                <a:latin typeface="Times New Roman" panose="02020603050405020304" pitchFamily="18" charset="0"/>
                <a:cs typeface="Times New Roman" panose="02020603050405020304" pitchFamily="18" charset="0"/>
              </a:rPr>
              <a:t>the</a:t>
            </a:r>
            <a:endParaRPr lang="en-US" sz="2000" dirty="0">
              <a:latin typeface="Times New Roman" panose="02020603050405020304" pitchFamily="18" charset="0"/>
              <a:cs typeface="Times New Roman" panose="02020603050405020304" pitchFamily="18" charset="0"/>
            </a:endParaRPr>
          </a:p>
          <a:p>
            <a:pPr marL="93472" algn="just" defTabSz="914400">
              <a:lnSpc>
                <a:spcPct val="110000"/>
              </a:lnSpc>
              <a:spcBef>
                <a:spcPts val="500"/>
              </a:spcBef>
              <a:spcAft>
                <a:spcPts val="600"/>
              </a:spcAft>
              <a:buClr>
                <a:schemeClr val="accent6"/>
              </a:buClr>
              <a:buSzPct val="90000"/>
            </a:pPr>
            <a:r>
              <a:rPr lang="en-US" sz="2000" dirty="0">
                <a:latin typeface="Times New Roman" panose="02020603050405020304" pitchFamily="18" charset="0"/>
                <a:cs typeface="Times New Roman" panose="02020603050405020304" pitchFamily="18" charset="0"/>
              </a:rPr>
              <a:t>two</a:t>
            </a:r>
            <a:r>
              <a:rPr lang="en-US" sz="2000" spc="-1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bits</a:t>
            </a:r>
            <a:r>
              <a:rPr lang="en-US" sz="2000" spc="-2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00,</a:t>
            </a:r>
            <a:r>
              <a:rPr lang="en-US" sz="2000" spc="-2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in</a:t>
            </a:r>
            <a:r>
              <a:rPr lang="en-US" sz="2000" spc="-2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2</a:t>
            </a:r>
            <a:r>
              <a:rPr lang="en-US" sz="2000" baseline="24904" dirty="0">
                <a:latin typeface="Times New Roman" panose="02020603050405020304" pitchFamily="18" charset="0"/>
                <a:cs typeface="Times New Roman" panose="02020603050405020304" pitchFamily="18" charset="0"/>
              </a:rPr>
              <a:t>6</a:t>
            </a:r>
            <a:r>
              <a:rPr lang="en-US" sz="2000" spc="225" baseline="24904"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t>
            </a:r>
            <a:r>
              <a:rPr lang="en-US" sz="2000" spc="-1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64</a:t>
            </a:r>
            <a:r>
              <a:rPr lang="en-US" sz="2000" spc="-20" dirty="0">
                <a:latin typeface="Times New Roman" panose="02020603050405020304" pitchFamily="18" charset="0"/>
                <a:cs typeface="Times New Roman" panose="02020603050405020304" pitchFamily="18" charset="0"/>
              </a:rPr>
              <a:t> ways.</a:t>
            </a:r>
            <a:endParaRPr lang="en-US" sz="2000" dirty="0">
              <a:latin typeface="Times New Roman" panose="02020603050405020304" pitchFamily="18" charset="0"/>
              <a:cs typeface="Times New Roman" panose="02020603050405020304" pitchFamily="18" charset="0"/>
            </a:endParaRPr>
          </a:p>
          <a:p>
            <a:pPr marL="93472" marR="96520" algn="just" defTabSz="914400">
              <a:lnSpc>
                <a:spcPct val="110000"/>
              </a:lnSpc>
              <a:spcBef>
                <a:spcPts val="500"/>
              </a:spcBef>
              <a:spcAft>
                <a:spcPts val="600"/>
              </a:spcAft>
              <a:buClr>
                <a:schemeClr val="accent6"/>
              </a:buClr>
              <a:buSzPct val="90000"/>
              <a:tabLst>
                <a:tab pos="431800" algn="l"/>
              </a:tabLst>
            </a:pPr>
            <a:r>
              <a:rPr lang="en-US" sz="2000" dirty="0">
                <a:latin typeface="Times New Roman" panose="02020603050405020304" pitchFamily="18" charset="0"/>
                <a:cs typeface="Times New Roman" panose="02020603050405020304" pitchFamily="18" charset="0"/>
              </a:rPr>
              <a:t>Some</a:t>
            </a:r>
            <a:r>
              <a:rPr lang="en-US" sz="2000" spc="2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of</a:t>
            </a:r>
            <a:r>
              <a:rPr lang="en-US" sz="2000" spc="2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the</a:t>
            </a:r>
            <a:r>
              <a:rPr lang="en-US" sz="2000" spc="3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ways</a:t>
            </a:r>
            <a:r>
              <a:rPr lang="en-US" sz="2000" spc="1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to</a:t>
            </a:r>
            <a:r>
              <a:rPr lang="en-US" sz="2000" spc="3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construct</a:t>
            </a:r>
            <a:r>
              <a:rPr lang="en-US" sz="2000" spc="1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a:t>
            </a:r>
            <a:r>
              <a:rPr lang="en-US" sz="2000" spc="2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bit</a:t>
            </a:r>
            <a:r>
              <a:rPr lang="en-US" sz="2000" spc="1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string of</a:t>
            </a:r>
            <a:r>
              <a:rPr lang="en-US" sz="2000" spc="2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length</a:t>
            </a:r>
            <a:r>
              <a:rPr lang="en-US" sz="2000" spc="2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eight</a:t>
            </a:r>
            <a:r>
              <a:rPr lang="en-US" sz="2000" spc="2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starting</a:t>
            </a:r>
            <a:r>
              <a:rPr lang="en-US" sz="2000" spc="15" dirty="0">
                <a:latin typeface="Times New Roman" panose="02020603050405020304" pitchFamily="18" charset="0"/>
                <a:cs typeface="Times New Roman" panose="02020603050405020304" pitchFamily="18" charset="0"/>
              </a:rPr>
              <a:t> </a:t>
            </a:r>
            <a:r>
              <a:rPr lang="en-US" sz="2000" spc="-20" dirty="0">
                <a:latin typeface="Times New Roman" panose="02020603050405020304" pitchFamily="18" charset="0"/>
                <a:cs typeface="Times New Roman" panose="02020603050405020304" pitchFamily="18" charset="0"/>
              </a:rPr>
              <a:t>with </a:t>
            </a:r>
            <a:r>
              <a:rPr lang="en-US" sz="2000" dirty="0">
                <a:latin typeface="Times New Roman" panose="02020603050405020304" pitchFamily="18" charset="0"/>
                <a:cs typeface="Times New Roman" panose="02020603050405020304" pitchFamily="18" charset="0"/>
              </a:rPr>
              <a:t>a</a:t>
            </a:r>
            <a:r>
              <a:rPr lang="en-US" sz="2000" spc="14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1</a:t>
            </a:r>
            <a:r>
              <a:rPr lang="en-US" sz="2000" spc="14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are</a:t>
            </a:r>
            <a:r>
              <a:rPr lang="en-US" sz="2000" spc="14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the</a:t>
            </a:r>
            <a:r>
              <a:rPr lang="en-US" sz="2000" spc="14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same</a:t>
            </a:r>
            <a:r>
              <a:rPr lang="en-US" sz="2000" spc="15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as</a:t>
            </a:r>
            <a:r>
              <a:rPr lang="en-US" sz="2000" spc="16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the</a:t>
            </a:r>
            <a:r>
              <a:rPr lang="en-US" sz="2000" spc="15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ways</a:t>
            </a:r>
            <a:r>
              <a:rPr lang="en-US" sz="2000" spc="14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to</a:t>
            </a:r>
            <a:r>
              <a:rPr lang="en-US" sz="2000" spc="17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construct</a:t>
            </a:r>
            <a:r>
              <a:rPr lang="en-US" sz="2000" spc="13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a:t>
            </a:r>
            <a:r>
              <a:rPr lang="en-US" sz="2000" spc="15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bit</a:t>
            </a:r>
            <a:r>
              <a:rPr lang="en-US" sz="2000" spc="14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string</a:t>
            </a:r>
            <a:r>
              <a:rPr lang="en-US" sz="2000" spc="13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of</a:t>
            </a:r>
            <a:r>
              <a:rPr lang="en-US" sz="2000" spc="15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length</a:t>
            </a:r>
            <a:r>
              <a:rPr lang="en-US" sz="2000" spc="160" dirty="0">
                <a:latin typeface="Times New Roman" panose="02020603050405020304" pitchFamily="18" charset="0"/>
                <a:cs typeface="Times New Roman" panose="02020603050405020304" pitchFamily="18" charset="0"/>
              </a:rPr>
              <a:t> </a:t>
            </a:r>
            <a:r>
              <a:rPr lang="en-US" sz="2000" spc="-10" dirty="0">
                <a:latin typeface="Times New Roman" panose="02020603050405020304" pitchFamily="18" charset="0"/>
                <a:cs typeface="Times New Roman" panose="02020603050405020304" pitchFamily="18" charset="0"/>
              </a:rPr>
              <a:t>eight </a:t>
            </a:r>
            <a:r>
              <a:rPr lang="en-US" sz="2000" dirty="0">
                <a:latin typeface="Times New Roman" panose="02020603050405020304" pitchFamily="18" charset="0"/>
                <a:cs typeface="Times New Roman" panose="02020603050405020304" pitchFamily="18" charset="0"/>
              </a:rPr>
              <a:t>that</a:t>
            </a:r>
            <a:r>
              <a:rPr lang="en-US" sz="2000" spc="-3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ends</a:t>
            </a:r>
            <a:r>
              <a:rPr lang="en-US" sz="2000" spc="-1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with</a:t>
            </a:r>
            <a:r>
              <a:rPr lang="en-US" sz="2000" spc="-2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the</a:t>
            </a:r>
            <a:r>
              <a:rPr lang="en-US" sz="2000" spc="-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two</a:t>
            </a:r>
            <a:r>
              <a:rPr lang="en-US" sz="2000" spc="-1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bits</a:t>
            </a:r>
            <a:r>
              <a:rPr lang="en-US" sz="2000" spc="-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00</a:t>
            </a:r>
            <a:r>
              <a:rPr lang="en-US" sz="2000" spc="-2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,in</a:t>
            </a:r>
            <a:r>
              <a:rPr lang="en-US" sz="2000" spc="-2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2</a:t>
            </a:r>
            <a:r>
              <a:rPr lang="en-US" sz="2000" baseline="24904" dirty="0">
                <a:latin typeface="Times New Roman" panose="02020603050405020304" pitchFamily="18" charset="0"/>
                <a:cs typeface="Times New Roman" panose="02020603050405020304" pitchFamily="18" charset="0"/>
              </a:rPr>
              <a:t>5</a:t>
            </a:r>
            <a:r>
              <a:rPr lang="en-US" sz="2000" spc="209" baseline="24904"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t>
            </a:r>
            <a:r>
              <a:rPr lang="en-US" sz="2000" spc="-1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32</a:t>
            </a:r>
            <a:r>
              <a:rPr lang="en-US" sz="2000" spc="-25" dirty="0">
                <a:latin typeface="Times New Roman" panose="02020603050405020304" pitchFamily="18" charset="0"/>
                <a:cs typeface="Times New Roman" panose="02020603050405020304" pitchFamily="18" charset="0"/>
              </a:rPr>
              <a:t> </a:t>
            </a:r>
            <a:r>
              <a:rPr lang="en-US" sz="2000" spc="-10" dirty="0">
                <a:latin typeface="Times New Roman" panose="02020603050405020304" pitchFamily="18" charset="0"/>
                <a:cs typeface="Times New Roman" panose="02020603050405020304" pitchFamily="18" charset="0"/>
              </a:rPr>
              <a:t>ways.</a:t>
            </a:r>
            <a:endParaRPr lang="en-US" sz="2000" dirty="0">
              <a:latin typeface="Times New Roman" panose="02020603050405020304" pitchFamily="18" charset="0"/>
              <a:cs typeface="Times New Roman" panose="02020603050405020304" pitchFamily="18" charset="0"/>
            </a:endParaRPr>
          </a:p>
          <a:p>
            <a:pPr marL="93472" algn="just" defTabSz="914400">
              <a:lnSpc>
                <a:spcPct val="110000"/>
              </a:lnSpc>
              <a:spcBef>
                <a:spcPts val="500"/>
              </a:spcBef>
              <a:spcAft>
                <a:spcPts val="600"/>
              </a:spcAft>
              <a:buClr>
                <a:schemeClr val="accent6"/>
              </a:buClr>
              <a:buSzPct val="90000"/>
              <a:tabLst>
                <a:tab pos="431800" algn="l"/>
              </a:tabLst>
            </a:pPr>
            <a:r>
              <a:rPr lang="en-US" sz="2000" dirty="0">
                <a:latin typeface="Times New Roman" panose="02020603050405020304" pitchFamily="18" charset="0"/>
                <a:cs typeface="Times New Roman" panose="02020603050405020304" pitchFamily="18" charset="0"/>
              </a:rPr>
              <a:t>So,</a:t>
            </a:r>
            <a:r>
              <a:rPr lang="en-US" sz="2000" spc="-3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the</a:t>
            </a:r>
            <a:r>
              <a:rPr lang="en-US" sz="2000" spc="-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solution</a:t>
            </a:r>
            <a:r>
              <a:rPr lang="en-US" sz="2000" spc="-2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is</a:t>
            </a:r>
            <a:r>
              <a:rPr lang="en-US" sz="2000" spc="-2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t>
            </a:r>
            <a:r>
              <a:rPr lang="en-US" sz="2000" spc="-1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128</a:t>
            </a:r>
            <a:r>
              <a:rPr lang="en-US" sz="2000" spc="-1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t>
            </a:r>
            <a:r>
              <a:rPr lang="en-US" sz="2000" spc="-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64</a:t>
            </a:r>
            <a:r>
              <a:rPr lang="en-US" sz="2000" spc="-2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t>
            </a:r>
            <a:r>
              <a:rPr lang="en-US" sz="2000" spc="-1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32</a:t>
            </a:r>
            <a:r>
              <a:rPr lang="en-US" sz="2000" spc="-2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t>
            </a:r>
            <a:r>
              <a:rPr lang="en-US" sz="2000" spc="-15" dirty="0">
                <a:latin typeface="Times New Roman" panose="02020603050405020304" pitchFamily="18" charset="0"/>
                <a:cs typeface="Times New Roman" panose="02020603050405020304" pitchFamily="18" charset="0"/>
              </a:rPr>
              <a:t> </a:t>
            </a:r>
            <a:r>
              <a:rPr lang="en-US" sz="2000" spc="-25" dirty="0">
                <a:latin typeface="Times New Roman" panose="02020603050405020304" pitchFamily="18" charset="0"/>
                <a:cs typeface="Times New Roman" panose="02020603050405020304" pitchFamily="18" charset="0"/>
              </a:rPr>
              <a:t>160</a:t>
            </a:r>
            <a:endParaRPr lang="en-US" sz="20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FAD17B9-9E6C-4DD1-9728-97B5E5FCCA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D7AC3F90-A588-42FF-B41D-062A8D91B9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2400"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mall tree">
            <a:extLst>
              <a:ext uri="{FF2B5EF4-FFF2-40B4-BE49-F238E27FC236}">
                <a16:creationId xmlns:a16="http://schemas.microsoft.com/office/drawing/2014/main" id="{2A332F43-4953-389F-1315-E213D7101E5F}"/>
              </a:ext>
            </a:extLst>
          </p:cNvPr>
          <p:cNvPicPr>
            <a:picLocks noChangeAspect="1"/>
          </p:cNvPicPr>
          <p:nvPr/>
        </p:nvPicPr>
        <p:blipFill>
          <a:blip r:embed="rId2">
            <a:duotone>
              <a:schemeClr val="bg2">
                <a:shade val="45000"/>
                <a:satMod val="135000"/>
              </a:schemeClr>
              <a:prstClr val="white"/>
            </a:duotone>
            <a:alphaModFix amt="25000"/>
          </a:blip>
          <a:srcRect r="11001" b="-1"/>
          <a:stretch>
            <a:fillRect/>
          </a:stretch>
        </p:blipFill>
        <p:spPr>
          <a:xfrm>
            <a:off x="-4836" y="-20036"/>
            <a:ext cx="9143772" cy="6857990"/>
          </a:xfrm>
          <a:prstGeom prst="rect">
            <a:avLst/>
          </a:prstGeom>
        </p:spPr>
      </p:pic>
      <p:pic>
        <p:nvPicPr>
          <p:cNvPr id="13" name="Picture 12">
            <a:extLst>
              <a:ext uri="{FF2B5EF4-FFF2-40B4-BE49-F238E27FC236}">
                <a16:creationId xmlns:a16="http://schemas.microsoft.com/office/drawing/2014/main" id="{015AB904-4FB7-4A0D-B43E-03ACF05E14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extLst>
              <a:ext uri="{28A0092B-C50C-407E-A947-70E740481C1C}">
                <a14:useLocalDpi xmlns:a14="http://schemas.microsoft.com/office/drawing/2010/main" val="0"/>
              </a:ext>
            </a:extLst>
          </a:blip>
          <a:stretch>
            <a:fillRect/>
          </a:stretch>
        </p:blipFill>
        <p:spPr>
          <a:xfrm>
            <a:off x="800" y="0"/>
            <a:ext cx="9142400" cy="6858000"/>
          </a:xfrm>
          <a:prstGeom prst="rect">
            <a:avLst/>
          </a:prstGeom>
        </p:spPr>
      </p:pic>
      <p:sp>
        <p:nvSpPr>
          <p:cNvPr id="2" name="object 2"/>
          <p:cNvSpPr txBox="1">
            <a:spLocks noGrp="1"/>
          </p:cNvSpPr>
          <p:nvPr>
            <p:ph type="title"/>
          </p:nvPr>
        </p:nvSpPr>
        <p:spPr>
          <a:xfrm>
            <a:off x="1324648" y="436268"/>
            <a:ext cx="7183544" cy="1077229"/>
          </a:xfrm>
          <a:prstGeom prst="rect">
            <a:avLst/>
          </a:prstGeom>
        </p:spPr>
        <p:txBody>
          <a:bodyPr vert="horz" lIns="91440" tIns="45720" rIns="91440" bIns="45720" rtlCol="0" anchor="t">
            <a:normAutofit/>
          </a:bodyPr>
          <a:lstStyle/>
          <a:p>
            <a:pPr marL="2755900" marR="5080" indent="-1962150" algn="l" defTabSz="914400"/>
            <a:r>
              <a:rPr lang="en-US" sz="2600" dirty="0"/>
              <a:t>Solving</a:t>
            </a:r>
            <a:r>
              <a:rPr lang="en-US" sz="2600" spc="-170" dirty="0"/>
              <a:t> </a:t>
            </a:r>
            <a:r>
              <a:rPr lang="en-US" sz="2600" dirty="0"/>
              <a:t>Counting</a:t>
            </a:r>
            <a:r>
              <a:rPr lang="en-US" sz="2600" spc="-150" dirty="0"/>
              <a:t> </a:t>
            </a:r>
            <a:r>
              <a:rPr lang="en-US" sz="2600" spc="-10" dirty="0"/>
              <a:t>Problems</a:t>
            </a:r>
            <a:r>
              <a:rPr lang="en-US" sz="2600" spc="-165" dirty="0"/>
              <a:t> </a:t>
            </a:r>
            <a:r>
              <a:rPr lang="en-US" sz="2600" spc="-10" dirty="0"/>
              <a:t>Using </a:t>
            </a:r>
            <a:r>
              <a:rPr lang="en-US" sz="2600" spc="-35" dirty="0"/>
              <a:t>Tree</a:t>
            </a:r>
            <a:r>
              <a:rPr lang="en-US" sz="2600" spc="-190" dirty="0"/>
              <a:t> </a:t>
            </a:r>
            <a:r>
              <a:rPr lang="en-US" sz="2600" spc="-10" dirty="0"/>
              <a:t>Diagrams</a:t>
            </a:r>
          </a:p>
        </p:txBody>
      </p:sp>
      <p:sp>
        <p:nvSpPr>
          <p:cNvPr id="15" name="Rectangle 14">
            <a:extLst>
              <a:ext uri="{FF2B5EF4-FFF2-40B4-BE49-F238E27FC236}">
                <a16:creationId xmlns:a16="http://schemas.microsoft.com/office/drawing/2014/main" id="{E1AADF25-43E9-4DE0-AD82-4F60523191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2313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C2D515-EF3C-4E4E-8BC1-192B21E927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1531" y="0"/>
            <a:ext cx="3428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bject 3"/>
          <p:cNvSpPr txBox="1"/>
          <p:nvPr/>
        </p:nvSpPr>
        <p:spPr>
          <a:xfrm>
            <a:off x="1169445" y="914400"/>
            <a:ext cx="7362992" cy="4572000"/>
          </a:xfrm>
          <a:prstGeom prst="rect">
            <a:avLst/>
          </a:prstGeom>
        </p:spPr>
        <p:txBody>
          <a:bodyPr vert="horz" lIns="91440" tIns="45720" rIns="91440" bIns="45720" rtlCol="0" anchor="ctr">
            <a:normAutofit/>
          </a:bodyPr>
          <a:lstStyle/>
          <a:p>
            <a:pPr marL="353060" marR="5080" indent="-338328" algn="just" defTabSz="914400">
              <a:lnSpc>
                <a:spcPct val="120000"/>
              </a:lnSpc>
              <a:spcBef>
                <a:spcPts val="500"/>
              </a:spcBef>
              <a:spcAft>
                <a:spcPts val="600"/>
              </a:spcAft>
              <a:buClr>
                <a:schemeClr val="accent6"/>
              </a:buClr>
              <a:buSzPct val="90000"/>
              <a:buFont typeface="Wingdings" panose="05000000000000000000" pitchFamily="2" charset="2"/>
              <a:buChar char="§"/>
              <a:tabLst>
                <a:tab pos="355600" algn="l"/>
              </a:tabLst>
            </a:pPr>
            <a:r>
              <a:rPr lang="en-US" sz="2000" dirty="0">
                <a:latin typeface="Times New Roman" panose="02020603050405020304" pitchFamily="18" charset="0"/>
                <a:cs typeface="Times New Roman" panose="02020603050405020304" pitchFamily="18" charset="0"/>
              </a:rPr>
              <a:t>A</a:t>
            </a:r>
            <a:r>
              <a:rPr lang="en-US" sz="2000" spc="30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tree</a:t>
            </a:r>
            <a:r>
              <a:rPr lang="en-US" sz="2000" spc="29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consists</a:t>
            </a:r>
            <a:r>
              <a:rPr lang="en-US" sz="2000" spc="29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of</a:t>
            </a:r>
            <a:r>
              <a:rPr lang="en-US" sz="2000" spc="30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a:t>
            </a:r>
            <a:r>
              <a:rPr lang="en-US" sz="2000" spc="29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root,</a:t>
            </a:r>
            <a:r>
              <a:rPr lang="en-US" sz="2000" spc="29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a:t>
            </a:r>
            <a:r>
              <a:rPr lang="en-US" sz="2000" spc="29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number</a:t>
            </a:r>
            <a:r>
              <a:rPr lang="en-US" sz="2000" spc="28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of</a:t>
            </a:r>
            <a:r>
              <a:rPr lang="en-US" sz="2000" spc="29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branches</a:t>
            </a:r>
            <a:r>
              <a:rPr lang="en-US" sz="2000" spc="29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leaving</a:t>
            </a:r>
            <a:r>
              <a:rPr lang="en-US" sz="2000" spc="285" dirty="0">
                <a:latin typeface="Times New Roman" panose="02020603050405020304" pitchFamily="18" charset="0"/>
                <a:cs typeface="Times New Roman" panose="02020603050405020304" pitchFamily="18" charset="0"/>
              </a:rPr>
              <a:t> </a:t>
            </a:r>
            <a:r>
              <a:rPr lang="en-US" sz="2000" spc="-25" dirty="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root,</a:t>
            </a:r>
            <a:r>
              <a:rPr lang="en-US" sz="2000" spc="204"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and</a:t>
            </a:r>
            <a:r>
              <a:rPr lang="en-US" sz="2000" spc="204"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possible</a:t>
            </a:r>
            <a:r>
              <a:rPr lang="en-US" sz="2000" spc="204"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additional</a:t>
            </a:r>
            <a:r>
              <a:rPr lang="en-US" sz="2000" spc="21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branches</a:t>
            </a:r>
            <a:r>
              <a:rPr lang="en-US" sz="2000" spc="21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leaving</a:t>
            </a:r>
            <a:r>
              <a:rPr lang="en-US" sz="2000" spc="2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the</a:t>
            </a:r>
            <a:r>
              <a:rPr lang="en-US" sz="2000" spc="215" dirty="0">
                <a:latin typeface="Times New Roman" panose="02020603050405020304" pitchFamily="18" charset="0"/>
                <a:cs typeface="Times New Roman" panose="02020603050405020304" pitchFamily="18" charset="0"/>
              </a:rPr>
              <a:t> </a:t>
            </a:r>
            <a:r>
              <a:rPr lang="en-US" sz="2000" spc="-10" dirty="0">
                <a:latin typeface="Times New Roman" panose="02020603050405020304" pitchFamily="18" charset="0"/>
                <a:cs typeface="Times New Roman" panose="02020603050405020304" pitchFamily="18" charset="0"/>
              </a:rPr>
              <a:t>endpoints 	</a:t>
            </a:r>
            <a:r>
              <a:rPr lang="en-US" sz="2000" dirty="0">
                <a:latin typeface="Times New Roman" panose="02020603050405020304" pitchFamily="18" charset="0"/>
                <a:cs typeface="Times New Roman" panose="02020603050405020304" pitchFamily="18" charset="0"/>
              </a:rPr>
              <a:t>of</a:t>
            </a:r>
            <a:r>
              <a:rPr lang="en-US" sz="2000" spc="-6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other</a:t>
            </a:r>
            <a:r>
              <a:rPr lang="en-US" sz="2000" spc="-45" dirty="0">
                <a:latin typeface="Times New Roman" panose="02020603050405020304" pitchFamily="18" charset="0"/>
                <a:cs typeface="Times New Roman" panose="02020603050405020304" pitchFamily="18" charset="0"/>
              </a:rPr>
              <a:t> </a:t>
            </a:r>
            <a:r>
              <a:rPr lang="en-US" sz="2000" spc="-10" dirty="0">
                <a:latin typeface="Times New Roman" panose="02020603050405020304" pitchFamily="18" charset="0"/>
                <a:cs typeface="Times New Roman" panose="02020603050405020304" pitchFamily="18" charset="0"/>
              </a:rPr>
              <a:t>branches.</a:t>
            </a:r>
            <a:endParaRPr lang="en-US" sz="2000" dirty="0">
              <a:latin typeface="Times New Roman" panose="02020603050405020304" pitchFamily="18" charset="0"/>
              <a:cs typeface="Times New Roman" panose="02020603050405020304" pitchFamily="18" charset="0"/>
            </a:endParaRPr>
          </a:p>
          <a:p>
            <a:pPr marL="353060" marR="6350" indent="-338328" algn="just" defTabSz="914400">
              <a:lnSpc>
                <a:spcPct val="120000"/>
              </a:lnSpc>
              <a:spcBef>
                <a:spcPts val="500"/>
              </a:spcBef>
              <a:spcAft>
                <a:spcPts val="600"/>
              </a:spcAft>
              <a:buClr>
                <a:schemeClr val="accent6"/>
              </a:buClr>
              <a:buSzPct val="90000"/>
              <a:buFont typeface="Wingdings" panose="05000000000000000000" pitchFamily="2" charset="2"/>
              <a:buChar char="§"/>
              <a:tabLst>
                <a:tab pos="355600" algn="l"/>
              </a:tabLst>
            </a:pPr>
            <a:r>
              <a:rPr lang="en-US" sz="2000" dirty="0">
                <a:latin typeface="Times New Roman" panose="02020603050405020304" pitchFamily="18" charset="0"/>
                <a:cs typeface="Times New Roman" panose="02020603050405020304" pitchFamily="18" charset="0"/>
              </a:rPr>
              <a:t>To</a:t>
            </a:r>
            <a:r>
              <a:rPr lang="en-US" sz="2000" spc="14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use</a:t>
            </a:r>
            <a:r>
              <a:rPr lang="en-US" sz="2000" spc="15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trees</a:t>
            </a:r>
            <a:r>
              <a:rPr lang="en-US" sz="2000" spc="15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in</a:t>
            </a:r>
            <a:r>
              <a:rPr lang="en-US" sz="2000" spc="15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counting,</a:t>
            </a:r>
            <a:r>
              <a:rPr lang="en-US" sz="2000" spc="15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we</a:t>
            </a:r>
            <a:r>
              <a:rPr lang="en-US" sz="2000" spc="16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use</a:t>
            </a:r>
            <a:r>
              <a:rPr lang="en-US" sz="2000" spc="15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a:t>
            </a:r>
            <a:r>
              <a:rPr lang="en-US" sz="2000" spc="15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branch</a:t>
            </a:r>
            <a:r>
              <a:rPr lang="en-US" sz="2000" b="1" spc="15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to</a:t>
            </a:r>
            <a:r>
              <a:rPr lang="en-US" sz="2000" b="1" spc="155"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represent</a:t>
            </a:r>
            <a:r>
              <a:rPr lang="en-US" sz="2000" b="1" spc="150" dirty="0">
                <a:latin typeface="Times New Roman" panose="02020603050405020304" pitchFamily="18" charset="0"/>
                <a:cs typeface="Times New Roman" panose="02020603050405020304" pitchFamily="18" charset="0"/>
              </a:rPr>
              <a:t> </a:t>
            </a:r>
            <a:r>
              <a:rPr lang="en-US" sz="2000" b="1" spc="-20" dirty="0">
                <a:latin typeface="Times New Roman" panose="02020603050405020304" pitchFamily="18" charset="0"/>
                <a:cs typeface="Times New Roman" panose="02020603050405020304" pitchFamily="18" charset="0"/>
              </a:rPr>
              <a:t>each </a:t>
            </a:r>
            <a:r>
              <a:rPr lang="en-US" sz="2000" b="1" dirty="0">
                <a:latin typeface="Times New Roman" panose="02020603050405020304" pitchFamily="18" charset="0"/>
                <a:cs typeface="Times New Roman" panose="02020603050405020304" pitchFamily="18" charset="0"/>
              </a:rPr>
              <a:t>possible</a:t>
            </a:r>
            <a:r>
              <a:rPr lang="en-US" sz="2000" b="1" spc="-125" dirty="0">
                <a:latin typeface="Times New Roman" panose="02020603050405020304" pitchFamily="18" charset="0"/>
                <a:cs typeface="Times New Roman" panose="02020603050405020304" pitchFamily="18" charset="0"/>
              </a:rPr>
              <a:t> </a:t>
            </a:r>
            <a:r>
              <a:rPr lang="en-US" sz="2000" b="1" spc="-10" dirty="0">
                <a:latin typeface="Times New Roman" panose="02020603050405020304" pitchFamily="18" charset="0"/>
                <a:cs typeface="Times New Roman" panose="02020603050405020304" pitchFamily="18" charset="0"/>
              </a:rPr>
              <a:t>choice</a:t>
            </a:r>
            <a:r>
              <a:rPr lang="en-US" sz="2000" spc="-10" dirty="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pPr marL="353060" marR="5715" indent="-338328" algn="just" defTabSz="914400">
              <a:lnSpc>
                <a:spcPct val="120000"/>
              </a:lnSpc>
              <a:spcBef>
                <a:spcPts val="500"/>
              </a:spcBef>
              <a:spcAft>
                <a:spcPts val="600"/>
              </a:spcAft>
              <a:buClr>
                <a:schemeClr val="accent6"/>
              </a:buClr>
              <a:buSzPct val="90000"/>
              <a:buFont typeface="Wingdings" panose="05000000000000000000" pitchFamily="2" charset="2"/>
              <a:buChar char="§"/>
              <a:tabLst>
                <a:tab pos="355600" algn="l"/>
              </a:tabLst>
            </a:pPr>
            <a:r>
              <a:rPr lang="en-US" sz="2000" dirty="0">
                <a:latin typeface="Times New Roman" panose="02020603050405020304" pitchFamily="18" charset="0"/>
                <a:cs typeface="Times New Roman" panose="02020603050405020304" pitchFamily="18" charset="0"/>
              </a:rPr>
              <a:t>We</a:t>
            </a:r>
            <a:r>
              <a:rPr lang="en-US" sz="2000" spc="-70" dirty="0">
                <a:latin typeface="Times New Roman" panose="02020603050405020304" pitchFamily="18" charset="0"/>
                <a:cs typeface="Times New Roman" panose="02020603050405020304" pitchFamily="18" charset="0"/>
              </a:rPr>
              <a:t> </a:t>
            </a:r>
            <a:r>
              <a:rPr lang="en-US" sz="2000" b="1" spc="-10" dirty="0">
                <a:latin typeface="Times New Roman" panose="02020603050405020304" pitchFamily="18" charset="0"/>
                <a:cs typeface="Times New Roman" panose="02020603050405020304" pitchFamily="18" charset="0"/>
              </a:rPr>
              <a:t>represent</a:t>
            </a:r>
            <a:r>
              <a:rPr lang="en-US" sz="2000" b="1" spc="-65"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the</a:t>
            </a:r>
            <a:r>
              <a:rPr lang="en-US" sz="2000" b="1" spc="-7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possible</a:t>
            </a:r>
            <a:r>
              <a:rPr lang="en-US" sz="2000" b="1" spc="-65"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outcomes</a:t>
            </a:r>
            <a:r>
              <a:rPr lang="en-US" sz="2000" b="1" spc="-7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by</a:t>
            </a:r>
            <a:r>
              <a:rPr lang="en-US" sz="2000" b="1" spc="-7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the</a:t>
            </a:r>
            <a:r>
              <a:rPr lang="en-US" sz="2000" b="1" spc="-7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leaves</a:t>
            </a:r>
            <a:r>
              <a:rPr lang="en-US" sz="2000" dirty="0">
                <a:latin typeface="Times New Roman" panose="02020603050405020304" pitchFamily="18" charset="0"/>
                <a:cs typeface="Times New Roman" panose="02020603050405020304" pitchFamily="18" charset="0"/>
              </a:rPr>
              <a:t>,</a:t>
            </a:r>
            <a:r>
              <a:rPr lang="en-US" sz="2000" spc="-7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which</a:t>
            </a:r>
            <a:r>
              <a:rPr lang="en-US" sz="2000" spc="-75" dirty="0">
                <a:latin typeface="Times New Roman" panose="02020603050405020304" pitchFamily="18" charset="0"/>
                <a:cs typeface="Times New Roman" panose="02020603050405020304" pitchFamily="18" charset="0"/>
              </a:rPr>
              <a:t> </a:t>
            </a:r>
            <a:r>
              <a:rPr lang="en-US" sz="2000" spc="-25" dirty="0">
                <a:latin typeface="Times New Roman" panose="02020603050405020304" pitchFamily="18" charset="0"/>
                <a:cs typeface="Times New Roman" panose="02020603050405020304" pitchFamily="18" charset="0"/>
              </a:rPr>
              <a:t>are 	</a:t>
            </a:r>
            <a:r>
              <a:rPr lang="en-US" sz="2000" dirty="0">
                <a:latin typeface="Times New Roman" panose="02020603050405020304" pitchFamily="18" charset="0"/>
                <a:cs typeface="Times New Roman" panose="02020603050405020304" pitchFamily="18" charset="0"/>
              </a:rPr>
              <a:t>the</a:t>
            </a:r>
            <a:r>
              <a:rPr lang="en-US" sz="2000" spc="6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endpoints</a:t>
            </a:r>
            <a:r>
              <a:rPr lang="en-US" sz="2000" spc="6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of</a:t>
            </a:r>
            <a:r>
              <a:rPr lang="en-US" sz="2000" spc="6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branches</a:t>
            </a:r>
            <a:r>
              <a:rPr lang="en-US" sz="2000" spc="6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not</a:t>
            </a:r>
            <a:r>
              <a:rPr lang="en-US" sz="2000" spc="5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having</a:t>
            </a:r>
            <a:r>
              <a:rPr lang="en-US" sz="2000" spc="5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other</a:t>
            </a:r>
            <a:r>
              <a:rPr lang="en-US" sz="2000" spc="6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branches</a:t>
            </a:r>
            <a:r>
              <a:rPr lang="en-US" sz="2000" spc="55" dirty="0">
                <a:latin typeface="Times New Roman" panose="02020603050405020304" pitchFamily="18" charset="0"/>
                <a:cs typeface="Times New Roman" panose="02020603050405020304" pitchFamily="18" charset="0"/>
              </a:rPr>
              <a:t> </a:t>
            </a:r>
            <a:r>
              <a:rPr lang="en-US" sz="2000" spc="-10" dirty="0">
                <a:latin typeface="Times New Roman" panose="02020603050405020304" pitchFamily="18" charset="0"/>
                <a:cs typeface="Times New Roman" panose="02020603050405020304" pitchFamily="18" charset="0"/>
              </a:rPr>
              <a:t>starting 	</a:t>
            </a:r>
            <a:r>
              <a:rPr lang="en-US" sz="2000" dirty="0">
                <a:latin typeface="Times New Roman" panose="02020603050405020304" pitchFamily="18" charset="0"/>
                <a:cs typeface="Times New Roman" panose="02020603050405020304" pitchFamily="18" charset="0"/>
              </a:rPr>
              <a:t>at</a:t>
            </a:r>
            <a:r>
              <a:rPr lang="en-US" sz="2000" spc="-50" dirty="0">
                <a:latin typeface="Times New Roman" panose="02020603050405020304" pitchFamily="18" charset="0"/>
                <a:cs typeface="Times New Roman" panose="02020603050405020304" pitchFamily="18" charset="0"/>
              </a:rPr>
              <a:t> </a:t>
            </a:r>
            <a:r>
              <a:rPr lang="en-US" sz="2000" spc="-20" dirty="0">
                <a:latin typeface="Times New Roman" panose="02020603050405020304" pitchFamily="18" charset="0"/>
                <a:cs typeface="Times New Roman" panose="02020603050405020304" pitchFamily="18" charset="0"/>
              </a:rPr>
              <a:t>them.</a:t>
            </a:r>
            <a:endParaRPr lang="en-US" sz="20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8100" y="381000"/>
            <a:ext cx="9448800" cy="1440215"/>
          </a:xfrm>
          <a:prstGeom prst="rect">
            <a:avLst/>
          </a:prstGeom>
        </p:spPr>
        <p:txBody>
          <a:bodyPr vert="horz" wrap="square" lIns="0" tIns="207086" rIns="0" bIns="0" rtlCol="0">
            <a:spAutoFit/>
          </a:bodyPr>
          <a:lstStyle/>
          <a:p>
            <a:pPr marL="2755900" marR="5080" indent="-1962150" algn="l">
              <a:lnSpc>
                <a:spcPct val="100000"/>
              </a:lnSpc>
              <a:spcBef>
                <a:spcPts val="95"/>
              </a:spcBef>
            </a:pPr>
            <a:r>
              <a:rPr sz="4000" dirty="0">
                <a:latin typeface="Times New Roman" panose="02020603050405020304" pitchFamily="18" charset="0"/>
                <a:cs typeface="Times New Roman" panose="02020603050405020304" pitchFamily="18" charset="0"/>
              </a:rPr>
              <a:t>Solving</a:t>
            </a:r>
            <a:r>
              <a:rPr sz="4000" spc="-170" dirty="0">
                <a:latin typeface="Times New Roman" panose="02020603050405020304" pitchFamily="18" charset="0"/>
                <a:cs typeface="Times New Roman" panose="02020603050405020304" pitchFamily="18" charset="0"/>
              </a:rPr>
              <a:t> </a:t>
            </a:r>
            <a:r>
              <a:rPr sz="4000" dirty="0">
                <a:latin typeface="Times New Roman" panose="02020603050405020304" pitchFamily="18" charset="0"/>
                <a:cs typeface="Times New Roman" panose="02020603050405020304" pitchFamily="18" charset="0"/>
              </a:rPr>
              <a:t>Counting</a:t>
            </a:r>
            <a:r>
              <a:rPr sz="4000" spc="-150" dirty="0">
                <a:latin typeface="Times New Roman" panose="02020603050405020304" pitchFamily="18" charset="0"/>
                <a:cs typeface="Times New Roman" panose="02020603050405020304" pitchFamily="18" charset="0"/>
              </a:rPr>
              <a:t> </a:t>
            </a:r>
            <a:r>
              <a:rPr sz="4000" spc="-10" dirty="0">
                <a:latin typeface="Times New Roman" panose="02020603050405020304" pitchFamily="18" charset="0"/>
                <a:cs typeface="Times New Roman" panose="02020603050405020304" pitchFamily="18" charset="0"/>
              </a:rPr>
              <a:t>Problems</a:t>
            </a:r>
            <a:r>
              <a:rPr sz="4000" spc="-165" dirty="0">
                <a:latin typeface="Times New Roman" panose="02020603050405020304" pitchFamily="18" charset="0"/>
                <a:cs typeface="Times New Roman" panose="02020603050405020304" pitchFamily="18" charset="0"/>
              </a:rPr>
              <a:t> </a:t>
            </a:r>
            <a:r>
              <a:rPr sz="4000" spc="-10" dirty="0">
                <a:latin typeface="Times New Roman" panose="02020603050405020304" pitchFamily="18" charset="0"/>
                <a:cs typeface="Times New Roman" panose="02020603050405020304" pitchFamily="18" charset="0"/>
              </a:rPr>
              <a:t>Using </a:t>
            </a:r>
            <a:r>
              <a:rPr sz="4000" spc="-35" dirty="0">
                <a:latin typeface="Times New Roman" panose="02020603050405020304" pitchFamily="18" charset="0"/>
                <a:cs typeface="Times New Roman" panose="02020603050405020304" pitchFamily="18" charset="0"/>
              </a:rPr>
              <a:t>Tree</a:t>
            </a:r>
            <a:r>
              <a:rPr sz="4000" spc="-190" dirty="0">
                <a:latin typeface="Times New Roman" panose="02020603050405020304" pitchFamily="18" charset="0"/>
                <a:cs typeface="Times New Roman" panose="02020603050405020304" pitchFamily="18" charset="0"/>
              </a:rPr>
              <a:t> </a:t>
            </a:r>
            <a:r>
              <a:rPr lang="en-US" sz="4000" spc="-190" dirty="0">
                <a:latin typeface="Times New Roman" panose="02020603050405020304" pitchFamily="18" charset="0"/>
                <a:cs typeface="Times New Roman" panose="02020603050405020304" pitchFamily="18" charset="0"/>
              </a:rPr>
              <a:t>  		</a:t>
            </a:r>
            <a:r>
              <a:rPr sz="4000" spc="-10" dirty="0">
                <a:latin typeface="Times New Roman" panose="02020603050405020304" pitchFamily="18" charset="0"/>
                <a:cs typeface="Times New Roman" panose="02020603050405020304" pitchFamily="18" charset="0"/>
              </a:rPr>
              <a:t>Diagrams</a:t>
            </a:r>
          </a:p>
        </p:txBody>
      </p:sp>
      <p:sp>
        <p:nvSpPr>
          <p:cNvPr id="3" name="object 3"/>
          <p:cNvSpPr txBox="1">
            <a:spLocks noGrp="1"/>
          </p:cNvSpPr>
          <p:nvPr>
            <p:ph idx="1"/>
          </p:nvPr>
        </p:nvSpPr>
        <p:spPr>
          <a:xfrm>
            <a:off x="609600" y="1801599"/>
            <a:ext cx="8534400" cy="1563890"/>
          </a:xfrm>
          <a:prstGeom prst="rect">
            <a:avLst/>
          </a:prstGeom>
        </p:spPr>
        <p:txBody>
          <a:bodyPr vert="horz" wrap="square" lIns="0" tIns="12065" rIns="0" bIns="0" rtlCol="0">
            <a:spAutoFit/>
          </a:bodyPr>
          <a:lstStyle/>
          <a:p>
            <a:pPr marL="355600" marR="5080" indent="-342900">
              <a:lnSpc>
                <a:spcPct val="150100"/>
              </a:lnSpc>
              <a:spcBef>
                <a:spcPts val="95"/>
              </a:spcBef>
              <a:buFont typeface="Arial MT"/>
              <a:buChar char="•"/>
              <a:tabLst>
                <a:tab pos="355600" algn="l"/>
                <a:tab pos="1117600" algn="l"/>
                <a:tab pos="1993900" algn="l"/>
                <a:tab pos="2520950" algn="l"/>
                <a:tab pos="3530600" algn="l"/>
                <a:tab pos="3978275" algn="l"/>
                <a:tab pos="4956810" algn="l"/>
                <a:tab pos="5665470" algn="l"/>
                <a:tab pos="6181090" algn="l"/>
                <a:tab pos="6798309" algn="l"/>
                <a:tab pos="7581900" algn="l"/>
              </a:tabLst>
            </a:pPr>
            <a:r>
              <a:rPr sz="2000" spc="-25" dirty="0">
                <a:solidFill>
                  <a:srgbClr val="C00000"/>
                </a:solidFill>
                <a:latin typeface="Times New Roman" panose="02020603050405020304" pitchFamily="18" charset="0"/>
                <a:cs typeface="Times New Roman" panose="02020603050405020304" pitchFamily="18" charset="0"/>
              </a:rPr>
              <a:t>How</a:t>
            </a:r>
            <a:r>
              <a:rPr sz="2000" dirty="0">
                <a:solidFill>
                  <a:srgbClr val="C00000"/>
                </a:solidFill>
                <a:latin typeface="Times New Roman" panose="02020603050405020304" pitchFamily="18" charset="0"/>
                <a:cs typeface="Times New Roman" panose="02020603050405020304" pitchFamily="18" charset="0"/>
              </a:rPr>
              <a:t>	</a:t>
            </a:r>
            <a:r>
              <a:rPr sz="2000" spc="-20" dirty="0">
                <a:solidFill>
                  <a:srgbClr val="C00000"/>
                </a:solidFill>
                <a:latin typeface="Times New Roman" panose="02020603050405020304" pitchFamily="18" charset="0"/>
                <a:cs typeface="Times New Roman" panose="02020603050405020304" pitchFamily="18" charset="0"/>
              </a:rPr>
              <a:t>many</a:t>
            </a:r>
            <a:r>
              <a:rPr sz="2000" dirty="0">
                <a:solidFill>
                  <a:srgbClr val="C00000"/>
                </a:solidFill>
                <a:latin typeface="Times New Roman" panose="02020603050405020304" pitchFamily="18" charset="0"/>
                <a:cs typeface="Times New Roman" panose="02020603050405020304" pitchFamily="18" charset="0"/>
              </a:rPr>
              <a:t>	</a:t>
            </a:r>
            <a:r>
              <a:rPr sz="2000" spc="-25" dirty="0">
                <a:solidFill>
                  <a:srgbClr val="C00000"/>
                </a:solidFill>
                <a:latin typeface="Times New Roman" panose="02020603050405020304" pitchFamily="18" charset="0"/>
                <a:cs typeface="Times New Roman" panose="02020603050405020304" pitchFamily="18" charset="0"/>
              </a:rPr>
              <a:t>bit</a:t>
            </a:r>
            <a:r>
              <a:rPr sz="2000" dirty="0">
                <a:solidFill>
                  <a:srgbClr val="C00000"/>
                </a:solidFill>
                <a:latin typeface="Times New Roman" panose="02020603050405020304" pitchFamily="18" charset="0"/>
                <a:cs typeface="Times New Roman" panose="02020603050405020304" pitchFamily="18" charset="0"/>
              </a:rPr>
              <a:t>	</a:t>
            </a:r>
            <a:r>
              <a:rPr sz="2000" spc="-10" dirty="0">
                <a:solidFill>
                  <a:srgbClr val="C00000"/>
                </a:solidFill>
                <a:latin typeface="Times New Roman" panose="02020603050405020304" pitchFamily="18" charset="0"/>
                <a:cs typeface="Times New Roman" panose="02020603050405020304" pitchFamily="18" charset="0"/>
              </a:rPr>
              <a:t>strings</a:t>
            </a:r>
            <a:r>
              <a:rPr sz="2000" dirty="0">
                <a:solidFill>
                  <a:srgbClr val="C00000"/>
                </a:solidFill>
                <a:latin typeface="Times New Roman" panose="02020603050405020304" pitchFamily="18" charset="0"/>
                <a:cs typeface="Times New Roman" panose="02020603050405020304" pitchFamily="18" charset="0"/>
              </a:rPr>
              <a:t>	</a:t>
            </a:r>
            <a:r>
              <a:rPr sz="2000" spc="-25" dirty="0">
                <a:solidFill>
                  <a:srgbClr val="C00000"/>
                </a:solidFill>
                <a:latin typeface="Times New Roman" panose="02020603050405020304" pitchFamily="18" charset="0"/>
                <a:cs typeface="Times New Roman" panose="02020603050405020304" pitchFamily="18" charset="0"/>
              </a:rPr>
              <a:t>of</a:t>
            </a:r>
            <a:r>
              <a:rPr sz="2000" dirty="0">
                <a:solidFill>
                  <a:srgbClr val="C00000"/>
                </a:solidFill>
                <a:latin typeface="Times New Roman" panose="02020603050405020304" pitchFamily="18" charset="0"/>
                <a:cs typeface="Times New Roman" panose="02020603050405020304" pitchFamily="18" charset="0"/>
              </a:rPr>
              <a:t>	</a:t>
            </a:r>
            <a:r>
              <a:rPr sz="2000" spc="-10" dirty="0">
                <a:solidFill>
                  <a:srgbClr val="C00000"/>
                </a:solidFill>
                <a:latin typeface="Times New Roman" panose="02020603050405020304" pitchFamily="18" charset="0"/>
                <a:cs typeface="Times New Roman" panose="02020603050405020304" pitchFamily="18" charset="0"/>
              </a:rPr>
              <a:t>length</a:t>
            </a:r>
            <a:r>
              <a:rPr sz="2000" dirty="0">
                <a:solidFill>
                  <a:srgbClr val="C00000"/>
                </a:solidFill>
                <a:latin typeface="Times New Roman" panose="02020603050405020304" pitchFamily="18" charset="0"/>
                <a:cs typeface="Times New Roman" panose="02020603050405020304" pitchFamily="18" charset="0"/>
              </a:rPr>
              <a:t>	</a:t>
            </a:r>
            <a:r>
              <a:rPr sz="2000" spc="-20" dirty="0">
                <a:solidFill>
                  <a:srgbClr val="C00000"/>
                </a:solidFill>
                <a:latin typeface="Times New Roman" panose="02020603050405020304" pitchFamily="18" charset="0"/>
                <a:cs typeface="Times New Roman" panose="02020603050405020304" pitchFamily="18" charset="0"/>
              </a:rPr>
              <a:t>four</a:t>
            </a:r>
            <a:r>
              <a:rPr sz="2000" dirty="0">
                <a:solidFill>
                  <a:srgbClr val="C00000"/>
                </a:solidFill>
                <a:latin typeface="Times New Roman" panose="02020603050405020304" pitchFamily="18" charset="0"/>
                <a:cs typeface="Times New Roman" panose="02020603050405020304" pitchFamily="18" charset="0"/>
              </a:rPr>
              <a:t>	</a:t>
            </a:r>
            <a:r>
              <a:rPr sz="2000" spc="-25" dirty="0">
                <a:solidFill>
                  <a:srgbClr val="C00000"/>
                </a:solidFill>
                <a:latin typeface="Times New Roman" panose="02020603050405020304" pitchFamily="18" charset="0"/>
                <a:cs typeface="Times New Roman" panose="02020603050405020304" pitchFamily="18" charset="0"/>
              </a:rPr>
              <a:t>do</a:t>
            </a:r>
            <a:r>
              <a:rPr sz="2000" dirty="0">
                <a:solidFill>
                  <a:srgbClr val="C00000"/>
                </a:solidFill>
                <a:latin typeface="Times New Roman" panose="02020603050405020304" pitchFamily="18" charset="0"/>
                <a:cs typeface="Times New Roman" panose="02020603050405020304" pitchFamily="18" charset="0"/>
              </a:rPr>
              <a:t>	</a:t>
            </a:r>
            <a:r>
              <a:rPr sz="2000" spc="-25" dirty="0">
                <a:solidFill>
                  <a:srgbClr val="C00000"/>
                </a:solidFill>
                <a:latin typeface="Times New Roman" panose="02020603050405020304" pitchFamily="18" charset="0"/>
                <a:cs typeface="Times New Roman" panose="02020603050405020304" pitchFamily="18" charset="0"/>
              </a:rPr>
              <a:t>not</a:t>
            </a:r>
            <a:r>
              <a:rPr sz="2000" dirty="0">
                <a:solidFill>
                  <a:srgbClr val="C00000"/>
                </a:solidFill>
                <a:latin typeface="Times New Roman" panose="02020603050405020304" pitchFamily="18" charset="0"/>
                <a:cs typeface="Times New Roman" panose="02020603050405020304" pitchFamily="18" charset="0"/>
              </a:rPr>
              <a:t>	</a:t>
            </a:r>
            <a:r>
              <a:rPr sz="2000" spc="-20" dirty="0">
                <a:solidFill>
                  <a:srgbClr val="C00000"/>
                </a:solidFill>
                <a:latin typeface="Times New Roman" panose="02020603050405020304" pitchFamily="18" charset="0"/>
                <a:cs typeface="Times New Roman" panose="02020603050405020304" pitchFamily="18" charset="0"/>
              </a:rPr>
              <a:t>have</a:t>
            </a:r>
            <a:r>
              <a:rPr sz="2000" dirty="0">
                <a:solidFill>
                  <a:srgbClr val="C00000"/>
                </a:solidFill>
                <a:latin typeface="Times New Roman" panose="02020603050405020304" pitchFamily="18" charset="0"/>
                <a:cs typeface="Times New Roman" panose="02020603050405020304" pitchFamily="18" charset="0"/>
              </a:rPr>
              <a:t>	</a:t>
            </a:r>
            <a:r>
              <a:rPr sz="2000" spc="-25" dirty="0">
                <a:solidFill>
                  <a:srgbClr val="C00000"/>
                </a:solidFill>
                <a:latin typeface="Times New Roman" panose="02020603050405020304" pitchFamily="18" charset="0"/>
                <a:cs typeface="Times New Roman" panose="02020603050405020304" pitchFamily="18" charset="0"/>
              </a:rPr>
              <a:t>two </a:t>
            </a:r>
            <a:r>
              <a:rPr sz="2000" dirty="0">
                <a:solidFill>
                  <a:srgbClr val="C00000"/>
                </a:solidFill>
                <a:latin typeface="Times New Roman" panose="02020603050405020304" pitchFamily="18" charset="0"/>
                <a:cs typeface="Times New Roman" panose="02020603050405020304" pitchFamily="18" charset="0"/>
              </a:rPr>
              <a:t>consecutive</a:t>
            </a:r>
            <a:r>
              <a:rPr sz="2000" spc="-95" dirty="0">
                <a:solidFill>
                  <a:srgbClr val="C00000"/>
                </a:solidFill>
                <a:latin typeface="Times New Roman" panose="02020603050405020304" pitchFamily="18" charset="0"/>
                <a:cs typeface="Times New Roman" panose="02020603050405020304" pitchFamily="18" charset="0"/>
              </a:rPr>
              <a:t> </a:t>
            </a:r>
            <a:r>
              <a:rPr sz="2000" spc="-25" dirty="0">
                <a:solidFill>
                  <a:srgbClr val="C00000"/>
                </a:solidFill>
                <a:latin typeface="Times New Roman" panose="02020603050405020304" pitchFamily="18" charset="0"/>
                <a:cs typeface="Times New Roman" panose="02020603050405020304" pitchFamily="18" charset="0"/>
              </a:rPr>
              <a:t>1s?</a:t>
            </a:r>
          </a:p>
          <a:p>
            <a:pPr marL="12700" indent="0">
              <a:lnSpc>
                <a:spcPct val="100000"/>
              </a:lnSpc>
              <a:spcBef>
                <a:spcPts val="2014"/>
              </a:spcBef>
              <a:buNone/>
              <a:tabLst>
                <a:tab pos="354965" algn="l"/>
              </a:tabLst>
            </a:pPr>
            <a:r>
              <a:rPr lang="en-US" sz="2000" b="1" i="1" dirty="0">
                <a:solidFill>
                  <a:srgbClr val="C00000"/>
                </a:solidFill>
                <a:latin typeface="Times New Roman" panose="02020603050405020304" pitchFamily="18" charset="0"/>
                <a:cs typeface="Times New Roman" panose="02020603050405020304" pitchFamily="18" charset="0"/>
              </a:rPr>
              <a:t>        </a:t>
            </a:r>
            <a:r>
              <a:rPr sz="2000" b="1" i="1" dirty="0">
                <a:solidFill>
                  <a:srgbClr val="C00000"/>
                </a:solidFill>
                <a:latin typeface="Times New Roman" panose="02020603050405020304" pitchFamily="18" charset="0"/>
                <a:cs typeface="Times New Roman" panose="02020603050405020304" pitchFamily="18" charset="0"/>
              </a:rPr>
              <a:t>Answer</a:t>
            </a:r>
            <a:r>
              <a:rPr sz="2000" b="1" i="1" spc="-55" dirty="0">
                <a:solidFill>
                  <a:srgbClr val="C00000"/>
                </a:solidFill>
                <a:latin typeface="Times New Roman" panose="02020603050405020304" pitchFamily="18" charset="0"/>
                <a:cs typeface="Times New Roman" panose="02020603050405020304" pitchFamily="18" charset="0"/>
              </a:rPr>
              <a:t> </a:t>
            </a:r>
            <a:r>
              <a:rPr sz="2000" b="1" i="1" dirty="0">
                <a:solidFill>
                  <a:srgbClr val="C00000"/>
                </a:solidFill>
                <a:latin typeface="Times New Roman" panose="02020603050405020304" pitchFamily="18" charset="0"/>
                <a:cs typeface="Times New Roman" panose="02020603050405020304" pitchFamily="18" charset="0"/>
              </a:rPr>
              <a:t>:</a:t>
            </a:r>
            <a:r>
              <a:rPr sz="2000" b="1" i="1" spc="-50" dirty="0">
                <a:solidFill>
                  <a:srgbClr val="C00000"/>
                </a:solidFill>
                <a:latin typeface="Times New Roman" panose="02020603050405020304" pitchFamily="18" charset="0"/>
                <a:cs typeface="Times New Roman" panose="02020603050405020304" pitchFamily="18" charset="0"/>
              </a:rPr>
              <a:t> 8</a:t>
            </a:r>
          </a:p>
        </p:txBody>
      </p:sp>
      <p:pic>
        <p:nvPicPr>
          <p:cNvPr id="4" name="object 4"/>
          <p:cNvPicPr/>
          <p:nvPr/>
        </p:nvPicPr>
        <p:blipFill>
          <a:blip r:embed="rId2" cstate="print">
            <a:extLst>
              <a:ext uri="{BEBA8EAE-BF5A-486C-A8C5-ECC9F3942E4B}">
                <a14:imgProps xmlns:a14="http://schemas.microsoft.com/office/drawing/2010/main">
                  <a14:imgLayer r:embed="rId3">
                    <a14:imgEffect>
                      <a14:colorTemperature colorTemp="4700"/>
                    </a14:imgEffect>
                  </a14:imgLayer>
                </a14:imgProps>
              </a:ext>
            </a:extLst>
          </a:blip>
          <a:stretch>
            <a:fillRect/>
          </a:stretch>
        </p:blipFill>
        <p:spPr>
          <a:xfrm>
            <a:off x="3733800" y="2332490"/>
            <a:ext cx="4800600" cy="448741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FAD17B9-9E6C-4DD1-9728-97B5E5FCCA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D7AC3F90-A588-42FF-B41D-062A8D91B9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2400"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ide view of lined up black pencils">
            <a:extLst>
              <a:ext uri="{FF2B5EF4-FFF2-40B4-BE49-F238E27FC236}">
                <a16:creationId xmlns:a16="http://schemas.microsoft.com/office/drawing/2014/main" id="{CDF14188-7CBD-DF6D-92D9-A6CAC3ADF35E}"/>
              </a:ext>
            </a:extLst>
          </p:cNvPr>
          <p:cNvPicPr>
            <a:picLocks noChangeAspect="1"/>
          </p:cNvPicPr>
          <p:nvPr/>
        </p:nvPicPr>
        <p:blipFill>
          <a:blip r:embed="rId2">
            <a:duotone>
              <a:schemeClr val="bg2">
                <a:shade val="45000"/>
                <a:satMod val="135000"/>
              </a:schemeClr>
              <a:prstClr val="white"/>
            </a:duotone>
            <a:alphaModFix amt="25000"/>
          </a:blip>
          <a:srcRect l="25002"/>
          <a:stretch>
            <a:fillRect/>
          </a:stretch>
        </p:blipFill>
        <p:spPr>
          <a:xfrm>
            <a:off x="14973" y="10"/>
            <a:ext cx="9143772" cy="6857990"/>
          </a:xfrm>
          <a:prstGeom prst="rect">
            <a:avLst/>
          </a:prstGeom>
        </p:spPr>
      </p:pic>
      <p:pic>
        <p:nvPicPr>
          <p:cNvPr id="13" name="Picture 12">
            <a:extLst>
              <a:ext uri="{FF2B5EF4-FFF2-40B4-BE49-F238E27FC236}">
                <a16:creationId xmlns:a16="http://schemas.microsoft.com/office/drawing/2014/main" id="{015AB904-4FB7-4A0D-B43E-03ACF05E14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extLst>
              <a:ext uri="{28A0092B-C50C-407E-A947-70E740481C1C}">
                <a14:useLocalDpi xmlns:a14="http://schemas.microsoft.com/office/drawing/2010/main" val="0"/>
              </a:ext>
            </a:extLst>
          </a:blip>
          <a:stretch>
            <a:fillRect/>
          </a:stretch>
        </p:blipFill>
        <p:spPr>
          <a:xfrm>
            <a:off x="800" y="0"/>
            <a:ext cx="9142400" cy="6858000"/>
          </a:xfrm>
          <a:prstGeom prst="rect">
            <a:avLst/>
          </a:prstGeom>
        </p:spPr>
      </p:pic>
      <p:sp>
        <p:nvSpPr>
          <p:cNvPr id="2" name="object 2"/>
          <p:cNvSpPr txBox="1">
            <a:spLocks noGrp="1"/>
          </p:cNvSpPr>
          <p:nvPr>
            <p:ph type="title"/>
          </p:nvPr>
        </p:nvSpPr>
        <p:spPr>
          <a:xfrm>
            <a:off x="1958856" y="808056"/>
            <a:ext cx="5968748" cy="1077229"/>
          </a:xfrm>
          <a:prstGeom prst="rect">
            <a:avLst/>
          </a:prstGeom>
        </p:spPr>
        <p:txBody>
          <a:bodyPr vert="horz" lIns="91440" tIns="45720" rIns="91440" bIns="45720" rtlCol="0" anchor="t">
            <a:normAutofit/>
          </a:bodyPr>
          <a:lstStyle/>
          <a:p>
            <a:pPr marL="514350" algn="ctr" defTabSz="914400"/>
            <a:r>
              <a:rPr lang="en-US" sz="3400" dirty="0">
                <a:latin typeface="Times New Roman" panose="02020603050405020304" pitchFamily="18" charset="0"/>
                <a:cs typeface="Times New Roman" panose="02020603050405020304" pitchFamily="18" charset="0"/>
              </a:rPr>
              <a:t>Permutations</a:t>
            </a:r>
            <a:r>
              <a:rPr lang="en-US" sz="3400" spc="-130" dirty="0">
                <a:latin typeface="Times New Roman" panose="02020603050405020304" pitchFamily="18" charset="0"/>
                <a:cs typeface="Times New Roman" panose="02020603050405020304" pitchFamily="18" charset="0"/>
              </a:rPr>
              <a:t> </a:t>
            </a:r>
            <a:r>
              <a:rPr lang="en-US" sz="3400" dirty="0">
                <a:latin typeface="Times New Roman" panose="02020603050405020304" pitchFamily="18" charset="0"/>
                <a:cs typeface="Times New Roman" panose="02020603050405020304" pitchFamily="18" charset="0"/>
              </a:rPr>
              <a:t>and</a:t>
            </a:r>
            <a:r>
              <a:rPr lang="en-US" sz="3400" spc="-80" dirty="0">
                <a:latin typeface="Times New Roman" panose="02020603050405020304" pitchFamily="18" charset="0"/>
                <a:cs typeface="Times New Roman" panose="02020603050405020304" pitchFamily="18" charset="0"/>
              </a:rPr>
              <a:t> </a:t>
            </a:r>
            <a:r>
              <a:rPr lang="en-US" sz="3400" spc="-10" dirty="0">
                <a:latin typeface="Times New Roman" panose="02020603050405020304" pitchFamily="18" charset="0"/>
                <a:cs typeface="Times New Roman" panose="02020603050405020304" pitchFamily="18" charset="0"/>
              </a:rPr>
              <a:t>Combinations</a:t>
            </a:r>
            <a:endParaRPr lang="en-US" sz="3400" dirty="0">
              <a:latin typeface="Times New Roman" panose="02020603050405020304" pitchFamily="18" charset="0"/>
              <a:cs typeface="Times New Roman" panose="02020603050405020304" pitchFamily="18" charset="0"/>
            </a:endParaRPr>
          </a:p>
        </p:txBody>
      </p:sp>
      <p:sp>
        <p:nvSpPr>
          <p:cNvPr id="15" name="Rectangle 14">
            <a:extLst>
              <a:ext uri="{FF2B5EF4-FFF2-40B4-BE49-F238E27FC236}">
                <a16:creationId xmlns:a16="http://schemas.microsoft.com/office/drawing/2014/main" id="{E1AADF25-43E9-4DE0-AD82-4F60523191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2313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C2D515-EF3C-4E4E-8BC1-192B21E927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1531" y="0"/>
            <a:ext cx="3428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bject 3"/>
          <p:cNvSpPr txBox="1"/>
          <p:nvPr/>
        </p:nvSpPr>
        <p:spPr>
          <a:xfrm>
            <a:off x="1087011" y="1524000"/>
            <a:ext cx="7596472" cy="4164659"/>
          </a:xfrm>
          <a:prstGeom prst="rect">
            <a:avLst/>
          </a:prstGeom>
        </p:spPr>
        <p:txBody>
          <a:bodyPr vert="horz" lIns="91440" tIns="45720" rIns="91440" bIns="45720" rtlCol="0" anchor="ctr">
            <a:normAutofit/>
          </a:bodyPr>
          <a:lstStyle/>
          <a:p>
            <a:pPr marL="357632" marR="5080" indent="-342900" algn="just" defTabSz="914400">
              <a:lnSpc>
                <a:spcPct val="120000"/>
              </a:lnSpc>
              <a:spcBef>
                <a:spcPts val="500"/>
              </a:spcBef>
              <a:spcAft>
                <a:spcPts val="600"/>
              </a:spcAft>
              <a:buClr>
                <a:schemeClr val="accent6"/>
              </a:buClr>
              <a:buSzPct val="90000"/>
              <a:buFont typeface="Wingdings" panose="05000000000000000000" pitchFamily="2" charset="2"/>
              <a:buChar char="v"/>
              <a:tabLst>
                <a:tab pos="355600" algn="l"/>
              </a:tabLst>
            </a:pPr>
            <a:r>
              <a:rPr lang="en-US" sz="2000" dirty="0">
                <a:latin typeface="Times New Roman" panose="02020603050405020304" pitchFamily="18" charset="0"/>
                <a:cs typeface="Times New Roman" panose="02020603050405020304" pitchFamily="18" charset="0"/>
              </a:rPr>
              <a:t>Many</a:t>
            </a:r>
            <a:r>
              <a:rPr lang="en-US" sz="2000" spc="-3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counting</a:t>
            </a:r>
            <a:r>
              <a:rPr lang="en-US" sz="2000" spc="-4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problems</a:t>
            </a:r>
            <a:r>
              <a:rPr lang="en-US" sz="2000" spc="-4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can</a:t>
            </a:r>
            <a:r>
              <a:rPr lang="en-US" sz="2000" spc="-4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be</a:t>
            </a:r>
            <a:r>
              <a:rPr lang="en-US" sz="2000" spc="-5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solved</a:t>
            </a:r>
            <a:r>
              <a:rPr lang="en-US" sz="2000" spc="-3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by</a:t>
            </a:r>
            <a:r>
              <a:rPr lang="en-US" sz="2000" spc="-4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finding</a:t>
            </a:r>
            <a:r>
              <a:rPr lang="en-US" sz="2000" spc="-45"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the</a:t>
            </a:r>
            <a:r>
              <a:rPr lang="en-US" sz="2000" b="1" spc="-35" dirty="0">
                <a:latin typeface="Times New Roman" panose="02020603050405020304" pitchFamily="18" charset="0"/>
                <a:cs typeface="Times New Roman" panose="02020603050405020304" pitchFamily="18" charset="0"/>
              </a:rPr>
              <a:t> </a:t>
            </a:r>
            <a:r>
              <a:rPr lang="en-US" sz="2000" b="1" spc="-10" dirty="0">
                <a:latin typeface="Times New Roman" panose="02020603050405020304" pitchFamily="18" charset="0"/>
                <a:cs typeface="Times New Roman" panose="02020603050405020304" pitchFamily="18" charset="0"/>
              </a:rPr>
              <a:t>number </a:t>
            </a:r>
            <a:r>
              <a:rPr lang="en-US" sz="2000" b="1" dirty="0">
                <a:latin typeface="Times New Roman" panose="02020603050405020304" pitchFamily="18" charset="0"/>
                <a:cs typeface="Times New Roman" panose="02020603050405020304" pitchFamily="18" charset="0"/>
              </a:rPr>
              <a:t>of</a:t>
            </a:r>
            <a:r>
              <a:rPr lang="en-US" sz="2000" b="1" spc="215"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ways</a:t>
            </a:r>
            <a:r>
              <a:rPr lang="en-US" sz="2000" b="1" spc="22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to</a:t>
            </a:r>
            <a:r>
              <a:rPr lang="en-US" sz="2000" b="1" spc="22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arrange</a:t>
            </a:r>
            <a:r>
              <a:rPr lang="en-US" sz="2000" b="1" spc="225"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a</a:t>
            </a:r>
            <a:r>
              <a:rPr lang="en-US" sz="2000" b="1" spc="22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specified</a:t>
            </a:r>
            <a:r>
              <a:rPr lang="en-US" sz="2000" b="1" spc="20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number</a:t>
            </a:r>
            <a:r>
              <a:rPr lang="en-US" sz="2000" b="1" spc="225"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of</a:t>
            </a:r>
            <a:r>
              <a:rPr lang="en-US" sz="2000" b="1" spc="215"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distinct</a:t>
            </a:r>
            <a:r>
              <a:rPr lang="en-US" sz="2000" b="1" spc="210" dirty="0">
                <a:latin typeface="Times New Roman" panose="02020603050405020304" pitchFamily="18" charset="0"/>
                <a:cs typeface="Times New Roman" panose="02020603050405020304" pitchFamily="18" charset="0"/>
              </a:rPr>
              <a:t> </a:t>
            </a:r>
            <a:r>
              <a:rPr lang="en-US" sz="2000" b="1" spc="-10" dirty="0">
                <a:latin typeface="Times New Roman" panose="02020603050405020304" pitchFamily="18" charset="0"/>
                <a:cs typeface="Times New Roman" panose="02020603050405020304" pitchFamily="18" charset="0"/>
              </a:rPr>
              <a:t>elements </a:t>
            </a:r>
            <a:r>
              <a:rPr lang="en-US" sz="2000" b="1" dirty="0">
                <a:latin typeface="Times New Roman" panose="02020603050405020304" pitchFamily="18" charset="0"/>
                <a:cs typeface="Times New Roman" panose="02020603050405020304" pitchFamily="18" charset="0"/>
              </a:rPr>
              <a:t>of</a:t>
            </a:r>
            <a:r>
              <a:rPr lang="en-US" sz="2000" b="1" spc="105"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a</a:t>
            </a:r>
            <a:r>
              <a:rPr lang="en-US" sz="2000" b="1" spc="105"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set</a:t>
            </a:r>
            <a:r>
              <a:rPr lang="en-US" sz="2000" b="1" spc="95"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of</a:t>
            </a:r>
            <a:r>
              <a:rPr lang="en-US" sz="2000" b="1" spc="105"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a</a:t>
            </a:r>
            <a:r>
              <a:rPr lang="en-US" sz="2000" b="1" spc="11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particular</a:t>
            </a:r>
            <a:r>
              <a:rPr lang="en-US" sz="2000" b="1" spc="105"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size</a:t>
            </a:r>
            <a:r>
              <a:rPr lang="en-US" sz="2000" dirty="0">
                <a:latin typeface="Times New Roman" panose="02020603050405020304" pitchFamily="18" charset="0"/>
                <a:cs typeface="Times New Roman" panose="02020603050405020304" pitchFamily="18" charset="0"/>
              </a:rPr>
              <a:t>,</a:t>
            </a:r>
            <a:r>
              <a:rPr lang="en-US" sz="2000" spc="1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where</a:t>
            </a:r>
            <a:r>
              <a:rPr lang="en-US" sz="2000" spc="110" dirty="0">
                <a:latin typeface="Times New Roman" panose="02020603050405020304" pitchFamily="18" charset="0"/>
                <a:cs typeface="Times New Roman" panose="02020603050405020304" pitchFamily="18" charset="0"/>
              </a:rPr>
              <a:t>  </a:t>
            </a:r>
            <a:r>
              <a:rPr lang="en-US" sz="2000" b="1" u="sng" dirty="0">
                <a:uFill>
                  <a:solidFill>
                    <a:srgbClr val="000000"/>
                  </a:solidFill>
                </a:uFill>
                <a:latin typeface="Times New Roman" panose="02020603050405020304" pitchFamily="18" charset="0"/>
                <a:cs typeface="Times New Roman" panose="02020603050405020304" pitchFamily="18" charset="0"/>
              </a:rPr>
              <a:t>the</a:t>
            </a:r>
            <a:r>
              <a:rPr lang="en-US" sz="2000" b="1" u="sng" spc="110" dirty="0">
                <a:uFill>
                  <a:solidFill>
                    <a:srgbClr val="000000"/>
                  </a:solidFill>
                </a:uFill>
                <a:latin typeface="Times New Roman" panose="02020603050405020304" pitchFamily="18" charset="0"/>
                <a:cs typeface="Times New Roman" panose="02020603050405020304" pitchFamily="18" charset="0"/>
              </a:rPr>
              <a:t>  </a:t>
            </a:r>
            <a:r>
              <a:rPr lang="en-US" sz="2000" b="1" u="sng" dirty="0">
                <a:uFill>
                  <a:solidFill>
                    <a:srgbClr val="000000"/>
                  </a:solidFill>
                </a:uFill>
                <a:latin typeface="Times New Roman" panose="02020603050405020304" pitchFamily="18" charset="0"/>
                <a:cs typeface="Times New Roman" panose="02020603050405020304" pitchFamily="18" charset="0"/>
              </a:rPr>
              <a:t>order</a:t>
            </a:r>
            <a:r>
              <a:rPr lang="en-US" sz="2000" b="1" u="sng" spc="110" dirty="0">
                <a:uFill>
                  <a:solidFill>
                    <a:srgbClr val="000000"/>
                  </a:solidFill>
                </a:uFill>
                <a:latin typeface="Times New Roman" panose="02020603050405020304" pitchFamily="18" charset="0"/>
                <a:cs typeface="Times New Roman" panose="02020603050405020304" pitchFamily="18" charset="0"/>
              </a:rPr>
              <a:t>  </a:t>
            </a:r>
            <a:r>
              <a:rPr lang="en-US" sz="2000" b="1" u="sng" dirty="0">
                <a:uFill>
                  <a:solidFill>
                    <a:srgbClr val="000000"/>
                  </a:solidFill>
                </a:uFill>
                <a:latin typeface="Times New Roman" panose="02020603050405020304" pitchFamily="18" charset="0"/>
                <a:cs typeface="Times New Roman" panose="02020603050405020304" pitchFamily="18" charset="0"/>
              </a:rPr>
              <a:t>of</a:t>
            </a:r>
            <a:r>
              <a:rPr lang="en-US" sz="2000" b="1" u="sng" spc="105" dirty="0">
                <a:uFill>
                  <a:solidFill>
                    <a:srgbClr val="000000"/>
                  </a:solidFill>
                </a:uFill>
                <a:latin typeface="Times New Roman" panose="02020603050405020304" pitchFamily="18" charset="0"/>
                <a:cs typeface="Times New Roman" panose="02020603050405020304" pitchFamily="18" charset="0"/>
              </a:rPr>
              <a:t>  </a:t>
            </a:r>
            <a:r>
              <a:rPr lang="en-US" sz="2000" b="1" u="sng" spc="-10" dirty="0">
                <a:uFill>
                  <a:solidFill>
                    <a:srgbClr val="000000"/>
                  </a:solidFill>
                </a:uFill>
                <a:latin typeface="Times New Roman" panose="02020603050405020304" pitchFamily="18" charset="0"/>
                <a:cs typeface="Times New Roman" panose="02020603050405020304" pitchFamily="18" charset="0"/>
              </a:rPr>
              <a:t>these</a:t>
            </a:r>
            <a:r>
              <a:rPr lang="en-US" sz="2000" b="1" spc="-10" dirty="0">
                <a:latin typeface="Times New Roman" panose="02020603050405020304" pitchFamily="18" charset="0"/>
                <a:cs typeface="Times New Roman" panose="02020603050405020304" pitchFamily="18" charset="0"/>
              </a:rPr>
              <a:t> </a:t>
            </a:r>
            <a:r>
              <a:rPr lang="en-US" sz="2000" b="1" u="sng" dirty="0">
                <a:uFill>
                  <a:solidFill>
                    <a:srgbClr val="000000"/>
                  </a:solidFill>
                </a:uFill>
                <a:latin typeface="Times New Roman" panose="02020603050405020304" pitchFamily="18" charset="0"/>
                <a:cs typeface="Times New Roman" panose="02020603050405020304" pitchFamily="18" charset="0"/>
              </a:rPr>
              <a:t>elements</a:t>
            </a:r>
            <a:r>
              <a:rPr lang="en-US" sz="2000" b="1" u="sng" spc="-125" dirty="0">
                <a:uFill>
                  <a:solidFill>
                    <a:srgbClr val="000000"/>
                  </a:solidFill>
                </a:uFill>
                <a:latin typeface="Times New Roman" panose="02020603050405020304" pitchFamily="18" charset="0"/>
                <a:cs typeface="Times New Roman" panose="02020603050405020304" pitchFamily="18" charset="0"/>
              </a:rPr>
              <a:t> </a:t>
            </a:r>
            <a:r>
              <a:rPr lang="en-US" sz="2000" b="1" u="sng" spc="-10" dirty="0">
                <a:uFill>
                  <a:solidFill>
                    <a:srgbClr val="000000"/>
                  </a:solidFill>
                </a:uFill>
                <a:latin typeface="Times New Roman" panose="02020603050405020304" pitchFamily="18" charset="0"/>
                <a:cs typeface="Times New Roman" panose="02020603050405020304" pitchFamily="18" charset="0"/>
              </a:rPr>
              <a:t>matters</a:t>
            </a:r>
            <a:r>
              <a:rPr lang="en-US" sz="2000" spc="-10" dirty="0">
                <a:latin typeface="Times New Roman" panose="02020603050405020304" pitchFamily="18" charset="0"/>
                <a:cs typeface="Times New Roman" panose="02020603050405020304" pitchFamily="18" charset="0"/>
              </a:rPr>
              <a:t>.</a:t>
            </a:r>
            <a:r>
              <a:rPr lang="en-US" sz="2000" spc="-125" dirty="0">
                <a:latin typeface="Times New Roman" panose="02020603050405020304" pitchFamily="18" charset="0"/>
                <a:cs typeface="Times New Roman" panose="02020603050405020304" pitchFamily="18" charset="0"/>
              </a:rPr>
              <a:t> </a:t>
            </a:r>
            <a:r>
              <a:rPr lang="en-US" sz="2000" b="1" i="1" spc="-10" dirty="0">
                <a:latin typeface="Times New Roman" panose="02020603050405020304" pitchFamily="18" charset="0"/>
                <a:cs typeface="Times New Roman" panose="02020603050405020304" pitchFamily="18" charset="0"/>
              </a:rPr>
              <a:t>Permutations</a:t>
            </a:r>
            <a:endParaRPr lang="en-US" sz="2000" dirty="0">
              <a:latin typeface="Times New Roman" panose="02020603050405020304" pitchFamily="18" charset="0"/>
              <a:cs typeface="Times New Roman" panose="02020603050405020304" pitchFamily="18" charset="0"/>
            </a:endParaRPr>
          </a:p>
          <a:p>
            <a:pPr marL="357632" marR="5080" indent="-342900" algn="just" defTabSz="914400">
              <a:lnSpc>
                <a:spcPct val="120000"/>
              </a:lnSpc>
              <a:spcBef>
                <a:spcPts val="500"/>
              </a:spcBef>
              <a:spcAft>
                <a:spcPts val="600"/>
              </a:spcAft>
              <a:buClr>
                <a:schemeClr val="accent6"/>
              </a:buClr>
              <a:buSzPct val="90000"/>
              <a:buFont typeface="Wingdings" panose="05000000000000000000" pitchFamily="2" charset="2"/>
              <a:buChar char="v"/>
              <a:tabLst>
                <a:tab pos="355600" algn="l"/>
              </a:tabLst>
            </a:pPr>
            <a:r>
              <a:rPr lang="en-US" sz="2000" dirty="0">
                <a:latin typeface="Times New Roman" panose="02020603050405020304" pitchFamily="18" charset="0"/>
                <a:cs typeface="Times New Roman" panose="02020603050405020304" pitchFamily="18" charset="0"/>
              </a:rPr>
              <a:t>Many</a:t>
            </a:r>
            <a:r>
              <a:rPr lang="en-US" sz="2000" spc="2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other</a:t>
            </a:r>
            <a:r>
              <a:rPr lang="en-US" sz="2000" spc="21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counting</a:t>
            </a:r>
            <a:r>
              <a:rPr lang="en-US" sz="2000" spc="21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problems</a:t>
            </a:r>
            <a:r>
              <a:rPr lang="en-US" sz="2000" spc="21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can</a:t>
            </a:r>
            <a:r>
              <a:rPr lang="en-US" sz="2000" spc="204"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be</a:t>
            </a:r>
            <a:r>
              <a:rPr lang="en-US" sz="2000" spc="21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solved</a:t>
            </a:r>
            <a:r>
              <a:rPr lang="en-US" sz="2000" spc="21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by</a:t>
            </a:r>
            <a:r>
              <a:rPr lang="en-US" sz="2000" spc="21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finding</a:t>
            </a:r>
            <a:r>
              <a:rPr lang="en-US" sz="2000" b="1" spc="220" dirty="0">
                <a:latin typeface="Times New Roman" panose="02020603050405020304" pitchFamily="18" charset="0"/>
                <a:cs typeface="Times New Roman" panose="02020603050405020304" pitchFamily="18" charset="0"/>
              </a:rPr>
              <a:t> </a:t>
            </a:r>
            <a:r>
              <a:rPr lang="en-US" sz="2000" b="1" spc="-25" dirty="0">
                <a:latin typeface="Times New Roman" panose="02020603050405020304" pitchFamily="18" charset="0"/>
                <a:cs typeface="Times New Roman" panose="02020603050405020304" pitchFamily="18" charset="0"/>
              </a:rPr>
              <a:t>the </a:t>
            </a:r>
            <a:r>
              <a:rPr lang="en-US" sz="2000" b="1" dirty="0">
                <a:latin typeface="Times New Roman" panose="02020603050405020304" pitchFamily="18" charset="0"/>
                <a:cs typeface="Times New Roman" panose="02020603050405020304" pitchFamily="18" charset="0"/>
              </a:rPr>
              <a:t>number</a:t>
            </a:r>
            <a:r>
              <a:rPr lang="en-US" sz="2000" b="1" spc="28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of</a:t>
            </a:r>
            <a:r>
              <a:rPr lang="en-US" sz="2000" b="1" spc="28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ways</a:t>
            </a:r>
            <a:r>
              <a:rPr lang="en-US" sz="2000" b="1" spc="28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to</a:t>
            </a:r>
            <a:r>
              <a:rPr lang="en-US" sz="2000" b="1" spc="28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select</a:t>
            </a:r>
            <a:r>
              <a:rPr lang="en-US" sz="2000" b="1" spc="27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a</a:t>
            </a:r>
            <a:r>
              <a:rPr lang="en-US" sz="2000" b="1" spc="28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particular</a:t>
            </a:r>
            <a:r>
              <a:rPr lang="en-US" sz="2000" b="1" spc="28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number</a:t>
            </a:r>
            <a:r>
              <a:rPr lang="en-US" sz="2000" b="1" spc="28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of</a:t>
            </a:r>
            <a:r>
              <a:rPr lang="en-US" sz="2000" b="1" spc="275" dirty="0">
                <a:latin typeface="Times New Roman" panose="02020603050405020304" pitchFamily="18" charset="0"/>
                <a:cs typeface="Times New Roman" panose="02020603050405020304" pitchFamily="18" charset="0"/>
              </a:rPr>
              <a:t> </a:t>
            </a:r>
            <a:r>
              <a:rPr lang="en-US" sz="2000" b="1" spc="-10" dirty="0">
                <a:latin typeface="Times New Roman" panose="02020603050405020304" pitchFamily="18" charset="0"/>
                <a:cs typeface="Times New Roman" panose="02020603050405020304" pitchFamily="18" charset="0"/>
              </a:rPr>
              <a:t>elements </a:t>
            </a:r>
            <a:r>
              <a:rPr lang="en-US" sz="2000" b="1" dirty="0">
                <a:latin typeface="Times New Roman" panose="02020603050405020304" pitchFamily="18" charset="0"/>
                <a:cs typeface="Times New Roman" panose="02020603050405020304" pitchFamily="18" charset="0"/>
              </a:rPr>
              <a:t>from</a:t>
            </a:r>
            <a:r>
              <a:rPr lang="en-US" sz="2000" b="1" spc="75"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a</a:t>
            </a:r>
            <a:r>
              <a:rPr lang="en-US" sz="2000" b="1" spc="65"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set</a:t>
            </a:r>
            <a:r>
              <a:rPr lang="en-US" sz="2000" b="1" spc="65"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of</a:t>
            </a:r>
            <a:r>
              <a:rPr lang="en-US" sz="2000" b="1" spc="7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a</a:t>
            </a:r>
            <a:r>
              <a:rPr lang="en-US" sz="2000" b="1" spc="75"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particular</a:t>
            </a:r>
            <a:r>
              <a:rPr lang="en-US" sz="2000" b="1" spc="7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size</a:t>
            </a:r>
            <a:r>
              <a:rPr lang="en-US" sz="2000" dirty="0">
                <a:latin typeface="Times New Roman" panose="02020603050405020304" pitchFamily="18" charset="0"/>
                <a:cs typeface="Times New Roman" panose="02020603050405020304" pitchFamily="18" charset="0"/>
              </a:rPr>
              <a:t>,</a:t>
            </a:r>
            <a:r>
              <a:rPr lang="en-US" sz="2000" spc="70" dirty="0">
                <a:latin typeface="Times New Roman" panose="02020603050405020304" pitchFamily="18" charset="0"/>
                <a:cs typeface="Times New Roman" panose="02020603050405020304" pitchFamily="18" charset="0"/>
              </a:rPr>
              <a:t>  </a:t>
            </a:r>
            <a:r>
              <a:rPr lang="en-US" sz="2000" b="1" u="sng" dirty="0">
                <a:uFill>
                  <a:solidFill>
                    <a:srgbClr val="000000"/>
                  </a:solidFill>
                </a:uFill>
                <a:latin typeface="Times New Roman" panose="02020603050405020304" pitchFamily="18" charset="0"/>
                <a:cs typeface="Times New Roman" panose="02020603050405020304" pitchFamily="18" charset="0"/>
              </a:rPr>
              <a:t>where</a:t>
            </a:r>
            <a:r>
              <a:rPr lang="en-US" sz="2000" b="1" u="sng" spc="70" dirty="0">
                <a:uFill>
                  <a:solidFill>
                    <a:srgbClr val="000000"/>
                  </a:solidFill>
                </a:uFill>
                <a:latin typeface="Times New Roman" panose="02020603050405020304" pitchFamily="18" charset="0"/>
                <a:cs typeface="Times New Roman" panose="02020603050405020304" pitchFamily="18" charset="0"/>
              </a:rPr>
              <a:t>  </a:t>
            </a:r>
            <a:r>
              <a:rPr lang="en-US" sz="2000" b="1" u="sng" dirty="0">
                <a:uFill>
                  <a:solidFill>
                    <a:srgbClr val="000000"/>
                  </a:solidFill>
                </a:uFill>
                <a:latin typeface="Times New Roman" panose="02020603050405020304" pitchFamily="18" charset="0"/>
                <a:cs typeface="Times New Roman" panose="02020603050405020304" pitchFamily="18" charset="0"/>
              </a:rPr>
              <a:t>the</a:t>
            </a:r>
            <a:r>
              <a:rPr lang="en-US" sz="2000" b="1" u="sng" spc="85" dirty="0">
                <a:uFill>
                  <a:solidFill>
                    <a:srgbClr val="000000"/>
                  </a:solidFill>
                </a:uFill>
                <a:latin typeface="Times New Roman" panose="02020603050405020304" pitchFamily="18" charset="0"/>
                <a:cs typeface="Times New Roman" panose="02020603050405020304" pitchFamily="18" charset="0"/>
              </a:rPr>
              <a:t>  </a:t>
            </a:r>
            <a:r>
              <a:rPr lang="en-US" sz="2000" b="1" u="sng" dirty="0">
                <a:uFill>
                  <a:solidFill>
                    <a:srgbClr val="000000"/>
                  </a:solidFill>
                </a:uFill>
                <a:latin typeface="Times New Roman" panose="02020603050405020304" pitchFamily="18" charset="0"/>
                <a:cs typeface="Times New Roman" panose="02020603050405020304" pitchFamily="18" charset="0"/>
              </a:rPr>
              <a:t>order</a:t>
            </a:r>
            <a:r>
              <a:rPr lang="en-US" sz="2000" b="1" u="sng" spc="65" dirty="0">
                <a:uFill>
                  <a:solidFill>
                    <a:srgbClr val="000000"/>
                  </a:solidFill>
                </a:uFill>
                <a:latin typeface="Times New Roman" panose="02020603050405020304" pitchFamily="18" charset="0"/>
                <a:cs typeface="Times New Roman" panose="02020603050405020304" pitchFamily="18" charset="0"/>
              </a:rPr>
              <a:t>  </a:t>
            </a:r>
            <a:r>
              <a:rPr lang="en-US" sz="2000" b="1" u="sng" dirty="0">
                <a:uFill>
                  <a:solidFill>
                    <a:srgbClr val="000000"/>
                  </a:solidFill>
                </a:uFill>
                <a:latin typeface="Times New Roman" panose="02020603050405020304" pitchFamily="18" charset="0"/>
                <a:cs typeface="Times New Roman" panose="02020603050405020304" pitchFamily="18" charset="0"/>
              </a:rPr>
              <a:t>of</a:t>
            </a:r>
            <a:r>
              <a:rPr lang="en-US" sz="2000" b="1" u="sng" spc="75" dirty="0">
                <a:uFill>
                  <a:solidFill>
                    <a:srgbClr val="000000"/>
                  </a:solidFill>
                </a:uFill>
                <a:latin typeface="Times New Roman" panose="02020603050405020304" pitchFamily="18" charset="0"/>
                <a:cs typeface="Times New Roman" panose="02020603050405020304" pitchFamily="18" charset="0"/>
              </a:rPr>
              <a:t>  </a:t>
            </a:r>
            <a:r>
              <a:rPr lang="en-US" sz="2000" b="1" u="sng" spc="-25" dirty="0">
                <a:uFill>
                  <a:solidFill>
                    <a:srgbClr val="000000"/>
                  </a:solidFill>
                </a:uFill>
                <a:latin typeface="Times New Roman" panose="02020603050405020304" pitchFamily="18" charset="0"/>
                <a:cs typeface="Times New Roman" panose="02020603050405020304" pitchFamily="18" charset="0"/>
              </a:rPr>
              <a:t>the</a:t>
            </a:r>
            <a:r>
              <a:rPr lang="en-US" sz="2000" b="1" spc="-25" dirty="0">
                <a:latin typeface="Times New Roman" panose="02020603050405020304" pitchFamily="18" charset="0"/>
                <a:cs typeface="Times New Roman" panose="02020603050405020304" pitchFamily="18" charset="0"/>
              </a:rPr>
              <a:t> </a:t>
            </a:r>
            <a:r>
              <a:rPr lang="en-US" sz="2000" b="1" u="sng" dirty="0">
                <a:uFill>
                  <a:solidFill>
                    <a:srgbClr val="000000"/>
                  </a:solidFill>
                </a:uFill>
                <a:latin typeface="Times New Roman" panose="02020603050405020304" pitchFamily="18" charset="0"/>
                <a:cs typeface="Times New Roman" panose="02020603050405020304" pitchFamily="18" charset="0"/>
              </a:rPr>
              <a:t>elements</a:t>
            </a:r>
            <a:r>
              <a:rPr lang="en-US" sz="2000" b="1" u="sng" spc="-75" dirty="0">
                <a:uFill>
                  <a:solidFill>
                    <a:srgbClr val="000000"/>
                  </a:solidFill>
                </a:uFill>
                <a:latin typeface="Times New Roman" panose="02020603050405020304" pitchFamily="18" charset="0"/>
                <a:cs typeface="Times New Roman" panose="02020603050405020304" pitchFamily="18" charset="0"/>
              </a:rPr>
              <a:t> </a:t>
            </a:r>
            <a:r>
              <a:rPr lang="en-US" sz="2000" b="1" u="sng" dirty="0">
                <a:uFill>
                  <a:solidFill>
                    <a:srgbClr val="000000"/>
                  </a:solidFill>
                </a:uFill>
                <a:latin typeface="Times New Roman" panose="02020603050405020304" pitchFamily="18" charset="0"/>
                <a:cs typeface="Times New Roman" panose="02020603050405020304" pitchFamily="18" charset="0"/>
              </a:rPr>
              <a:t>selected</a:t>
            </a:r>
            <a:r>
              <a:rPr lang="en-US" sz="2000" b="1" u="sng" spc="-75" dirty="0">
                <a:uFill>
                  <a:solidFill>
                    <a:srgbClr val="000000"/>
                  </a:solidFill>
                </a:uFill>
                <a:latin typeface="Times New Roman" panose="02020603050405020304" pitchFamily="18" charset="0"/>
                <a:cs typeface="Times New Roman" panose="02020603050405020304" pitchFamily="18" charset="0"/>
              </a:rPr>
              <a:t> </a:t>
            </a:r>
            <a:r>
              <a:rPr lang="en-US" sz="2000" b="1" u="sng" dirty="0">
                <a:uFill>
                  <a:solidFill>
                    <a:srgbClr val="000000"/>
                  </a:solidFill>
                </a:uFill>
                <a:latin typeface="Times New Roman" panose="02020603050405020304" pitchFamily="18" charset="0"/>
                <a:cs typeface="Times New Roman" panose="02020603050405020304" pitchFamily="18" charset="0"/>
              </a:rPr>
              <a:t>does</a:t>
            </a:r>
            <a:r>
              <a:rPr lang="en-US" sz="2000" b="1" u="sng" spc="-85" dirty="0">
                <a:uFill>
                  <a:solidFill>
                    <a:srgbClr val="000000"/>
                  </a:solidFill>
                </a:uFill>
                <a:latin typeface="Times New Roman" panose="02020603050405020304" pitchFamily="18" charset="0"/>
                <a:cs typeface="Times New Roman" panose="02020603050405020304" pitchFamily="18" charset="0"/>
              </a:rPr>
              <a:t> </a:t>
            </a:r>
            <a:r>
              <a:rPr lang="en-US" sz="2000" b="1" u="sng" dirty="0">
                <a:uFill>
                  <a:solidFill>
                    <a:srgbClr val="000000"/>
                  </a:solidFill>
                </a:uFill>
                <a:latin typeface="Times New Roman" panose="02020603050405020304" pitchFamily="18" charset="0"/>
                <a:cs typeface="Times New Roman" panose="02020603050405020304" pitchFamily="18" charset="0"/>
              </a:rPr>
              <a:t>not</a:t>
            </a:r>
            <a:r>
              <a:rPr lang="en-US" sz="2000" b="1" u="sng" spc="-75" dirty="0">
                <a:uFill>
                  <a:solidFill>
                    <a:srgbClr val="000000"/>
                  </a:solidFill>
                </a:uFill>
                <a:latin typeface="Times New Roman" panose="02020603050405020304" pitchFamily="18" charset="0"/>
                <a:cs typeface="Times New Roman" panose="02020603050405020304" pitchFamily="18" charset="0"/>
              </a:rPr>
              <a:t> </a:t>
            </a:r>
            <a:r>
              <a:rPr lang="en-US" sz="2000" b="1" u="sng" dirty="0">
                <a:uFill>
                  <a:solidFill>
                    <a:srgbClr val="000000"/>
                  </a:solidFill>
                </a:uFill>
                <a:latin typeface="Times New Roman" panose="02020603050405020304" pitchFamily="18" charset="0"/>
                <a:cs typeface="Times New Roman" panose="02020603050405020304" pitchFamily="18" charset="0"/>
              </a:rPr>
              <a:t>matter</a:t>
            </a:r>
            <a:r>
              <a:rPr lang="en-US" sz="2000" dirty="0">
                <a:latin typeface="Times New Roman" panose="02020603050405020304" pitchFamily="18" charset="0"/>
                <a:cs typeface="Times New Roman" panose="02020603050405020304" pitchFamily="18" charset="0"/>
              </a:rPr>
              <a:t>.</a:t>
            </a:r>
            <a:r>
              <a:rPr lang="en-US" sz="2000" spc="-80" dirty="0">
                <a:latin typeface="Times New Roman" panose="02020603050405020304" pitchFamily="18" charset="0"/>
                <a:cs typeface="Times New Roman" panose="02020603050405020304" pitchFamily="18" charset="0"/>
              </a:rPr>
              <a:t> </a:t>
            </a:r>
            <a:r>
              <a:rPr lang="en-US" sz="2000" b="1" i="1" spc="-10" dirty="0">
                <a:latin typeface="Times New Roman" panose="02020603050405020304" pitchFamily="18" charset="0"/>
                <a:cs typeface="Times New Roman" panose="02020603050405020304" pitchFamily="18" charset="0"/>
              </a:rPr>
              <a:t>Combinations</a:t>
            </a:r>
            <a:endParaRPr lang="en-US" sz="20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F3CF990-ACB8-443A-BB74-D36EC8A00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601900C-265D-4146-A578-477541E3D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1">
              <a:lumMod val="50000"/>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00B98862-BEE1-44FB-A335-A1B9106B44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123845" y="2105202"/>
            <a:ext cx="7020154" cy="4752798"/>
          </a:xfrm>
          <a:prstGeom prst="rect">
            <a:avLst/>
          </a:prstGeom>
          <a:noFill/>
        </p:spPr>
      </p:pic>
      <p:sp>
        <p:nvSpPr>
          <p:cNvPr id="15" name="Freeform: Shape 14">
            <a:extLst>
              <a:ext uri="{FF2B5EF4-FFF2-40B4-BE49-F238E27FC236}">
                <a16:creationId xmlns:a16="http://schemas.microsoft.com/office/drawing/2014/main" id="{65F94F98-3A57-49AA-838E-91AAF600B6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029111" y="-262376"/>
            <a:ext cx="5838229" cy="8391550"/>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25000">
                <a:schemeClr val="accent1">
                  <a:alpha val="0"/>
                </a:schemeClr>
              </a:gs>
              <a:gs pos="100000">
                <a:schemeClr val="accent1">
                  <a:alpha val="75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7" name="Picture 16">
            <a:extLst>
              <a:ext uri="{FF2B5EF4-FFF2-40B4-BE49-F238E27FC236}">
                <a16:creationId xmlns:a16="http://schemas.microsoft.com/office/drawing/2014/main" id="{7185CF21-0594-48C0-9F3E-254D6BCE9D9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9142400" cy="6858000"/>
          </a:xfrm>
          <a:prstGeom prst="rect">
            <a:avLst/>
          </a:prstGeom>
        </p:spPr>
      </p:pic>
      <p:sp>
        <p:nvSpPr>
          <p:cNvPr id="19" name="Rectangle 18">
            <a:extLst>
              <a:ext uri="{FF2B5EF4-FFF2-40B4-BE49-F238E27FC236}">
                <a16:creationId xmlns:a16="http://schemas.microsoft.com/office/drawing/2014/main" id="{41F8C064-2DC5-4758-B49C-76BFF64052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solidFill>
            <a:schemeClr val="tx2">
              <a:lumMod val="1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FBD68200-BC03-4015-860B-CD5C30CD7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5156" y="0"/>
            <a:ext cx="5906934" cy="6858000"/>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15000">
                <a:schemeClr val="bg2">
                  <a:alpha val="0"/>
                </a:schemeClr>
              </a:gs>
              <a:gs pos="100000">
                <a:schemeClr val="bg2"/>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3" name="Rectangle 22">
            <a:extLst>
              <a:ext uri="{FF2B5EF4-FFF2-40B4-BE49-F238E27FC236}">
                <a16:creationId xmlns:a16="http://schemas.microsoft.com/office/drawing/2014/main" id="{A0B5529D-5CAA-4BF2-B5C9-34705E7661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19931" cy="6858000"/>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5" name="Oval 24">
            <a:extLst>
              <a:ext uri="{FF2B5EF4-FFF2-40B4-BE49-F238E27FC236}">
                <a16:creationId xmlns:a16="http://schemas.microsoft.com/office/drawing/2014/main" id="{332A6F87-AC28-4AA8-B8A6-AEBC67BD0D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60675" y="421698"/>
            <a:ext cx="725361" cy="967148"/>
          </a:xfrm>
          <a:prstGeom prst="ellipse">
            <a:avLst/>
          </a:prstGeom>
          <a:gradFill>
            <a:gsLst>
              <a:gs pos="0">
                <a:schemeClr val="bg2">
                  <a:alpha val="0"/>
                </a:schemeClr>
              </a:gs>
              <a:gs pos="100000">
                <a:schemeClr val="accent1">
                  <a:alpha val="21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1F1974-550B-323C-05A9-EBE5629F204A}"/>
              </a:ext>
            </a:extLst>
          </p:cNvPr>
          <p:cNvSpPr>
            <a:spLocks noGrp="1"/>
          </p:cNvSpPr>
          <p:nvPr>
            <p:ph type="title"/>
          </p:nvPr>
        </p:nvSpPr>
        <p:spPr>
          <a:xfrm>
            <a:off x="1596316" y="702142"/>
            <a:ext cx="6285929" cy="1077229"/>
          </a:xfrm>
        </p:spPr>
        <p:txBody>
          <a:bodyPr>
            <a:noAutofit/>
          </a:bodyPr>
          <a:lstStyle/>
          <a:p>
            <a:pPr algn="ctr"/>
            <a:r>
              <a:rPr lang="en-US" sz="3200" b="1" dirty="0"/>
              <a:t>What is Permutation Formula? </a:t>
            </a:r>
            <a:br>
              <a:rPr lang="en-US" sz="3200" b="1" dirty="0"/>
            </a:br>
            <a:endParaRPr lang="en-US" sz="3200" dirty="0"/>
          </a:p>
        </p:txBody>
      </p:sp>
      <mc:AlternateContent xmlns:mc="http://schemas.openxmlformats.org/markup-compatibility/2006" xmlns:a14="http://schemas.microsoft.com/office/drawing/2010/main">
        <mc:Choice Requires="a14">
          <p:sp>
            <p:nvSpPr>
              <p:cNvPr id="4" name="Rectangle 1">
                <a:extLst>
                  <a:ext uri="{FF2B5EF4-FFF2-40B4-BE49-F238E27FC236}">
                    <a16:creationId xmlns:a16="http://schemas.microsoft.com/office/drawing/2014/main" id="{2E6140D4-842A-A686-355E-A72E1B5EBF74}"/>
                  </a:ext>
                </a:extLst>
              </p:cNvPr>
              <p:cNvSpPr>
                <a:spLocks noGrp="1" noChangeArrowheads="1"/>
              </p:cNvSpPr>
              <p:nvPr>
                <p:ph idx="1"/>
              </p:nvPr>
            </p:nvSpPr>
            <p:spPr bwMode="auto">
              <a:xfrm>
                <a:off x="866750" y="1655458"/>
                <a:ext cx="8162950" cy="3666728"/>
              </a:xfrm>
              <a:prstGeom prst="rect">
                <a:avLst/>
              </a:prstGeom>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lIns="91440" tIns="45720" rIns="91440" bIns="45720" numCol="1" anchor="t"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spcBef>
                    <a:spcPct val="0"/>
                  </a:spcBef>
                  <a:spcAft>
                    <a:spcPts val="600"/>
                  </a:spcAft>
                  <a:buClrTx/>
                  <a:buSzTx/>
                  <a:buFontTx/>
                  <a:buNone/>
                  <a:tabLst/>
                </a:pPr>
                <a:r>
                  <a:rPr kumimoji="0" lang="en-US" altLang="en-US" sz="2000" b="0" i="0" u="none" strike="noStrike" cap="none" normalizeH="0" baseline="0" dirty="0">
                    <a:ln>
                      <a:noFill/>
                    </a:ln>
                    <a:effectLst/>
                    <a:latin typeface="Times New Roman" panose="02020603050405020304" pitchFamily="18" charset="0"/>
                    <a:cs typeface="Times New Roman" panose="02020603050405020304" pitchFamily="18" charset="0"/>
                  </a:rPr>
                  <a:t>The formula for permutation for n objects taken r at a time is given by:</a:t>
                </a:r>
              </a:p>
              <a:p>
                <a:pPr lvl="0" algn="just" defTabSz="914400">
                  <a:spcAft>
                    <a:spcPts val="600"/>
                  </a:spcAft>
                  <a:buClrTx/>
                  <a:buSzTx/>
                  <a:buFont typeface="Wingdings" panose="05000000000000000000" pitchFamily="2" charset="2"/>
                  <a:buChar char="ü"/>
                </a:pPr>
                <a14:m>
                  <m:oMath xmlns:m="http://schemas.openxmlformats.org/officeDocument/2006/math">
                    <m:sSub>
                      <m:sSubPr>
                        <m:ctrlPr>
                          <a:rPr kumimoji="0" lang="en-US" altLang="en-US" sz="2000" b="0" i="1" u="none" strike="noStrike" cap="none" normalizeH="0" baseline="0" smtClean="0">
                            <a:ln>
                              <a:noFill/>
                            </a:ln>
                            <a:effectLst/>
                            <a:latin typeface="Cambria Math" panose="02040503050406030204" pitchFamily="18" charset="0"/>
                            <a:cs typeface="Times New Roman" panose="02020603050405020304" pitchFamily="18" charset="0"/>
                          </a:rPr>
                        </m:ctrlPr>
                      </m:sSubPr>
                      <m:e>
                        <m:sSub>
                          <m:sSubPr>
                            <m:ctrlPr>
                              <a:rPr kumimoji="0" lang="en-US" altLang="en-US" sz="2000" b="0" i="1" u="none" strike="noStrike" cap="none" normalizeH="0" baseline="0" smtClean="0">
                                <a:ln>
                                  <a:noFill/>
                                </a:ln>
                                <a:effectLst/>
                                <a:latin typeface="Cambria Math" panose="02040503050406030204" pitchFamily="18" charset="0"/>
                                <a:cs typeface="Times New Roman" panose="02020603050405020304" pitchFamily="18" charset="0"/>
                              </a:rPr>
                            </m:ctrlPr>
                          </m:sSubPr>
                          <m:e>
                            <m:r>
                              <a:rPr kumimoji="0" lang="en-US" altLang="en-US" sz="2000" b="0" i="1" u="none" strike="noStrike" cap="none" normalizeH="0" baseline="0" smtClean="0">
                                <a:ln>
                                  <a:noFill/>
                                </a:ln>
                                <a:effectLst/>
                                <a:latin typeface="Cambria Math" panose="02040503050406030204" pitchFamily="18" charset="0"/>
                                <a:cs typeface="Times New Roman" panose="02020603050405020304" pitchFamily="18" charset="0"/>
                              </a:rPr>
                              <m:t>𝑛</m:t>
                            </m:r>
                          </m:e>
                          <m:sub>
                            <m:r>
                              <a:rPr kumimoji="0" lang="en-US" altLang="en-US" sz="2000" b="0" i="1" u="none" strike="noStrike" cap="none" normalizeH="0" baseline="0" smtClean="0">
                                <a:ln>
                                  <a:noFill/>
                                </a:ln>
                                <a:effectLst/>
                                <a:latin typeface="Cambria Math" panose="02040503050406030204" pitchFamily="18" charset="0"/>
                                <a:cs typeface="Times New Roman" panose="02020603050405020304" pitchFamily="18" charset="0"/>
                              </a:rPr>
                              <m:t>𝑝</m:t>
                            </m:r>
                          </m:sub>
                        </m:sSub>
                      </m:e>
                      <m:sub>
                        <m:r>
                          <a:rPr kumimoji="0" lang="en-US" altLang="en-US" sz="2000" b="0" i="1" u="none" strike="noStrike" cap="none" normalizeH="0" baseline="0" smtClean="0">
                            <a:ln>
                              <a:noFill/>
                            </a:ln>
                            <a:effectLst/>
                            <a:latin typeface="Cambria Math" panose="02040503050406030204" pitchFamily="18" charset="0"/>
                            <a:cs typeface="Times New Roman" panose="02020603050405020304" pitchFamily="18" charset="0"/>
                          </a:rPr>
                          <m:t>𝑟</m:t>
                        </m:r>
                      </m:sub>
                    </m:sSub>
                  </m:oMath>
                </a14:m>
                <a:r>
                  <a:rPr kumimoji="0" lang="en-US" altLang="en-US" sz="2000" b="0" i="0" u="none" strike="noStrike" cap="none" normalizeH="0" baseline="0" dirty="0">
                    <a:ln>
                      <a:noFill/>
                    </a:ln>
                    <a:effectLst/>
                    <a:latin typeface="Times New Roman" panose="02020603050405020304" pitchFamily="18" charset="0"/>
                    <a:cs typeface="Times New Roman" panose="02020603050405020304" pitchFamily="18" charset="0"/>
                  </a:rPr>
                  <a:t>= </a:t>
                </a:r>
                <a14:m>
                  <m:oMath xmlns:m="http://schemas.openxmlformats.org/officeDocument/2006/math">
                    <m:f>
                      <m:fPr>
                        <m:ctrlPr>
                          <a:rPr kumimoji="0" lang="en-US" altLang="en-US" sz="2000" b="0" i="1" u="none" strike="noStrike" cap="none" normalizeH="0" baseline="0" smtClean="0">
                            <a:ln>
                              <a:noFill/>
                            </a:ln>
                            <a:effectLst/>
                            <a:latin typeface="Cambria Math" panose="02040503050406030204" pitchFamily="18" charset="0"/>
                            <a:cs typeface="Times New Roman" panose="02020603050405020304" pitchFamily="18" charset="0"/>
                          </a:rPr>
                        </m:ctrlPr>
                      </m:fPr>
                      <m:num>
                        <m:r>
                          <m:rPr>
                            <m:nor/>
                          </m:rPr>
                          <a:rPr lang="en-US" altLang="en-US" sz="2000" dirty="0">
                            <a:latin typeface="Times New Roman" panose="02020603050405020304" pitchFamily="18" charset="0"/>
                            <a:cs typeface="Times New Roman" panose="02020603050405020304" pitchFamily="18" charset="0"/>
                          </a:rPr>
                          <m:t>n</m:t>
                        </m:r>
                        <m:r>
                          <m:rPr>
                            <m:nor/>
                          </m:rPr>
                          <a:rPr lang="en-US" altLang="en-US" sz="2000" dirty="0">
                            <a:latin typeface="Times New Roman" panose="02020603050405020304" pitchFamily="18" charset="0"/>
                            <a:cs typeface="Times New Roman" panose="02020603050405020304" pitchFamily="18" charset="0"/>
                          </a:rPr>
                          <m:t>!</m:t>
                        </m:r>
                      </m:num>
                      <m:den>
                        <m:r>
                          <m:rPr>
                            <m:nor/>
                          </m:rPr>
                          <a:rPr lang="en-US" altLang="en-US" sz="2000" dirty="0">
                            <a:latin typeface="Times New Roman" panose="02020603050405020304" pitchFamily="18" charset="0"/>
                            <a:cs typeface="Times New Roman" panose="02020603050405020304" pitchFamily="18" charset="0"/>
                          </a:rPr>
                          <m:t>(</m:t>
                        </m:r>
                        <m:r>
                          <m:rPr>
                            <m:nor/>
                          </m:rPr>
                          <a:rPr lang="en-US" altLang="en-US" sz="2000" dirty="0">
                            <a:latin typeface="Times New Roman" panose="02020603050405020304" pitchFamily="18" charset="0"/>
                            <a:cs typeface="Times New Roman" panose="02020603050405020304" pitchFamily="18" charset="0"/>
                          </a:rPr>
                          <m:t>n</m:t>
                        </m:r>
                        <m:r>
                          <m:rPr>
                            <m:nor/>
                          </m:rPr>
                          <a:rPr lang="en-US" altLang="en-US" sz="2000" dirty="0">
                            <a:latin typeface="Times New Roman" panose="02020603050405020304" pitchFamily="18" charset="0"/>
                            <a:cs typeface="Times New Roman" panose="02020603050405020304" pitchFamily="18" charset="0"/>
                          </a:rPr>
                          <m:t>−</m:t>
                        </m:r>
                        <m:r>
                          <m:rPr>
                            <m:nor/>
                          </m:rPr>
                          <a:rPr lang="en-US" altLang="en-US" sz="2000" dirty="0">
                            <a:latin typeface="Times New Roman" panose="02020603050405020304" pitchFamily="18" charset="0"/>
                            <a:cs typeface="Times New Roman" panose="02020603050405020304" pitchFamily="18" charset="0"/>
                          </a:rPr>
                          <m:t>r</m:t>
                        </m:r>
                        <m:r>
                          <m:rPr>
                            <m:nor/>
                          </m:rPr>
                          <a:rPr lang="en-US" altLang="en-US" sz="2000" dirty="0">
                            <a:latin typeface="Times New Roman" panose="02020603050405020304" pitchFamily="18" charset="0"/>
                            <a:cs typeface="Times New Roman" panose="02020603050405020304" pitchFamily="18" charset="0"/>
                          </a:rPr>
                          <m:t>)! </m:t>
                        </m:r>
                      </m:den>
                    </m:f>
                  </m:oMath>
                </a14:m>
                <a:r>
                  <a:rPr kumimoji="0" lang="en-US" altLang="en-US" sz="2000" b="0" i="0" u="none" strike="noStrike" cap="none" normalizeH="0" baseline="0" dirty="0">
                    <a:ln>
                      <a:noFill/>
                    </a:ln>
                    <a:effectLst/>
                    <a:latin typeface="Times New Roman" panose="02020603050405020304" pitchFamily="18" charset="0"/>
                    <a:cs typeface="Times New Roman" panose="02020603050405020304" pitchFamily="18" charset="0"/>
                  </a:rPr>
                  <a:t>                                  </a:t>
                </a:r>
                <a14:m>
                  <m:oMath xmlns:m="http://schemas.openxmlformats.org/officeDocument/2006/math">
                    <m:sSub>
                      <m:sSubPr>
                        <m:ctrlPr>
                          <a:rPr lang="en-US" altLang="en-US" sz="2000" i="1">
                            <a:latin typeface="Cambria Math" panose="02040503050406030204" pitchFamily="18" charset="0"/>
                            <a:cs typeface="Times New Roman" panose="02020603050405020304" pitchFamily="18" charset="0"/>
                          </a:rPr>
                        </m:ctrlPr>
                      </m:sSubPr>
                      <m:e>
                        <m:sSub>
                          <m:sSubPr>
                            <m:ctrlPr>
                              <a:rPr lang="en-US" altLang="en-US" sz="2000" i="1">
                                <a:latin typeface="Cambria Math" panose="02040503050406030204" pitchFamily="18" charset="0"/>
                                <a:cs typeface="Times New Roman" panose="02020603050405020304" pitchFamily="18" charset="0"/>
                              </a:rPr>
                            </m:ctrlPr>
                          </m:sSubPr>
                          <m:e>
                            <m:r>
                              <a:rPr lang="en-US" altLang="en-US" sz="2000" i="1">
                                <a:latin typeface="Cambria Math" panose="02040503050406030204" pitchFamily="18" charset="0"/>
                                <a:cs typeface="Times New Roman" panose="02020603050405020304" pitchFamily="18" charset="0"/>
                              </a:rPr>
                              <m:t>𝑛</m:t>
                            </m:r>
                          </m:e>
                          <m:sub>
                            <m:r>
                              <a:rPr lang="en-US" altLang="en-US" sz="2000" i="1">
                                <a:latin typeface="Cambria Math" panose="02040503050406030204" pitchFamily="18" charset="0"/>
                                <a:cs typeface="Times New Roman" panose="02020603050405020304" pitchFamily="18" charset="0"/>
                              </a:rPr>
                              <m:t>𝑝</m:t>
                            </m:r>
                          </m:sub>
                        </m:sSub>
                      </m:e>
                      <m:sub>
                        <m:r>
                          <a:rPr lang="en-US" altLang="en-US" sz="2000" b="0" i="1" smtClean="0">
                            <a:latin typeface="Cambria Math" panose="02040503050406030204" pitchFamily="18" charset="0"/>
                            <a:cs typeface="Times New Roman" panose="02020603050405020304" pitchFamily="18" charset="0"/>
                          </a:rPr>
                          <m:t>𝑛</m:t>
                        </m:r>
                      </m:sub>
                    </m:sSub>
                  </m:oMath>
                </a14:m>
                <a:r>
                  <a:rPr kumimoji="0" lang="en-US" altLang="en-US" sz="2000" b="0" i="0" u="none" strike="noStrike" cap="none" normalizeH="0" baseline="0" dirty="0">
                    <a:ln>
                      <a:noFill/>
                    </a:ln>
                    <a:effectLst/>
                    <a:latin typeface="Times New Roman" panose="02020603050405020304" pitchFamily="18" charset="0"/>
                    <a:cs typeface="Times New Roman" panose="02020603050405020304" pitchFamily="18" charset="0"/>
                  </a:rPr>
                  <a:t>= n!</a:t>
                </a:r>
              </a:p>
              <a:p>
                <a:pPr marL="0" lvl="0" indent="0" defTabSz="914400">
                  <a:lnSpc>
                    <a:spcPct val="100000"/>
                  </a:lnSpc>
                  <a:buClrTx/>
                  <a:buSzTx/>
                  <a:buNone/>
                </a:pPr>
                <a:r>
                  <a:rPr lang="en-US" altLang="en-US" sz="2000" dirty="0">
                    <a:solidFill>
                      <a:srgbClr val="FFFF00"/>
                    </a:solidFill>
                    <a:latin typeface="acumin-pro"/>
                  </a:rPr>
                  <a:t>The number of ways to arrange "r" things taken at a time out of n different things, wherein each thing may be repeated any number of times is given by:</a:t>
                </a:r>
                <a:endParaRPr lang="en-US" altLang="en-US" sz="2000" dirty="0">
                  <a:solidFill>
                    <a:srgbClr val="FFFF00"/>
                  </a:solidFill>
                </a:endParaRPr>
              </a:p>
              <a:p>
                <a:pPr marL="0" lvl="0" indent="0" defTabSz="914400">
                  <a:lnSpc>
                    <a:spcPct val="100000"/>
                  </a:lnSpc>
                  <a:buClrTx/>
                  <a:buSzTx/>
                  <a:buNone/>
                </a:pPr>
                <a:r>
                  <a:rPr lang="en-US" altLang="en-US" sz="2000" dirty="0">
                    <a:solidFill>
                      <a:srgbClr val="FFFF00"/>
                    </a:solidFill>
                    <a:latin typeface="acumin-pro"/>
                  </a:rPr>
                  <a:t>n × n × ... (r times)</a:t>
                </a:r>
                <a:r>
                  <a:rPr lang="en-US" altLang="en-US" sz="2000" dirty="0">
                    <a:solidFill>
                      <a:srgbClr val="FFFF00"/>
                    </a:solidFill>
                  </a:rPr>
                  <a:t>  </a:t>
                </a:r>
                <a14:m>
                  <m:oMath xmlns:m="http://schemas.openxmlformats.org/officeDocument/2006/math">
                    <m:r>
                      <a:rPr kumimoji="0" lang="en-US" altLang="en-US" sz="2000" b="0" i="1" u="none" strike="noStrike" cap="none" normalizeH="0" baseline="0" smtClean="0">
                        <a:ln>
                          <a:noFill/>
                        </a:ln>
                        <a:effectLst/>
                        <a:latin typeface="Cambria Math" panose="02040503050406030204" pitchFamily="18" charset="0"/>
                        <a:ea typeface="Cambria Math" panose="02040503050406030204" pitchFamily="18" charset="0"/>
                        <a:cs typeface="Times New Roman" panose="02020603050405020304" pitchFamily="18" charset="0"/>
                      </a:rPr>
                      <m:t>→</m:t>
                    </m:r>
                    <m:sSup>
                      <m:sSupPr>
                        <m:ctrlPr>
                          <a:rPr kumimoji="0" lang="en-US" altLang="en-US" sz="2000" b="0" i="1" u="none" strike="noStrike" cap="none" normalizeH="0" baseline="0" smtClean="0">
                            <a:ln>
                              <a:noFill/>
                            </a:ln>
                            <a:effectLst/>
                            <a:latin typeface="Cambria Math" panose="02040503050406030204" pitchFamily="18" charset="0"/>
                            <a:cs typeface="Times New Roman" panose="02020603050405020304" pitchFamily="18" charset="0"/>
                          </a:rPr>
                        </m:ctrlPr>
                      </m:sSupPr>
                      <m:e>
                        <m:r>
                          <a:rPr kumimoji="0" lang="en-US" altLang="en-US" sz="2000" b="0" i="1" u="none" strike="noStrike" cap="none" normalizeH="0" baseline="0" smtClean="0">
                            <a:ln>
                              <a:noFill/>
                            </a:ln>
                            <a:effectLst/>
                            <a:latin typeface="Cambria Math" panose="02040503050406030204" pitchFamily="18" charset="0"/>
                            <a:cs typeface="Times New Roman" panose="02020603050405020304" pitchFamily="18" charset="0"/>
                          </a:rPr>
                          <m:t>𝑛</m:t>
                        </m:r>
                      </m:e>
                      <m:sup>
                        <m:r>
                          <a:rPr kumimoji="0" lang="en-US" altLang="en-US" sz="2000" b="0" i="1" u="none" strike="noStrike" cap="none" normalizeH="0" baseline="0" smtClean="0">
                            <a:ln>
                              <a:noFill/>
                            </a:ln>
                            <a:effectLst/>
                            <a:latin typeface="Cambria Math" panose="02040503050406030204" pitchFamily="18" charset="0"/>
                            <a:cs typeface="Times New Roman" panose="02020603050405020304" pitchFamily="18" charset="0"/>
                          </a:rPr>
                          <m:t>𝑟</m:t>
                        </m:r>
                      </m:sup>
                    </m:sSup>
                  </m:oMath>
                </a14:m>
                <a:endParaRPr kumimoji="0" lang="en-US" altLang="en-US" sz="2000" b="0" i="0" u="none" strike="noStrike" cap="none" normalizeH="0" baseline="0" dirty="0">
                  <a:ln>
                    <a:noFill/>
                  </a:ln>
                  <a:effectLst/>
                  <a:latin typeface="Times New Roman" panose="02020603050405020304" pitchFamily="18" charset="0"/>
                  <a:cs typeface="Times New Roman" panose="02020603050405020304" pitchFamily="18" charset="0"/>
                </a:endParaRPr>
              </a:p>
              <a:p>
                <a:pPr marL="0" indent="0" algn="just">
                  <a:buNone/>
                </a:pPr>
                <a:endParaRPr lang="en-US" sz="2000" dirty="0"/>
              </a:p>
              <a:p>
                <a:pPr marL="0" lvl="0" indent="0" algn="just" defTabSz="914400">
                  <a:spcAft>
                    <a:spcPts val="600"/>
                  </a:spcAft>
                  <a:buClrTx/>
                  <a:buSzTx/>
                  <a:buNone/>
                </a:pPr>
                <a:br>
                  <a:rPr kumimoji="0" lang="en-US" altLang="en-US" sz="2000" b="0" i="0" u="none" strike="noStrike" cap="none" normalizeH="0" baseline="0" dirty="0">
                    <a:ln>
                      <a:noFill/>
                    </a:ln>
                    <a:effectLst/>
                    <a:latin typeface="Times New Roman" panose="02020603050405020304" pitchFamily="18" charset="0"/>
                    <a:cs typeface="Times New Roman" panose="02020603050405020304" pitchFamily="18" charset="0"/>
                  </a:rPr>
                </a:br>
                <a:endParaRPr kumimoji="0" lang="en-US" altLang="en-US" sz="2000" b="0" i="0" u="none" strike="noStrike" cap="none" normalizeH="0" baseline="0" dirty="0">
                  <a:ln>
                    <a:noFill/>
                  </a:ln>
                  <a:effectLst/>
                  <a:latin typeface="Times New Roman" panose="02020603050405020304" pitchFamily="18" charset="0"/>
                  <a:cs typeface="Times New Roman" panose="02020603050405020304" pitchFamily="18" charset="0"/>
                </a:endParaRPr>
              </a:p>
            </p:txBody>
          </p:sp>
        </mc:Choice>
        <mc:Fallback xmlns="">
          <p:sp>
            <p:nvSpPr>
              <p:cNvPr id="4" name="Rectangle 1">
                <a:extLst>
                  <a:ext uri="{FF2B5EF4-FFF2-40B4-BE49-F238E27FC236}">
                    <a16:creationId xmlns:a16="http://schemas.microsoft.com/office/drawing/2014/main" id="{2E6140D4-842A-A686-355E-A72E1B5EBF74}"/>
                  </a:ext>
                </a:extLst>
              </p:cNvPr>
              <p:cNvSpPr>
                <a:spLocks noGrp="1" noRot="1" noChangeAspect="1" noMove="1" noResize="1" noEditPoints="1" noAdjustHandles="1" noChangeArrowheads="1" noChangeShapeType="1" noTextEdit="1"/>
              </p:cNvSpPr>
              <p:nvPr>
                <p:ph idx="1"/>
              </p:nvPr>
            </p:nvSpPr>
            <p:spPr bwMode="auto">
              <a:xfrm>
                <a:off x="866750" y="1655458"/>
                <a:ext cx="8162950" cy="3666728"/>
              </a:xfrm>
              <a:prstGeom prst="rect">
                <a:avLst/>
              </a:prstGeom>
              <a:blipFill>
                <a:blip r:embed="rId5"/>
                <a:stretch>
                  <a:fillRect l="-747" t="-166" r="-224"/>
                </a:stretch>
              </a:blip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Tree>
    <p:extLst>
      <p:ext uri="{BB962C8B-B14F-4D97-AF65-F5344CB8AC3E}">
        <p14:creationId xmlns:p14="http://schemas.microsoft.com/office/powerpoint/2010/main" val="19758829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B913C1B-8709-6097-63DC-961DAC552B49}"/>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colorTemperature colorTemp="4700"/>
                    </a14:imgEffect>
                  </a14:imgLayer>
                </a14:imgProps>
              </a:ext>
            </a:extLst>
          </a:blip>
          <a:stretch>
            <a:fillRect/>
          </a:stretch>
        </p:blipFill>
        <p:spPr>
          <a:xfrm>
            <a:off x="1203959" y="1447799"/>
            <a:ext cx="6949441" cy="2973859"/>
          </a:xfrm>
        </p:spPr>
      </p:pic>
    </p:spTree>
    <p:extLst>
      <p:ext uri="{BB962C8B-B14F-4D97-AF65-F5344CB8AC3E}">
        <p14:creationId xmlns:p14="http://schemas.microsoft.com/office/powerpoint/2010/main" val="11754982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F3CF990-ACB8-443A-BB74-D36EC8A00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601900C-265D-4146-A578-477541E3D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1">
              <a:lumMod val="50000"/>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00B98862-BEE1-44FB-A335-A1B9106B44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123845" y="2105202"/>
            <a:ext cx="7020154" cy="4752798"/>
          </a:xfrm>
          <a:prstGeom prst="rect">
            <a:avLst/>
          </a:prstGeom>
          <a:noFill/>
        </p:spPr>
      </p:pic>
      <p:sp>
        <p:nvSpPr>
          <p:cNvPr id="15" name="Freeform: Shape 14">
            <a:extLst>
              <a:ext uri="{FF2B5EF4-FFF2-40B4-BE49-F238E27FC236}">
                <a16:creationId xmlns:a16="http://schemas.microsoft.com/office/drawing/2014/main" id="{65F94F98-3A57-49AA-838E-91AAF600B6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029111" y="-262376"/>
            <a:ext cx="5838229" cy="8391550"/>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25000">
                <a:schemeClr val="accent1">
                  <a:alpha val="0"/>
                </a:schemeClr>
              </a:gs>
              <a:gs pos="100000">
                <a:schemeClr val="accent1">
                  <a:alpha val="75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7" name="Picture 16">
            <a:extLst>
              <a:ext uri="{FF2B5EF4-FFF2-40B4-BE49-F238E27FC236}">
                <a16:creationId xmlns:a16="http://schemas.microsoft.com/office/drawing/2014/main" id="{7185CF21-0594-48C0-9F3E-254D6BCE9D9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9142400" cy="6858000"/>
          </a:xfrm>
          <a:prstGeom prst="rect">
            <a:avLst/>
          </a:prstGeom>
        </p:spPr>
      </p:pic>
      <p:sp>
        <p:nvSpPr>
          <p:cNvPr id="19" name="Rectangle 18">
            <a:extLst>
              <a:ext uri="{FF2B5EF4-FFF2-40B4-BE49-F238E27FC236}">
                <a16:creationId xmlns:a16="http://schemas.microsoft.com/office/drawing/2014/main" id="{41F8C064-2DC5-4758-B49C-76BFF64052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solidFill>
            <a:schemeClr val="tx2">
              <a:lumMod val="1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FBD68200-BC03-4015-860B-CD5C30CD7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5156" y="0"/>
            <a:ext cx="5906934" cy="6858000"/>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15000">
                <a:schemeClr val="bg2">
                  <a:alpha val="0"/>
                </a:schemeClr>
              </a:gs>
              <a:gs pos="100000">
                <a:schemeClr val="bg2"/>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3" name="Rectangle 22">
            <a:extLst>
              <a:ext uri="{FF2B5EF4-FFF2-40B4-BE49-F238E27FC236}">
                <a16:creationId xmlns:a16="http://schemas.microsoft.com/office/drawing/2014/main" id="{A0B5529D-5CAA-4BF2-B5C9-34705E7661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19931" cy="6858000"/>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5" name="Oval 24">
            <a:extLst>
              <a:ext uri="{FF2B5EF4-FFF2-40B4-BE49-F238E27FC236}">
                <a16:creationId xmlns:a16="http://schemas.microsoft.com/office/drawing/2014/main" id="{332A6F87-AC28-4AA8-B8A6-AEBC67BD0D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60675" y="421698"/>
            <a:ext cx="725361" cy="967148"/>
          </a:xfrm>
          <a:prstGeom prst="ellipse">
            <a:avLst/>
          </a:prstGeom>
          <a:gradFill>
            <a:gsLst>
              <a:gs pos="0">
                <a:schemeClr val="bg2">
                  <a:alpha val="0"/>
                </a:schemeClr>
              </a:gs>
              <a:gs pos="100000">
                <a:schemeClr val="accent1">
                  <a:alpha val="21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C1E5BC-E50D-D849-D337-6844E21FAE1A}"/>
              </a:ext>
            </a:extLst>
          </p:cNvPr>
          <p:cNvSpPr>
            <a:spLocks noGrp="1"/>
          </p:cNvSpPr>
          <p:nvPr>
            <p:ph type="title"/>
          </p:nvPr>
        </p:nvSpPr>
        <p:spPr>
          <a:xfrm>
            <a:off x="1641675" y="808056"/>
            <a:ext cx="6285929" cy="1077229"/>
          </a:xfrm>
        </p:spPr>
        <p:txBody>
          <a:bodyPr>
            <a:noAutofit/>
          </a:bodyPr>
          <a:lstStyle/>
          <a:p>
            <a:pPr algn="ctr"/>
            <a:r>
              <a:rPr lang="en-US" sz="3200" b="1" dirty="0">
                <a:latin typeface="Times New Roman" panose="02020603050405020304" pitchFamily="18" charset="0"/>
                <a:cs typeface="Times New Roman" panose="02020603050405020304" pitchFamily="18" charset="0"/>
              </a:rPr>
              <a:t>Permutations Formula WITHOUT Repetition</a:t>
            </a:r>
            <a:br>
              <a:rPr lang="en-US" sz="3200" b="1"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89EBF4E-8755-A08B-8239-74D9DF223FDF}"/>
                  </a:ext>
                </a:extLst>
              </p:cNvPr>
              <p:cNvSpPr>
                <a:spLocks noGrp="1"/>
              </p:cNvSpPr>
              <p:nvPr>
                <p:ph idx="1"/>
              </p:nvPr>
            </p:nvSpPr>
            <p:spPr>
              <a:xfrm>
                <a:off x="1660856" y="1885285"/>
                <a:ext cx="7330743" cy="3958431"/>
              </a:xfrm>
            </p:spPr>
            <p:txBody>
              <a:bodyPr anchor="t">
                <a:noAutofit/>
              </a:bodyPr>
              <a:lstStyle/>
              <a:p>
                <a:pPr>
                  <a:buFont typeface="Wingdings" panose="05000000000000000000" pitchFamily="2" charset="2"/>
                  <a:buChar char="v"/>
                </a:pPr>
                <a:r>
                  <a:rPr lang="en-US" sz="2000" b="1" dirty="0">
                    <a:latin typeface="Times New Roman" panose="02020603050405020304" pitchFamily="18" charset="0"/>
                    <a:cs typeface="Times New Roman" panose="02020603050405020304" pitchFamily="18" charset="0"/>
                  </a:rPr>
                  <a:t>Permutations without repetition:</a:t>
                </a:r>
                <a:r>
                  <a:rPr lang="en-US" sz="2000" dirty="0">
                    <a:latin typeface="Times New Roman" panose="02020603050405020304" pitchFamily="18" charset="0"/>
                    <a:cs typeface="Times New Roman" panose="02020603050405020304" pitchFamily="18" charset="0"/>
                  </a:rPr>
                  <a:t> Each time you have to create a new permutation in this situation, one item gets taken out of the list. Simply put, as you proceed, the number of possible permutations decreases.</a:t>
                </a:r>
              </a:p>
              <a:p>
                <a:pPr marL="0" indent="0">
                  <a:buNone/>
                </a:pPr>
                <a:r>
                  <a:rPr lang="en-US" altLang="en-US" sz="2000" dirty="0">
                    <a:latin typeface="Times New Roman" panose="02020603050405020304" pitchFamily="18" charset="0"/>
                    <a:cs typeface="Times New Roman" panose="02020603050405020304" pitchFamily="18" charset="0"/>
                  </a:rPr>
                  <a:t>The number of permutations without repetitions is:  </a:t>
                </a:r>
              </a:p>
              <a:p>
                <a:pPr marL="0" indent="0" algn="ctr">
                  <a:buNone/>
                </a:pPr>
                <a14:m>
                  <m:oMath xmlns:m="http://schemas.openxmlformats.org/officeDocument/2006/math">
                    <m:sSub>
                      <m:sSubPr>
                        <m:ctrlPr>
                          <a:rPr lang="en-US" altLang="en-US" sz="2000" i="1">
                            <a:latin typeface="Cambria Math" panose="02040503050406030204" pitchFamily="18" charset="0"/>
                            <a:cs typeface="Times New Roman" panose="02020603050405020304" pitchFamily="18" charset="0"/>
                          </a:rPr>
                        </m:ctrlPr>
                      </m:sSubPr>
                      <m:e>
                        <m:sSub>
                          <m:sSubPr>
                            <m:ctrlPr>
                              <a:rPr lang="en-US" altLang="en-US" sz="2000" i="1">
                                <a:latin typeface="Cambria Math" panose="02040503050406030204" pitchFamily="18" charset="0"/>
                                <a:cs typeface="Times New Roman" panose="02020603050405020304" pitchFamily="18" charset="0"/>
                              </a:rPr>
                            </m:ctrlPr>
                          </m:sSubPr>
                          <m:e>
                            <m:r>
                              <a:rPr lang="en-US" altLang="en-US" sz="2000" i="1">
                                <a:latin typeface="Cambria Math" panose="02040503050406030204" pitchFamily="18" charset="0"/>
                                <a:cs typeface="Times New Roman" panose="02020603050405020304" pitchFamily="18" charset="0"/>
                              </a:rPr>
                              <m:t>𝑛</m:t>
                            </m:r>
                          </m:e>
                          <m:sub>
                            <m:r>
                              <a:rPr lang="en-US" altLang="en-US" sz="2000" i="1">
                                <a:latin typeface="Cambria Math" panose="02040503050406030204" pitchFamily="18" charset="0"/>
                                <a:cs typeface="Times New Roman" panose="02020603050405020304" pitchFamily="18" charset="0"/>
                              </a:rPr>
                              <m:t>𝑝</m:t>
                            </m:r>
                          </m:sub>
                        </m:sSub>
                      </m:e>
                      <m:sub>
                        <m:r>
                          <a:rPr lang="en-US" altLang="en-US" sz="2000" i="1">
                            <a:latin typeface="Cambria Math" panose="02040503050406030204" pitchFamily="18" charset="0"/>
                            <a:cs typeface="Times New Roman" panose="02020603050405020304" pitchFamily="18" charset="0"/>
                          </a:rPr>
                          <m:t>𝑟</m:t>
                        </m:r>
                      </m:sub>
                    </m:sSub>
                  </m:oMath>
                </a14:m>
                <a:r>
                  <a:rPr lang="en-US" altLang="en-US" sz="2000"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altLang="en-US" sz="2000" i="1">
                            <a:latin typeface="Cambria Math" panose="02040503050406030204" pitchFamily="18" charset="0"/>
                            <a:cs typeface="Times New Roman" panose="02020603050405020304" pitchFamily="18" charset="0"/>
                          </a:rPr>
                        </m:ctrlPr>
                      </m:fPr>
                      <m:num>
                        <m:r>
                          <m:rPr>
                            <m:nor/>
                          </m:rPr>
                          <a:rPr lang="en-US" altLang="en-US" sz="2000">
                            <a:latin typeface="Times New Roman" panose="02020603050405020304" pitchFamily="18" charset="0"/>
                            <a:cs typeface="Times New Roman" panose="02020603050405020304" pitchFamily="18" charset="0"/>
                          </a:rPr>
                          <m:t>n</m:t>
                        </m:r>
                        <m:r>
                          <m:rPr>
                            <m:nor/>
                          </m:rPr>
                          <a:rPr lang="en-US" altLang="en-US" sz="2000">
                            <a:latin typeface="Times New Roman" panose="02020603050405020304" pitchFamily="18" charset="0"/>
                            <a:cs typeface="Times New Roman" panose="02020603050405020304" pitchFamily="18" charset="0"/>
                          </a:rPr>
                          <m:t>!</m:t>
                        </m:r>
                      </m:num>
                      <m:den>
                        <m:r>
                          <m:rPr>
                            <m:nor/>
                          </m:rPr>
                          <a:rPr lang="en-US" altLang="en-US" sz="2000">
                            <a:latin typeface="Times New Roman" panose="02020603050405020304" pitchFamily="18" charset="0"/>
                            <a:cs typeface="Times New Roman" panose="02020603050405020304" pitchFamily="18" charset="0"/>
                          </a:rPr>
                          <m:t>(</m:t>
                        </m:r>
                        <m:r>
                          <m:rPr>
                            <m:nor/>
                          </m:rPr>
                          <a:rPr lang="en-US" altLang="en-US" sz="2000">
                            <a:latin typeface="Times New Roman" panose="02020603050405020304" pitchFamily="18" charset="0"/>
                            <a:cs typeface="Times New Roman" panose="02020603050405020304" pitchFamily="18" charset="0"/>
                          </a:rPr>
                          <m:t>n</m:t>
                        </m:r>
                        <m:r>
                          <m:rPr>
                            <m:nor/>
                          </m:rPr>
                          <a:rPr lang="en-US" altLang="en-US" sz="2000">
                            <a:latin typeface="Times New Roman" panose="02020603050405020304" pitchFamily="18" charset="0"/>
                            <a:cs typeface="Times New Roman" panose="02020603050405020304" pitchFamily="18" charset="0"/>
                          </a:rPr>
                          <m:t>−</m:t>
                        </m:r>
                        <m:r>
                          <m:rPr>
                            <m:nor/>
                          </m:rPr>
                          <a:rPr lang="en-US" altLang="en-US" sz="2000">
                            <a:latin typeface="Times New Roman" panose="02020603050405020304" pitchFamily="18" charset="0"/>
                            <a:cs typeface="Times New Roman" panose="02020603050405020304" pitchFamily="18" charset="0"/>
                          </a:rPr>
                          <m:t>r</m:t>
                        </m:r>
                        <m:r>
                          <m:rPr>
                            <m:nor/>
                          </m:rPr>
                          <a:rPr lang="en-US" altLang="en-US" sz="2000">
                            <a:latin typeface="Times New Roman" panose="02020603050405020304" pitchFamily="18" charset="0"/>
                            <a:cs typeface="Times New Roman" panose="02020603050405020304" pitchFamily="18" charset="0"/>
                          </a:rPr>
                          <m:t>)! </m:t>
                        </m:r>
                      </m:den>
                    </m:f>
                  </m:oMath>
                </a14:m>
                <a:endParaRPr lang="en-US" altLang="en-US" sz="2000" dirty="0">
                  <a:latin typeface="Times New Roman" panose="02020603050405020304" pitchFamily="18"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989EBF4E-8755-A08B-8239-74D9DF223FDF}"/>
                  </a:ext>
                </a:extLst>
              </p:cNvPr>
              <p:cNvSpPr>
                <a:spLocks noGrp="1" noRot="1" noChangeAspect="1" noMove="1" noResize="1" noEditPoints="1" noAdjustHandles="1" noChangeArrowheads="1" noChangeShapeType="1" noTextEdit="1"/>
              </p:cNvSpPr>
              <p:nvPr>
                <p:ph idx="1"/>
              </p:nvPr>
            </p:nvSpPr>
            <p:spPr>
              <a:xfrm>
                <a:off x="1660856" y="1885285"/>
                <a:ext cx="7330743" cy="3958431"/>
              </a:xfrm>
              <a:blipFill>
                <a:blip r:embed="rId5"/>
                <a:stretch>
                  <a:fillRect l="-831"/>
                </a:stretch>
              </a:blipFill>
            </p:spPr>
            <p:txBody>
              <a:bodyPr/>
              <a:lstStyle/>
              <a:p>
                <a:r>
                  <a:rPr lang="en-US">
                    <a:noFill/>
                  </a:rPr>
                  <a:t> </a:t>
                </a:r>
              </a:p>
            </p:txBody>
          </p:sp>
        </mc:Fallback>
      </mc:AlternateContent>
    </p:spTree>
    <p:extLst>
      <p:ext uri="{BB962C8B-B14F-4D97-AF65-F5344CB8AC3E}">
        <p14:creationId xmlns:p14="http://schemas.microsoft.com/office/powerpoint/2010/main" val="7242043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F3CF990-ACB8-443A-BB74-D36EC8A00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601900C-265D-4146-A578-477541E3D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1">
              <a:lumMod val="50000"/>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00B98862-BEE1-44FB-A335-A1B9106B44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123845" y="2105202"/>
            <a:ext cx="7020154" cy="4752798"/>
          </a:xfrm>
          <a:prstGeom prst="rect">
            <a:avLst/>
          </a:prstGeom>
          <a:noFill/>
        </p:spPr>
      </p:pic>
      <p:sp>
        <p:nvSpPr>
          <p:cNvPr id="14" name="Freeform: Shape 13">
            <a:extLst>
              <a:ext uri="{FF2B5EF4-FFF2-40B4-BE49-F238E27FC236}">
                <a16:creationId xmlns:a16="http://schemas.microsoft.com/office/drawing/2014/main" id="{65F94F98-3A57-49AA-838E-91AAF600B6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029111" y="-262376"/>
            <a:ext cx="5838229" cy="8391550"/>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25000">
                <a:schemeClr val="accent1">
                  <a:alpha val="0"/>
                </a:schemeClr>
              </a:gs>
              <a:gs pos="100000">
                <a:schemeClr val="accent1">
                  <a:alpha val="75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6" name="Picture 15">
            <a:extLst>
              <a:ext uri="{FF2B5EF4-FFF2-40B4-BE49-F238E27FC236}">
                <a16:creationId xmlns:a16="http://schemas.microsoft.com/office/drawing/2014/main" id="{7185CF21-0594-48C0-9F3E-254D6BCE9D9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9142400" cy="6858000"/>
          </a:xfrm>
          <a:prstGeom prst="rect">
            <a:avLst/>
          </a:prstGeom>
        </p:spPr>
      </p:pic>
      <p:sp>
        <p:nvSpPr>
          <p:cNvPr id="18" name="Rectangle 17">
            <a:extLst>
              <a:ext uri="{FF2B5EF4-FFF2-40B4-BE49-F238E27FC236}">
                <a16:creationId xmlns:a16="http://schemas.microsoft.com/office/drawing/2014/main" id="{41F8C064-2DC5-4758-B49C-76BFF64052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solidFill>
            <a:schemeClr val="tx2">
              <a:lumMod val="1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FBD68200-BC03-4015-860B-CD5C30CD7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5156" y="0"/>
            <a:ext cx="5906934" cy="6858000"/>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15000">
                <a:schemeClr val="bg2">
                  <a:alpha val="0"/>
                </a:schemeClr>
              </a:gs>
              <a:gs pos="100000">
                <a:schemeClr val="bg2"/>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2" name="Rectangle 21">
            <a:extLst>
              <a:ext uri="{FF2B5EF4-FFF2-40B4-BE49-F238E27FC236}">
                <a16:creationId xmlns:a16="http://schemas.microsoft.com/office/drawing/2014/main" id="{A0B5529D-5CAA-4BF2-B5C9-34705E7661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19931" cy="6858000"/>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4" name="Oval 23">
            <a:extLst>
              <a:ext uri="{FF2B5EF4-FFF2-40B4-BE49-F238E27FC236}">
                <a16:creationId xmlns:a16="http://schemas.microsoft.com/office/drawing/2014/main" id="{332A6F87-AC28-4AA8-B8A6-AEBC67BD0D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60675" y="421698"/>
            <a:ext cx="725361" cy="967148"/>
          </a:xfrm>
          <a:prstGeom prst="ellipse">
            <a:avLst/>
          </a:prstGeom>
          <a:gradFill>
            <a:gsLst>
              <a:gs pos="0">
                <a:schemeClr val="bg2">
                  <a:alpha val="0"/>
                </a:schemeClr>
              </a:gs>
              <a:gs pos="100000">
                <a:schemeClr val="accent1">
                  <a:alpha val="21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BC1971-85BC-7C13-1CD2-141CDCC59FAF}"/>
              </a:ext>
            </a:extLst>
          </p:cNvPr>
          <p:cNvSpPr>
            <a:spLocks noGrp="1"/>
          </p:cNvSpPr>
          <p:nvPr>
            <p:ph type="title"/>
          </p:nvPr>
        </p:nvSpPr>
        <p:spPr>
          <a:xfrm>
            <a:off x="2055819" y="475669"/>
            <a:ext cx="6285929" cy="1077229"/>
          </a:xfrm>
        </p:spPr>
        <p:txBody>
          <a:bodyPr>
            <a:noAutofit/>
          </a:bodyPr>
          <a:lstStyle/>
          <a:p>
            <a:pPr algn="ctr"/>
            <a:r>
              <a:rPr lang="en-US" sz="3600" b="1" dirty="0">
                <a:latin typeface="Times New Roman" panose="02020603050405020304" pitchFamily="18" charset="0"/>
                <a:cs typeface="Times New Roman" panose="02020603050405020304" pitchFamily="18" charset="0"/>
              </a:rPr>
              <a:t>Permutations Formula WITH Repetition</a:t>
            </a:r>
            <a:br>
              <a:rPr lang="en-US" sz="3600" b="1"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3F2B11B-720D-1278-7DCF-DD6C3ADD6C7B}"/>
                  </a:ext>
                </a:extLst>
              </p:cNvPr>
              <p:cNvSpPr>
                <a:spLocks noGrp="1"/>
              </p:cNvSpPr>
              <p:nvPr>
                <p:ph idx="1"/>
              </p:nvPr>
            </p:nvSpPr>
            <p:spPr>
              <a:xfrm>
                <a:off x="1764244" y="1574126"/>
                <a:ext cx="7151155" cy="4269589"/>
              </a:xfrm>
            </p:spPr>
            <p:txBody>
              <a:bodyPr anchor="t">
                <a:noAutofit/>
              </a:bodyPr>
              <a:lstStyle/>
              <a:p>
                <a:pPr>
                  <a:buFont typeface="Wingdings" panose="05000000000000000000" pitchFamily="2" charset="2"/>
                  <a:buChar char="v"/>
                </a:pPr>
                <a:r>
                  <a:rPr lang="en-US" sz="2000" b="1" dirty="0">
                    <a:latin typeface="Times New Roman" panose="02020603050405020304" pitchFamily="18" charset="0"/>
                    <a:cs typeface="Times New Roman" panose="02020603050405020304" pitchFamily="18" charset="0"/>
                  </a:rPr>
                  <a:t>Permutations with repetition:</a:t>
                </a:r>
                <a:r>
                  <a:rPr lang="en-US" sz="2000" dirty="0">
                    <a:latin typeface="Times New Roman" panose="02020603050405020304" pitchFamily="18" charset="0"/>
                    <a:cs typeface="Times New Roman" panose="02020603050405020304" pitchFamily="18" charset="0"/>
                  </a:rPr>
                  <a:t> You can combine various objects in different ways by repeating the process. The data can be used more than once because there are no limitations on how often it can appear.</a:t>
                </a:r>
              </a:p>
              <a:p>
                <a:pPr marL="0" indent="0">
                  <a:buNone/>
                </a:pPr>
                <a:r>
                  <a:rPr lang="en-US" altLang="en-US" sz="2000" dirty="0">
                    <a:solidFill>
                      <a:srgbClr val="FFFF00"/>
                    </a:solidFill>
                    <a:latin typeface="Times New Roman" panose="02020603050405020304" pitchFamily="18" charset="0"/>
                    <a:cs typeface="Times New Roman" panose="02020603050405020304" pitchFamily="18" charset="0"/>
                  </a:rPr>
                  <a:t>The number of permutations of n objects, where p objects are of one kind, q objects are of another kind and the rest, if any, are of a different kind is  </a:t>
                </a:r>
              </a:p>
              <a:p>
                <a:pPr marL="0" indent="0">
                  <a:buNone/>
                </a:pPr>
                <a14:m>
                  <m:oMathPara xmlns:m="http://schemas.openxmlformats.org/officeDocument/2006/math">
                    <m:oMathParaPr>
                      <m:jc m:val="centerGroup"/>
                    </m:oMathParaPr>
                    <m:oMath xmlns:m="http://schemas.openxmlformats.org/officeDocument/2006/math">
                      <m:f>
                        <m:fPr>
                          <m:ctrlPr>
                            <a:rPr lang="en-US" altLang="en-US" sz="2000" i="1">
                              <a:latin typeface="Cambria Math" panose="02040503050406030204" pitchFamily="18" charset="0"/>
                              <a:cs typeface="Times New Roman" panose="02020603050405020304" pitchFamily="18" charset="0"/>
                            </a:rPr>
                          </m:ctrlPr>
                        </m:fPr>
                        <m:num>
                          <m:sSub>
                            <m:sSubPr>
                              <m:ctrlPr>
                                <a:rPr lang="en-US" altLang="en-US" sz="2000" i="1">
                                  <a:latin typeface="Cambria Math" panose="02040503050406030204" pitchFamily="18" charset="0"/>
                                  <a:cs typeface="Times New Roman" panose="02020603050405020304" pitchFamily="18" charset="0"/>
                                </a:rPr>
                              </m:ctrlPr>
                            </m:sSubPr>
                            <m:e>
                              <m:sSub>
                                <m:sSubPr>
                                  <m:ctrlPr>
                                    <a:rPr lang="en-US" altLang="en-US" sz="2000" i="1">
                                      <a:latin typeface="Cambria Math" panose="02040503050406030204" pitchFamily="18" charset="0"/>
                                      <a:cs typeface="Times New Roman" panose="02020603050405020304" pitchFamily="18" charset="0"/>
                                    </a:rPr>
                                  </m:ctrlPr>
                                </m:sSubPr>
                                <m:e>
                                  <m:r>
                                    <a:rPr lang="en-US" altLang="en-US" sz="2000" i="1">
                                      <a:latin typeface="Cambria Math" panose="02040503050406030204" pitchFamily="18" charset="0"/>
                                      <a:cs typeface="Times New Roman" panose="02020603050405020304" pitchFamily="18" charset="0"/>
                                    </a:rPr>
                                    <m:t>𝑛</m:t>
                                  </m:r>
                                </m:e>
                                <m:sub>
                                  <m:r>
                                    <a:rPr lang="en-US" altLang="en-US" sz="2000" i="1">
                                      <a:latin typeface="Cambria Math" panose="02040503050406030204" pitchFamily="18" charset="0"/>
                                      <a:cs typeface="Times New Roman" panose="02020603050405020304" pitchFamily="18" charset="0"/>
                                    </a:rPr>
                                    <m:t>𝑝</m:t>
                                  </m:r>
                                </m:sub>
                              </m:sSub>
                            </m:e>
                            <m:sub>
                              <m:r>
                                <a:rPr lang="en-US" altLang="en-US" sz="2000" i="1">
                                  <a:latin typeface="Cambria Math" panose="02040503050406030204" pitchFamily="18" charset="0"/>
                                  <a:cs typeface="Times New Roman" panose="02020603050405020304" pitchFamily="18" charset="0"/>
                                </a:rPr>
                                <m:t>𝑟</m:t>
                              </m:r>
                            </m:sub>
                          </m:sSub>
                        </m:num>
                        <m:den>
                          <m:r>
                            <m:rPr>
                              <m:nor/>
                            </m:rPr>
                            <a:rPr lang="en-US" altLang="en-US" sz="2000" b="0" i="0">
                              <a:latin typeface="Times New Roman" panose="02020603050405020304" pitchFamily="18" charset="0"/>
                              <a:cs typeface="Times New Roman" panose="02020603050405020304" pitchFamily="18" charset="0"/>
                            </a:rPr>
                            <m:t>p</m:t>
                          </m:r>
                          <m:r>
                            <m:rPr>
                              <m:nor/>
                            </m:rPr>
                            <a:rPr lang="en-US" altLang="en-US" sz="2000">
                              <a:latin typeface="Times New Roman" panose="02020603050405020304" pitchFamily="18" charset="0"/>
                              <a:cs typeface="Times New Roman" panose="02020603050405020304" pitchFamily="18" charset="0"/>
                            </a:rPr>
                            <m:t>!</m:t>
                          </m:r>
                          <m:r>
                            <m:rPr>
                              <m:nor/>
                            </m:rPr>
                            <a:rPr lang="en-US" altLang="en-US" sz="2000" b="0" i="0">
                              <a:latin typeface="Times New Roman" panose="02020603050405020304" pitchFamily="18" charset="0"/>
                              <a:cs typeface="Times New Roman" panose="02020603050405020304" pitchFamily="18" charset="0"/>
                            </a:rPr>
                            <m:t> </m:t>
                          </m:r>
                          <m:r>
                            <m:rPr>
                              <m:nor/>
                            </m:rPr>
                            <a:rPr lang="en-US" altLang="en-US" sz="2000" b="0" i="0">
                              <a:latin typeface="Times New Roman" panose="02020603050405020304" pitchFamily="18" charset="0"/>
                              <a:cs typeface="Times New Roman" panose="02020603050405020304" pitchFamily="18" charset="0"/>
                            </a:rPr>
                            <m:t>q</m:t>
                          </m:r>
                          <m:r>
                            <m:rPr>
                              <m:nor/>
                            </m:rPr>
                            <a:rPr lang="en-US" altLang="en-US" sz="2000">
                              <a:latin typeface="Times New Roman" panose="02020603050405020304" pitchFamily="18" charset="0"/>
                              <a:cs typeface="Times New Roman" panose="02020603050405020304" pitchFamily="18" charset="0"/>
                            </a:rPr>
                            <m:t>!</m:t>
                          </m:r>
                        </m:den>
                      </m:f>
                    </m:oMath>
                  </m:oMathPara>
                </a14:m>
                <a:endParaRPr lang="en-US" altLang="en-US" sz="2000" dirty="0">
                  <a:latin typeface="Times New Roman" panose="02020603050405020304" pitchFamily="18"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93F2B11B-720D-1278-7DCF-DD6C3ADD6C7B}"/>
                  </a:ext>
                </a:extLst>
              </p:cNvPr>
              <p:cNvSpPr>
                <a:spLocks noGrp="1" noRot="1" noChangeAspect="1" noMove="1" noResize="1" noEditPoints="1" noAdjustHandles="1" noChangeArrowheads="1" noChangeShapeType="1" noTextEdit="1"/>
              </p:cNvSpPr>
              <p:nvPr>
                <p:ph idx="1"/>
              </p:nvPr>
            </p:nvSpPr>
            <p:spPr>
              <a:xfrm>
                <a:off x="1764244" y="1574126"/>
                <a:ext cx="7151155" cy="4269589"/>
              </a:xfrm>
              <a:blipFill>
                <a:blip r:embed="rId5"/>
                <a:stretch>
                  <a:fillRect l="-853" r="-1364"/>
                </a:stretch>
              </a:blipFill>
            </p:spPr>
            <p:txBody>
              <a:bodyPr/>
              <a:lstStyle/>
              <a:p>
                <a:r>
                  <a:rPr lang="en-US">
                    <a:noFill/>
                  </a:rPr>
                  <a:t> </a:t>
                </a:r>
              </a:p>
            </p:txBody>
          </p:sp>
        </mc:Fallback>
      </mc:AlternateContent>
    </p:spTree>
    <p:extLst>
      <p:ext uri="{BB962C8B-B14F-4D97-AF65-F5344CB8AC3E}">
        <p14:creationId xmlns:p14="http://schemas.microsoft.com/office/powerpoint/2010/main" val="14474259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4B9AE-BBEA-27D8-7300-AF8DE5C5B117}"/>
              </a:ext>
            </a:extLst>
          </p:cNvPr>
          <p:cNvSpPr>
            <a:spLocks noGrp="1"/>
          </p:cNvSpPr>
          <p:nvPr>
            <p:ph type="title"/>
          </p:nvPr>
        </p:nvSpPr>
        <p:spPr>
          <a:xfrm>
            <a:off x="1772154" y="675371"/>
            <a:ext cx="5878011" cy="1077229"/>
          </a:xfrm>
        </p:spPr>
        <p:txBody>
          <a:bodyPr/>
          <a:lstStyle/>
          <a:p>
            <a:pPr algn="ctr"/>
            <a:r>
              <a:rPr lang="en-US" dirty="0"/>
              <a:t>Example-1</a:t>
            </a:r>
          </a:p>
        </p:txBody>
      </p:sp>
      <p:sp>
        <p:nvSpPr>
          <p:cNvPr id="3" name="Content Placeholder 2">
            <a:extLst>
              <a:ext uri="{FF2B5EF4-FFF2-40B4-BE49-F238E27FC236}">
                <a16:creationId xmlns:a16="http://schemas.microsoft.com/office/drawing/2014/main" id="{97A042D0-4DEB-F359-0310-7C750B60182E}"/>
              </a:ext>
            </a:extLst>
          </p:cNvPr>
          <p:cNvSpPr>
            <a:spLocks noGrp="1"/>
          </p:cNvSpPr>
          <p:nvPr>
            <p:ph idx="1"/>
          </p:nvPr>
        </p:nvSpPr>
        <p:spPr>
          <a:xfrm>
            <a:off x="1219200" y="1600200"/>
            <a:ext cx="7086600" cy="4343400"/>
          </a:xfrm>
        </p:spPr>
        <p:txBody>
          <a:bodyPr>
            <a:normAutofit fontScale="92500" lnSpcReduction="10000"/>
          </a:bodyPr>
          <a:lstStyle/>
          <a:p>
            <a:pPr algn="just">
              <a:buFont typeface="Wingdings" panose="05000000000000000000" pitchFamily="2" charset="2"/>
              <a:buChar char="v"/>
            </a:pPr>
            <a:r>
              <a:rPr lang="en-US" sz="2000" dirty="0">
                <a:solidFill>
                  <a:srgbClr val="FFFF00"/>
                </a:solidFill>
                <a:latin typeface="Times New Roman" panose="02020603050405020304" pitchFamily="18" charset="0"/>
                <a:cs typeface="Times New Roman" panose="02020603050405020304" pitchFamily="18" charset="0"/>
              </a:rPr>
              <a:t>A student has </a:t>
            </a:r>
            <a:r>
              <a:rPr lang="en-US" sz="2000" b="1" dirty="0">
                <a:solidFill>
                  <a:srgbClr val="FFFF00"/>
                </a:solidFill>
                <a:latin typeface="Times New Roman" panose="02020603050405020304" pitchFamily="18" charset="0"/>
                <a:cs typeface="Times New Roman" panose="02020603050405020304" pitchFamily="18" charset="0"/>
              </a:rPr>
              <a:t>5 different books</a:t>
            </a:r>
            <a:r>
              <a:rPr lang="en-US" sz="2000" dirty="0">
                <a:solidFill>
                  <a:srgbClr val="FFFF00"/>
                </a:solidFill>
                <a:latin typeface="Times New Roman" panose="02020603050405020304" pitchFamily="18" charset="0"/>
                <a:cs typeface="Times New Roman" panose="02020603050405020304" pitchFamily="18" charset="0"/>
              </a:rPr>
              <a:t>. In how many ways can they arrange </a:t>
            </a:r>
            <a:r>
              <a:rPr lang="en-US" sz="2000" b="1" dirty="0">
                <a:solidFill>
                  <a:srgbClr val="FFFF00"/>
                </a:solidFill>
                <a:latin typeface="Times New Roman" panose="02020603050405020304" pitchFamily="18" charset="0"/>
                <a:cs typeface="Times New Roman" panose="02020603050405020304" pitchFamily="18" charset="0"/>
              </a:rPr>
              <a:t>3</a:t>
            </a:r>
            <a:r>
              <a:rPr lang="en-US" sz="2000" dirty="0">
                <a:solidFill>
                  <a:srgbClr val="FFFF00"/>
                </a:solidFill>
                <a:latin typeface="Times New Roman" panose="02020603050405020304" pitchFamily="18" charset="0"/>
                <a:cs typeface="Times New Roman" panose="02020603050405020304" pitchFamily="18" charset="0"/>
              </a:rPr>
              <a:t> of them on a shelf?</a:t>
            </a:r>
          </a:p>
          <a:p>
            <a:pPr marL="0" indent="0" algn="just">
              <a:buNone/>
            </a:pPr>
            <a:r>
              <a:rPr lang="en-US" sz="2000" dirty="0">
                <a:latin typeface="Times New Roman" panose="02020603050405020304" pitchFamily="18" charset="0"/>
                <a:cs typeface="Times New Roman" panose="02020603050405020304" pitchFamily="18" charset="0"/>
              </a:rPr>
              <a:t> This is a permutation without repetition:</a:t>
            </a:r>
          </a:p>
          <a:p>
            <a:pPr marL="0" indent="0" algn="just">
              <a:buNone/>
            </a:pPr>
            <a:r>
              <a:rPr lang="en-US" sz="2000" dirty="0">
                <a:latin typeface="Times New Roman" panose="02020603050405020304" pitchFamily="18" charset="0"/>
                <a:cs typeface="Times New Roman" panose="02020603050405020304" pitchFamily="18" charset="0"/>
              </a:rPr>
              <a:t>P(5,3) = 5!/(5−3)!​ = 5!​/2! = 120​/2 = 60​</a:t>
            </a:r>
          </a:p>
          <a:p>
            <a:pPr algn="just">
              <a:buFont typeface="Wingdings" panose="05000000000000000000" pitchFamily="2" charset="2"/>
              <a:buChar char="v"/>
            </a:pPr>
            <a:r>
              <a:rPr lang="en-US" sz="2000" dirty="0">
                <a:solidFill>
                  <a:srgbClr val="FFFF00"/>
                </a:solidFill>
                <a:latin typeface="Times New Roman" panose="02020603050405020304" pitchFamily="18" charset="0"/>
                <a:cs typeface="Times New Roman" panose="02020603050405020304" pitchFamily="18" charset="0"/>
              </a:rPr>
              <a:t>How many </a:t>
            </a:r>
            <a:r>
              <a:rPr lang="en-US" sz="2000" b="1" dirty="0">
                <a:solidFill>
                  <a:srgbClr val="FFFF00"/>
                </a:solidFill>
                <a:latin typeface="Times New Roman" panose="02020603050405020304" pitchFamily="18" charset="0"/>
                <a:cs typeface="Times New Roman" panose="02020603050405020304" pitchFamily="18" charset="0"/>
              </a:rPr>
              <a:t>4-digit numbers</a:t>
            </a:r>
            <a:r>
              <a:rPr lang="en-US" sz="2000" dirty="0">
                <a:solidFill>
                  <a:srgbClr val="FFFF00"/>
                </a:solidFill>
                <a:latin typeface="Times New Roman" panose="02020603050405020304" pitchFamily="18" charset="0"/>
                <a:cs typeface="Times New Roman" panose="02020603050405020304" pitchFamily="18" charset="0"/>
              </a:rPr>
              <a:t> can be formed using the digits </a:t>
            </a:r>
            <a:r>
              <a:rPr lang="en-US" sz="2000" b="1" dirty="0">
                <a:solidFill>
                  <a:srgbClr val="FFFF00"/>
                </a:solidFill>
                <a:latin typeface="Times New Roman" panose="02020603050405020304" pitchFamily="18" charset="0"/>
                <a:cs typeface="Times New Roman" panose="02020603050405020304" pitchFamily="18" charset="0"/>
              </a:rPr>
              <a:t>1, 2, 3, 4, 5</a:t>
            </a:r>
            <a:r>
              <a:rPr lang="en-US" sz="2000" dirty="0">
                <a:solidFill>
                  <a:srgbClr val="FFFF00"/>
                </a:solidFill>
                <a:latin typeface="Times New Roman" panose="02020603050405020304" pitchFamily="18" charset="0"/>
                <a:cs typeface="Times New Roman" panose="02020603050405020304" pitchFamily="18" charset="0"/>
              </a:rPr>
              <a:t> if </a:t>
            </a:r>
            <a:r>
              <a:rPr lang="en-US" sz="2000" b="1" dirty="0">
                <a:solidFill>
                  <a:srgbClr val="FFFF00"/>
                </a:solidFill>
                <a:latin typeface="Times New Roman" panose="02020603050405020304" pitchFamily="18" charset="0"/>
                <a:cs typeface="Times New Roman" panose="02020603050405020304" pitchFamily="18" charset="0"/>
              </a:rPr>
              <a:t>no digit is repeated</a:t>
            </a:r>
            <a:r>
              <a:rPr lang="en-US" sz="2000" dirty="0">
                <a:solidFill>
                  <a:srgbClr val="FFFF00"/>
                </a:solidFill>
                <a:latin typeface="Times New Roman" panose="02020603050405020304" pitchFamily="18" charset="0"/>
                <a:cs typeface="Times New Roman" panose="02020603050405020304" pitchFamily="18" charset="0"/>
              </a:rPr>
              <a:t>?</a:t>
            </a:r>
          </a:p>
          <a:p>
            <a:pPr marL="0" indent="0" algn="just">
              <a:buNone/>
            </a:pPr>
            <a:r>
              <a:rPr lang="en-US" sz="2000" dirty="0"/>
              <a:t>P(5,4) = 5!/1! ​= 120​</a:t>
            </a:r>
          </a:p>
          <a:p>
            <a:pPr algn="just">
              <a:buFont typeface="Wingdings" panose="05000000000000000000" pitchFamily="2" charset="2"/>
              <a:buChar char="v"/>
            </a:pPr>
            <a:r>
              <a:rPr lang="en-US" sz="2000" dirty="0">
                <a:solidFill>
                  <a:srgbClr val="FFFF00"/>
                </a:solidFill>
                <a:latin typeface="Times New Roman" panose="02020603050405020304" pitchFamily="18" charset="0"/>
                <a:cs typeface="Times New Roman" panose="02020603050405020304" pitchFamily="18" charset="0"/>
              </a:rPr>
              <a:t>How many distinct permutations can be made from the word </a:t>
            </a:r>
            <a:r>
              <a:rPr lang="en-US" sz="2000" b="1" dirty="0">
                <a:solidFill>
                  <a:srgbClr val="FFFF00"/>
                </a:solidFill>
                <a:latin typeface="Times New Roman" panose="02020603050405020304" pitchFamily="18" charset="0"/>
                <a:cs typeface="Times New Roman" panose="02020603050405020304" pitchFamily="18" charset="0"/>
              </a:rPr>
              <a:t>“BALLOON”</a:t>
            </a:r>
          </a:p>
          <a:p>
            <a:pPr marL="0" indent="0" algn="just">
              <a:buNone/>
            </a:pPr>
            <a:r>
              <a:rPr lang="en-US" sz="2000" dirty="0"/>
              <a:t>7!/ 2!×2! ​= 5040/4 ​= 1260​</a:t>
            </a:r>
            <a:endParaRPr lang="en-US" sz="2000" dirty="0">
              <a:latin typeface="Times New Roman" panose="02020603050405020304" pitchFamily="18" charset="0"/>
              <a:cs typeface="Times New Roman" panose="02020603050405020304" pitchFamily="18" charset="0"/>
            </a:endParaRPr>
          </a:p>
          <a:p>
            <a:pPr marL="0" indent="0" algn="just">
              <a:buNone/>
            </a:pPr>
            <a:endParaRPr lang="en-US" sz="2000" dirty="0">
              <a:latin typeface="Times New Roman" panose="02020603050405020304" pitchFamily="18"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10482019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F3CF990-ACB8-443A-BB74-D36EC8A00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601900C-265D-4146-A578-477541E3D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1">
              <a:lumMod val="50000"/>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00B98862-BEE1-44FB-A335-A1B9106B44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123845" y="2105202"/>
            <a:ext cx="7020154" cy="4752798"/>
          </a:xfrm>
          <a:prstGeom prst="rect">
            <a:avLst/>
          </a:prstGeom>
          <a:noFill/>
        </p:spPr>
      </p:pic>
      <p:sp>
        <p:nvSpPr>
          <p:cNvPr id="14" name="Freeform: Shape 13">
            <a:extLst>
              <a:ext uri="{FF2B5EF4-FFF2-40B4-BE49-F238E27FC236}">
                <a16:creationId xmlns:a16="http://schemas.microsoft.com/office/drawing/2014/main" id="{65F94F98-3A57-49AA-838E-91AAF600B6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029111" y="-262376"/>
            <a:ext cx="5838229" cy="8391550"/>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25000">
                <a:schemeClr val="accent1">
                  <a:alpha val="0"/>
                </a:schemeClr>
              </a:gs>
              <a:gs pos="100000">
                <a:schemeClr val="accent1">
                  <a:alpha val="75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6" name="Picture 15">
            <a:extLst>
              <a:ext uri="{FF2B5EF4-FFF2-40B4-BE49-F238E27FC236}">
                <a16:creationId xmlns:a16="http://schemas.microsoft.com/office/drawing/2014/main" id="{7185CF21-0594-48C0-9F3E-254D6BCE9D9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9142400" cy="6858000"/>
          </a:xfrm>
          <a:prstGeom prst="rect">
            <a:avLst/>
          </a:prstGeom>
        </p:spPr>
      </p:pic>
      <p:sp>
        <p:nvSpPr>
          <p:cNvPr id="18" name="Rectangle 17">
            <a:extLst>
              <a:ext uri="{FF2B5EF4-FFF2-40B4-BE49-F238E27FC236}">
                <a16:creationId xmlns:a16="http://schemas.microsoft.com/office/drawing/2014/main" id="{41F8C064-2DC5-4758-B49C-76BFF64052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solidFill>
            <a:schemeClr val="tx2">
              <a:lumMod val="1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FBD68200-BC03-4015-860B-CD5C30CD7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5156" y="0"/>
            <a:ext cx="5906934" cy="6858000"/>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15000">
                <a:schemeClr val="bg2">
                  <a:alpha val="0"/>
                </a:schemeClr>
              </a:gs>
              <a:gs pos="100000">
                <a:schemeClr val="bg2"/>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2" name="Rectangle 21">
            <a:extLst>
              <a:ext uri="{FF2B5EF4-FFF2-40B4-BE49-F238E27FC236}">
                <a16:creationId xmlns:a16="http://schemas.microsoft.com/office/drawing/2014/main" id="{A0B5529D-5CAA-4BF2-B5C9-34705E7661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19931" cy="6858000"/>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4" name="Oval 23">
            <a:extLst>
              <a:ext uri="{FF2B5EF4-FFF2-40B4-BE49-F238E27FC236}">
                <a16:creationId xmlns:a16="http://schemas.microsoft.com/office/drawing/2014/main" id="{332A6F87-AC28-4AA8-B8A6-AEBC67BD0D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60675" y="421698"/>
            <a:ext cx="725361" cy="967148"/>
          </a:xfrm>
          <a:prstGeom prst="ellipse">
            <a:avLst/>
          </a:prstGeom>
          <a:gradFill>
            <a:gsLst>
              <a:gs pos="0">
                <a:schemeClr val="bg2">
                  <a:alpha val="0"/>
                </a:schemeClr>
              </a:gs>
              <a:gs pos="100000">
                <a:schemeClr val="accent1">
                  <a:alpha val="21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bject 2"/>
          <p:cNvSpPr txBox="1">
            <a:spLocks noGrp="1"/>
          </p:cNvSpPr>
          <p:nvPr>
            <p:ph type="title"/>
          </p:nvPr>
        </p:nvSpPr>
        <p:spPr>
          <a:xfrm>
            <a:off x="647827" y="179377"/>
            <a:ext cx="5717804" cy="1077229"/>
          </a:xfrm>
          <a:prstGeom prst="rect">
            <a:avLst/>
          </a:prstGeom>
        </p:spPr>
        <p:txBody>
          <a:bodyPr vert="horz" lIns="0" tIns="478485" rIns="0" bIns="0" rtlCol="0">
            <a:normAutofit/>
          </a:bodyPr>
          <a:lstStyle/>
          <a:p>
            <a:pPr marL="2684780" algn="ctr">
              <a:spcBef>
                <a:spcPts val="105"/>
              </a:spcBef>
            </a:pPr>
            <a:r>
              <a:rPr lang="en-US" sz="4200" spc="-10" dirty="0"/>
              <a:t> Example-2</a:t>
            </a:r>
            <a:endParaRPr lang="en-US" sz="4200" dirty="0"/>
          </a:p>
        </p:txBody>
      </p:sp>
      <mc:AlternateContent xmlns:mc="http://schemas.openxmlformats.org/markup-compatibility/2006" xmlns:a14="http://schemas.microsoft.com/office/drawing/2010/main">
        <mc:Choice Requires="a14">
          <p:sp>
            <p:nvSpPr>
              <p:cNvPr id="3" name="object 3"/>
              <p:cNvSpPr txBox="1">
                <a:spLocks noGrp="1"/>
              </p:cNvSpPr>
              <p:nvPr>
                <p:ph idx="1"/>
              </p:nvPr>
            </p:nvSpPr>
            <p:spPr>
              <a:xfrm>
                <a:off x="1196273" y="1435982"/>
                <a:ext cx="7795327" cy="4736217"/>
              </a:xfrm>
              <a:prstGeom prst="rect">
                <a:avLst/>
              </a:prstGeom>
            </p:spPr>
            <p:txBody>
              <a:bodyPr vert="horz" lIns="0" tIns="12700" rIns="0" bIns="0" rtlCol="0" anchor="t">
                <a:normAutofit fontScale="92500" lnSpcReduction="20000"/>
              </a:bodyPr>
              <a:lstStyle/>
              <a:p>
                <a:pPr marL="355600" marR="6350" indent="-342900">
                  <a:spcBef>
                    <a:spcPts val="100"/>
                  </a:spcBef>
                  <a:buFont typeface="Wingdings" panose="05000000000000000000" pitchFamily="2" charset="2"/>
                  <a:buChar char="v"/>
                  <a:tabLst>
                    <a:tab pos="355600" algn="l"/>
                  </a:tabLst>
                </a:pPr>
                <a:r>
                  <a:rPr lang="en-US" sz="2000" dirty="0">
                    <a:solidFill>
                      <a:srgbClr val="FFFF00"/>
                    </a:solidFill>
                    <a:latin typeface="Times New Roman" panose="02020603050405020304" pitchFamily="18" charset="0"/>
                    <a:cs typeface="Times New Roman" panose="02020603050405020304" pitchFamily="18" charset="0"/>
                  </a:rPr>
                  <a:t>In</a:t>
                </a:r>
                <a:r>
                  <a:rPr lang="en-US" sz="2000" spc="45" dirty="0">
                    <a:solidFill>
                      <a:srgbClr val="FFFF00"/>
                    </a:solidFill>
                    <a:latin typeface="Times New Roman" panose="02020603050405020304" pitchFamily="18" charset="0"/>
                    <a:cs typeface="Times New Roman" panose="02020603050405020304" pitchFamily="18" charset="0"/>
                  </a:rPr>
                  <a:t> </a:t>
                </a:r>
                <a:r>
                  <a:rPr lang="en-US" sz="2000" dirty="0">
                    <a:solidFill>
                      <a:srgbClr val="FFFF00"/>
                    </a:solidFill>
                    <a:latin typeface="Times New Roman" panose="02020603050405020304" pitchFamily="18" charset="0"/>
                    <a:cs typeface="Times New Roman" panose="02020603050405020304" pitchFamily="18" charset="0"/>
                  </a:rPr>
                  <a:t>how</a:t>
                </a:r>
                <a:r>
                  <a:rPr lang="en-US" sz="2000" spc="45" dirty="0">
                    <a:solidFill>
                      <a:srgbClr val="FFFF00"/>
                    </a:solidFill>
                    <a:latin typeface="Times New Roman" panose="02020603050405020304" pitchFamily="18" charset="0"/>
                    <a:cs typeface="Times New Roman" panose="02020603050405020304" pitchFamily="18" charset="0"/>
                  </a:rPr>
                  <a:t> </a:t>
                </a:r>
                <a:r>
                  <a:rPr lang="en-US" sz="2000" dirty="0">
                    <a:solidFill>
                      <a:srgbClr val="FFFF00"/>
                    </a:solidFill>
                    <a:latin typeface="Times New Roman" panose="02020603050405020304" pitchFamily="18" charset="0"/>
                    <a:cs typeface="Times New Roman" panose="02020603050405020304" pitchFamily="18" charset="0"/>
                  </a:rPr>
                  <a:t>many</a:t>
                </a:r>
                <a:r>
                  <a:rPr lang="en-US" sz="2000" spc="50" dirty="0">
                    <a:solidFill>
                      <a:srgbClr val="FFFF00"/>
                    </a:solidFill>
                    <a:latin typeface="Times New Roman" panose="02020603050405020304" pitchFamily="18" charset="0"/>
                    <a:cs typeface="Times New Roman" panose="02020603050405020304" pitchFamily="18" charset="0"/>
                  </a:rPr>
                  <a:t> </a:t>
                </a:r>
                <a:r>
                  <a:rPr lang="en-US" sz="2000" dirty="0">
                    <a:solidFill>
                      <a:srgbClr val="FFFF00"/>
                    </a:solidFill>
                    <a:latin typeface="Times New Roman" panose="02020603050405020304" pitchFamily="18" charset="0"/>
                    <a:cs typeface="Times New Roman" panose="02020603050405020304" pitchFamily="18" charset="0"/>
                  </a:rPr>
                  <a:t>ways</a:t>
                </a:r>
                <a:r>
                  <a:rPr lang="en-US" sz="2000" spc="50" dirty="0">
                    <a:solidFill>
                      <a:srgbClr val="FFFF00"/>
                    </a:solidFill>
                    <a:latin typeface="Times New Roman" panose="02020603050405020304" pitchFamily="18" charset="0"/>
                    <a:cs typeface="Times New Roman" panose="02020603050405020304" pitchFamily="18" charset="0"/>
                  </a:rPr>
                  <a:t> </a:t>
                </a:r>
                <a:r>
                  <a:rPr lang="en-US" sz="2000" dirty="0">
                    <a:solidFill>
                      <a:srgbClr val="FFFF00"/>
                    </a:solidFill>
                    <a:latin typeface="Times New Roman" panose="02020603050405020304" pitchFamily="18" charset="0"/>
                    <a:cs typeface="Times New Roman" panose="02020603050405020304" pitchFamily="18" charset="0"/>
                  </a:rPr>
                  <a:t>can</a:t>
                </a:r>
                <a:r>
                  <a:rPr lang="en-US" sz="2000" spc="35" dirty="0">
                    <a:solidFill>
                      <a:srgbClr val="FFFF00"/>
                    </a:solidFill>
                    <a:latin typeface="Times New Roman" panose="02020603050405020304" pitchFamily="18" charset="0"/>
                    <a:cs typeface="Times New Roman" panose="02020603050405020304" pitchFamily="18" charset="0"/>
                  </a:rPr>
                  <a:t> </a:t>
                </a:r>
                <a:r>
                  <a:rPr lang="en-US" sz="2000" dirty="0">
                    <a:solidFill>
                      <a:srgbClr val="FFFF00"/>
                    </a:solidFill>
                    <a:latin typeface="Times New Roman" panose="02020603050405020304" pitchFamily="18" charset="0"/>
                    <a:cs typeface="Times New Roman" panose="02020603050405020304" pitchFamily="18" charset="0"/>
                  </a:rPr>
                  <a:t>we</a:t>
                </a:r>
                <a:r>
                  <a:rPr lang="en-US" sz="2000" spc="50" dirty="0">
                    <a:solidFill>
                      <a:srgbClr val="FFFF00"/>
                    </a:solidFill>
                    <a:latin typeface="Times New Roman" panose="02020603050405020304" pitchFamily="18" charset="0"/>
                    <a:cs typeface="Times New Roman" panose="02020603050405020304" pitchFamily="18" charset="0"/>
                  </a:rPr>
                  <a:t> </a:t>
                </a:r>
                <a:r>
                  <a:rPr lang="en-US" sz="2000" dirty="0">
                    <a:solidFill>
                      <a:srgbClr val="FFFF00"/>
                    </a:solidFill>
                    <a:latin typeface="Times New Roman" panose="02020603050405020304" pitchFamily="18" charset="0"/>
                    <a:cs typeface="Times New Roman" panose="02020603050405020304" pitchFamily="18" charset="0"/>
                  </a:rPr>
                  <a:t>select</a:t>
                </a:r>
                <a:r>
                  <a:rPr lang="en-US" sz="2000" spc="55" dirty="0">
                    <a:solidFill>
                      <a:srgbClr val="FFFF00"/>
                    </a:solidFill>
                    <a:latin typeface="Times New Roman" panose="02020603050405020304" pitchFamily="18" charset="0"/>
                    <a:cs typeface="Times New Roman" panose="02020603050405020304" pitchFamily="18" charset="0"/>
                  </a:rPr>
                  <a:t> </a:t>
                </a:r>
                <a:r>
                  <a:rPr lang="en-US" sz="2000" dirty="0">
                    <a:solidFill>
                      <a:srgbClr val="FFFF00"/>
                    </a:solidFill>
                    <a:latin typeface="Times New Roman" panose="02020603050405020304" pitchFamily="18" charset="0"/>
                    <a:cs typeface="Times New Roman" panose="02020603050405020304" pitchFamily="18" charset="0"/>
                  </a:rPr>
                  <a:t>three</a:t>
                </a:r>
                <a:r>
                  <a:rPr lang="en-US" sz="2000" spc="55" dirty="0">
                    <a:solidFill>
                      <a:srgbClr val="FFFF00"/>
                    </a:solidFill>
                    <a:latin typeface="Times New Roman" panose="02020603050405020304" pitchFamily="18" charset="0"/>
                    <a:cs typeface="Times New Roman" panose="02020603050405020304" pitchFamily="18" charset="0"/>
                  </a:rPr>
                  <a:t> </a:t>
                </a:r>
                <a:r>
                  <a:rPr lang="en-US" sz="2000" dirty="0">
                    <a:solidFill>
                      <a:srgbClr val="FFFF00"/>
                    </a:solidFill>
                    <a:latin typeface="Times New Roman" panose="02020603050405020304" pitchFamily="18" charset="0"/>
                    <a:cs typeface="Times New Roman" panose="02020603050405020304" pitchFamily="18" charset="0"/>
                  </a:rPr>
                  <a:t>students</a:t>
                </a:r>
                <a:r>
                  <a:rPr lang="en-US" sz="2000" spc="45" dirty="0">
                    <a:solidFill>
                      <a:srgbClr val="FFFF00"/>
                    </a:solidFill>
                    <a:latin typeface="Times New Roman" panose="02020603050405020304" pitchFamily="18" charset="0"/>
                    <a:cs typeface="Times New Roman" panose="02020603050405020304" pitchFamily="18" charset="0"/>
                  </a:rPr>
                  <a:t> </a:t>
                </a:r>
                <a:r>
                  <a:rPr lang="en-US" sz="2000" dirty="0">
                    <a:solidFill>
                      <a:srgbClr val="FFFF00"/>
                    </a:solidFill>
                    <a:latin typeface="Times New Roman" panose="02020603050405020304" pitchFamily="18" charset="0"/>
                    <a:cs typeface="Times New Roman" panose="02020603050405020304" pitchFamily="18" charset="0"/>
                  </a:rPr>
                  <a:t>from</a:t>
                </a:r>
                <a:r>
                  <a:rPr lang="en-US" sz="2000" spc="45" dirty="0">
                    <a:solidFill>
                      <a:srgbClr val="FFFF00"/>
                    </a:solidFill>
                    <a:latin typeface="Times New Roman" panose="02020603050405020304" pitchFamily="18" charset="0"/>
                    <a:cs typeface="Times New Roman" panose="02020603050405020304" pitchFamily="18" charset="0"/>
                  </a:rPr>
                  <a:t> </a:t>
                </a:r>
                <a:r>
                  <a:rPr lang="en-US" sz="2000" dirty="0">
                    <a:solidFill>
                      <a:srgbClr val="FFFF00"/>
                    </a:solidFill>
                    <a:latin typeface="Times New Roman" panose="02020603050405020304" pitchFamily="18" charset="0"/>
                    <a:cs typeface="Times New Roman" panose="02020603050405020304" pitchFamily="18" charset="0"/>
                  </a:rPr>
                  <a:t>a</a:t>
                </a:r>
                <a:r>
                  <a:rPr lang="en-US" sz="2000" spc="45" dirty="0">
                    <a:solidFill>
                      <a:srgbClr val="FFFF00"/>
                    </a:solidFill>
                    <a:latin typeface="Times New Roman" panose="02020603050405020304" pitchFamily="18" charset="0"/>
                    <a:cs typeface="Times New Roman" panose="02020603050405020304" pitchFamily="18" charset="0"/>
                  </a:rPr>
                  <a:t> </a:t>
                </a:r>
                <a:r>
                  <a:rPr lang="en-US" sz="2000" spc="-10" dirty="0">
                    <a:solidFill>
                      <a:srgbClr val="FFFF00"/>
                    </a:solidFill>
                    <a:latin typeface="Times New Roman" panose="02020603050405020304" pitchFamily="18" charset="0"/>
                    <a:cs typeface="Times New Roman" panose="02020603050405020304" pitchFamily="18" charset="0"/>
                  </a:rPr>
                  <a:t>group </a:t>
                </a:r>
                <a:r>
                  <a:rPr lang="en-US" sz="2000" dirty="0">
                    <a:solidFill>
                      <a:srgbClr val="FFFF00"/>
                    </a:solidFill>
                    <a:latin typeface="Times New Roman" panose="02020603050405020304" pitchFamily="18" charset="0"/>
                    <a:cs typeface="Times New Roman" panose="02020603050405020304" pitchFamily="18" charset="0"/>
                  </a:rPr>
                  <a:t>of</a:t>
                </a:r>
                <a:r>
                  <a:rPr lang="en-US" sz="2000" spc="285" dirty="0">
                    <a:solidFill>
                      <a:srgbClr val="FFFF00"/>
                    </a:solidFill>
                    <a:latin typeface="Times New Roman" panose="02020603050405020304" pitchFamily="18" charset="0"/>
                    <a:cs typeface="Times New Roman" panose="02020603050405020304" pitchFamily="18" charset="0"/>
                  </a:rPr>
                  <a:t> </a:t>
                </a:r>
                <a:r>
                  <a:rPr lang="en-US" sz="2000" dirty="0">
                    <a:solidFill>
                      <a:srgbClr val="FFFF00"/>
                    </a:solidFill>
                    <a:latin typeface="Times New Roman" panose="02020603050405020304" pitchFamily="18" charset="0"/>
                    <a:cs typeface="Times New Roman" panose="02020603050405020304" pitchFamily="18" charset="0"/>
                  </a:rPr>
                  <a:t>five</a:t>
                </a:r>
                <a:r>
                  <a:rPr lang="en-US" sz="2000" spc="285" dirty="0">
                    <a:solidFill>
                      <a:srgbClr val="FFFF00"/>
                    </a:solidFill>
                    <a:latin typeface="Times New Roman" panose="02020603050405020304" pitchFamily="18" charset="0"/>
                    <a:cs typeface="Times New Roman" panose="02020603050405020304" pitchFamily="18" charset="0"/>
                  </a:rPr>
                  <a:t> </a:t>
                </a:r>
                <a:r>
                  <a:rPr lang="en-US" sz="2000" dirty="0">
                    <a:solidFill>
                      <a:srgbClr val="FFFF00"/>
                    </a:solidFill>
                    <a:latin typeface="Times New Roman" panose="02020603050405020304" pitchFamily="18" charset="0"/>
                    <a:cs typeface="Times New Roman" panose="02020603050405020304" pitchFamily="18" charset="0"/>
                  </a:rPr>
                  <a:t>students</a:t>
                </a:r>
                <a:r>
                  <a:rPr lang="en-US" sz="2000" spc="285" dirty="0">
                    <a:solidFill>
                      <a:srgbClr val="FFFF00"/>
                    </a:solidFill>
                    <a:latin typeface="Times New Roman" panose="02020603050405020304" pitchFamily="18" charset="0"/>
                    <a:cs typeface="Times New Roman" panose="02020603050405020304" pitchFamily="18" charset="0"/>
                  </a:rPr>
                  <a:t> </a:t>
                </a:r>
                <a:r>
                  <a:rPr lang="en-US" sz="2000" dirty="0">
                    <a:solidFill>
                      <a:srgbClr val="FFFF00"/>
                    </a:solidFill>
                    <a:latin typeface="Times New Roman" panose="02020603050405020304" pitchFamily="18" charset="0"/>
                    <a:cs typeface="Times New Roman" panose="02020603050405020304" pitchFamily="18" charset="0"/>
                  </a:rPr>
                  <a:t>to</a:t>
                </a:r>
                <a:r>
                  <a:rPr lang="en-US" sz="2000" spc="280" dirty="0">
                    <a:solidFill>
                      <a:srgbClr val="FFFF00"/>
                    </a:solidFill>
                    <a:latin typeface="Times New Roman" panose="02020603050405020304" pitchFamily="18" charset="0"/>
                    <a:cs typeface="Times New Roman" panose="02020603050405020304" pitchFamily="18" charset="0"/>
                  </a:rPr>
                  <a:t> </a:t>
                </a:r>
                <a:r>
                  <a:rPr lang="en-US" sz="2000" dirty="0">
                    <a:solidFill>
                      <a:srgbClr val="FFFF00"/>
                    </a:solidFill>
                    <a:latin typeface="Times New Roman" panose="02020603050405020304" pitchFamily="18" charset="0"/>
                    <a:cs typeface="Times New Roman" panose="02020603050405020304" pitchFamily="18" charset="0"/>
                  </a:rPr>
                  <a:t>stand</a:t>
                </a:r>
                <a:r>
                  <a:rPr lang="en-US" sz="2000" spc="285" dirty="0">
                    <a:solidFill>
                      <a:srgbClr val="FFFF00"/>
                    </a:solidFill>
                    <a:latin typeface="Times New Roman" panose="02020603050405020304" pitchFamily="18" charset="0"/>
                    <a:cs typeface="Times New Roman" panose="02020603050405020304" pitchFamily="18" charset="0"/>
                  </a:rPr>
                  <a:t> </a:t>
                </a:r>
                <a:r>
                  <a:rPr lang="en-US" sz="2000" dirty="0">
                    <a:solidFill>
                      <a:srgbClr val="FFFF00"/>
                    </a:solidFill>
                    <a:latin typeface="Times New Roman" panose="02020603050405020304" pitchFamily="18" charset="0"/>
                    <a:cs typeface="Times New Roman" panose="02020603050405020304" pitchFamily="18" charset="0"/>
                  </a:rPr>
                  <a:t>in</a:t>
                </a:r>
                <a:r>
                  <a:rPr lang="en-US" sz="2000" spc="285" dirty="0">
                    <a:solidFill>
                      <a:srgbClr val="FFFF00"/>
                    </a:solidFill>
                    <a:latin typeface="Times New Roman" panose="02020603050405020304" pitchFamily="18" charset="0"/>
                    <a:cs typeface="Times New Roman" panose="02020603050405020304" pitchFamily="18" charset="0"/>
                  </a:rPr>
                  <a:t> </a:t>
                </a:r>
                <a:r>
                  <a:rPr lang="en-US" sz="2000" dirty="0">
                    <a:solidFill>
                      <a:srgbClr val="FFFF00"/>
                    </a:solidFill>
                    <a:latin typeface="Times New Roman" panose="02020603050405020304" pitchFamily="18" charset="0"/>
                    <a:cs typeface="Times New Roman" panose="02020603050405020304" pitchFamily="18" charset="0"/>
                  </a:rPr>
                  <a:t>line</a:t>
                </a:r>
                <a:r>
                  <a:rPr lang="en-US" sz="2000" spc="285" dirty="0">
                    <a:solidFill>
                      <a:srgbClr val="FFFF00"/>
                    </a:solidFill>
                    <a:latin typeface="Times New Roman" panose="02020603050405020304" pitchFamily="18" charset="0"/>
                    <a:cs typeface="Times New Roman" panose="02020603050405020304" pitchFamily="18" charset="0"/>
                  </a:rPr>
                  <a:t> </a:t>
                </a:r>
                <a:r>
                  <a:rPr lang="en-US" sz="2000" dirty="0">
                    <a:solidFill>
                      <a:srgbClr val="FFFF00"/>
                    </a:solidFill>
                    <a:latin typeface="Times New Roman" panose="02020603050405020304" pitchFamily="18" charset="0"/>
                    <a:cs typeface="Times New Roman" panose="02020603050405020304" pitchFamily="18" charset="0"/>
                  </a:rPr>
                  <a:t>for</a:t>
                </a:r>
                <a:r>
                  <a:rPr lang="en-US" sz="2000" spc="280" dirty="0">
                    <a:solidFill>
                      <a:srgbClr val="FFFF00"/>
                    </a:solidFill>
                    <a:latin typeface="Times New Roman" panose="02020603050405020304" pitchFamily="18" charset="0"/>
                    <a:cs typeface="Times New Roman" panose="02020603050405020304" pitchFamily="18" charset="0"/>
                  </a:rPr>
                  <a:t> </a:t>
                </a:r>
                <a:r>
                  <a:rPr lang="en-US" sz="2000" dirty="0">
                    <a:solidFill>
                      <a:srgbClr val="FFFF00"/>
                    </a:solidFill>
                    <a:latin typeface="Times New Roman" panose="02020603050405020304" pitchFamily="18" charset="0"/>
                    <a:cs typeface="Times New Roman" panose="02020603050405020304" pitchFamily="18" charset="0"/>
                  </a:rPr>
                  <a:t>a</a:t>
                </a:r>
                <a:r>
                  <a:rPr lang="en-US" sz="2000" spc="285" dirty="0">
                    <a:solidFill>
                      <a:srgbClr val="FFFF00"/>
                    </a:solidFill>
                    <a:latin typeface="Times New Roman" panose="02020603050405020304" pitchFamily="18" charset="0"/>
                    <a:cs typeface="Times New Roman" panose="02020603050405020304" pitchFamily="18" charset="0"/>
                  </a:rPr>
                  <a:t> </a:t>
                </a:r>
                <a:r>
                  <a:rPr lang="en-US" sz="2000" dirty="0">
                    <a:solidFill>
                      <a:srgbClr val="FFFF00"/>
                    </a:solidFill>
                    <a:latin typeface="Times New Roman" panose="02020603050405020304" pitchFamily="18" charset="0"/>
                    <a:cs typeface="Times New Roman" panose="02020603050405020304" pitchFamily="18" charset="0"/>
                  </a:rPr>
                  <a:t>picture?</a:t>
                </a:r>
                <a:r>
                  <a:rPr lang="en-US" sz="2000" spc="275" dirty="0">
                    <a:solidFill>
                      <a:srgbClr val="FFFF00"/>
                    </a:solidFill>
                    <a:latin typeface="Times New Roman" panose="02020603050405020304" pitchFamily="18" charset="0"/>
                    <a:cs typeface="Times New Roman" panose="02020603050405020304" pitchFamily="18" charset="0"/>
                  </a:rPr>
                  <a:t> </a:t>
                </a:r>
                <a:r>
                  <a:rPr lang="en-US" sz="2000" dirty="0">
                    <a:solidFill>
                      <a:srgbClr val="FFFF00"/>
                    </a:solidFill>
                    <a:latin typeface="Times New Roman" panose="02020603050405020304" pitchFamily="18" charset="0"/>
                    <a:cs typeface="Times New Roman" panose="02020603050405020304" pitchFamily="18" charset="0"/>
                  </a:rPr>
                  <a:t>In</a:t>
                </a:r>
                <a:r>
                  <a:rPr lang="en-US" sz="2000" spc="285" dirty="0">
                    <a:solidFill>
                      <a:srgbClr val="FFFF00"/>
                    </a:solidFill>
                    <a:latin typeface="Times New Roman" panose="02020603050405020304" pitchFamily="18" charset="0"/>
                    <a:cs typeface="Times New Roman" panose="02020603050405020304" pitchFamily="18" charset="0"/>
                  </a:rPr>
                  <a:t> </a:t>
                </a:r>
                <a:r>
                  <a:rPr lang="en-US" sz="2000" dirty="0">
                    <a:solidFill>
                      <a:srgbClr val="FFFF00"/>
                    </a:solidFill>
                    <a:latin typeface="Times New Roman" panose="02020603050405020304" pitchFamily="18" charset="0"/>
                    <a:cs typeface="Times New Roman" panose="02020603050405020304" pitchFamily="18" charset="0"/>
                  </a:rPr>
                  <a:t>how</a:t>
                </a:r>
                <a:r>
                  <a:rPr lang="en-US" sz="2000" spc="280" dirty="0">
                    <a:solidFill>
                      <a:srgbClr val="FFFF00"/>
                    </a:solidFill>
                    <a:latin typeface="Times New Roman" panose="02020603050405020304" pitchFamily="18" charset="0"/>
                    <a:cs typeface="Times New Roman" panose="02020603050405020304" pitchFamily="18" charset="0"/>
                  </a:rPr>
                  <a:t> </a:t>
                </a:r>
                <a:r>
                  <a:rPr lang="en-US" sz="2000" spc="-20" dirty="0">
                    <a:solidFill>
                      <a:srgbClr val="FFFF00"/>
                    </a:solidFill>
                    <a:latin typeface="Times New Roman" panose="02020603050405020304" pitchFamily="18" charset="0"/>
                    <a:cs typeface="Times New Roman" panose="02020603050405020304" pitchFamily="18" charset="0"/>
                  </a:rPr>
                  <a:t>many </a:t>
                </a:r>
                <a:r>
                  <a:rPr lang="en-US" sz="2000" dirty="0">
                    <a:solidFill>
                      <a:srgbClr val="FFFF00"/>
                    </a:solidFill>
                    <a:latin typeface="Times New Roman" panose="02020603050405020304" pitchFamily="18" charset="0"/>
                    <a:cs typeface="Times New Roman" panose="02020603050405020304" pitchFamily="18" charset="0"/>
                  </a:rPr>
                  <a:t>ways</a:t>
                </a:r>
                <a:r>
                  <a:rPr lang="en-US" sz="2000" spc="160" dirty="0">
                    <a:solidFill>
                      <a:srgbClr val="FFFF00"/>
                    </a:solidFill>
                    <a:latin typeface="Times New Roman" panose="02020603050405020304" pitchFamily="18" charset="0"/>
                    <a:cs typeface="Times New Roman" panose="02020603050405020304" pitchFamily="18" charset="0"/>
                  </a:rPr>
                  <a:t> </a:t>
                </a:r>
                <a:r>
                  <a:rPr lang="en-US" sz="2000" dirty="0">
                    <a:solidFill>
                      <a:srgbClr val="FFFF00"/>
                    </a:solidFill>
                    <a:latin typeface="Times New Roman" panose="02020603050405020304" pitchFamily="18" charset="0"/>
                    <a:cs typeface="Times New Roman" panose="02020603050405020304" pitchFamily="18" charset="0"/>
                  </a:rPr>
                  <a:t>can</a:t>
                </a:r>
                <a:r>
                  <a:rPr lang="en-US" sz="2000" spc="170" dirty="0">
                    <a:solidFill>
                      <a:srgbClr val="FFFF00"/>
                    </a:solidFill>
                    <a:latin typeface="Times New Roman" panose="02020603050405020304" pitchFamily="18" charset="0"/>
                    <a:cs typeface="Times New Roman" panose="02020603050405020304" pitchFamily="18" charset="0"/>
                  </a:rPr>
                  <a:t> </a:t>
                </a:r>
                <a:r>
                  <a:rPr lang="en-US" sz="2000" dirty="0">
                    <a:solidFill>
                      <a:srgbClr val="FFFF00"/>
                    </a:solidFill>
                    <a:latin typeface="Times New Roman" panose="02020603050405020304" pitchFamily="18" charset="0"/>
                    <a:cs typeface="Times New Roman" panose="02020603050405020304" pitchFamily="18" charset="0"/>
                  </a:rPr>
                  <a:t>we</a:t>
                </a:r>
                <a:r>
                  <a:rPr lang="en-US" sz="2000" spc="170" dirty="0">
                    <a:solidFill>
                      <a:srgbClr val="FFFF00"/>
                    </a:solidFill>
                    <a:latin typeface="Times New Roman" panose="02020603050405020304" pitchFamily="18" charset="0"/>
                    <a:cs typeface="Times New Roman" panose="02020603050405020304" pitchFamily="18" charset="0"/>
                  </a:rPr>
                  <a:t> </a:t>
                </a:r>
                <a:r>
                  <a:rPr lang="en-US" sz="2000" dirty="0">
                    <a:solidFill>
                      <a:srgbClr val="FFFF00"/>
                    </a:solidFill>
                    <a:latin typeface="Times New Roman" panose="02020603050405020304" pitchFamily="18" charset="0"/>
                    <a:cs typeface="Times New Roman" panose="02020603050405020304" pitchFamily="18" charset="0"/>
                  </a:rPr>
                  <a:t>arrange</a:t>
                </a:r>
                <a:r>
                  <a:rPr lang="en-US" sz="2000" spc="175" dirty="0">
                    <a:solidFill>
                      <a:srgbClr val="FFFF00"/>
                    </a:solidFill>
                    <a:latin typeface="Times New Roman" panose="02020603050405020304" pitchFamily="18" charset="0"/>
                    <a:cs typeface="Times New Roman" panose="02020603050405020304" pitchFamily="18" charset="0"/>
                  </a:rPr>
                  <a:t> </a:t>
                </a:r>
                <a:r>
                  <a:rPr lang="en-US" sz="2000" dirty="0">
                    <a:solidFill>
                      <a:srgbClr val="FFFF00"/>
                    </a:solidFill>
                    <a:latin typeface="Times New Roman" panose="02020603050405020304" pitchFamily="18" charset="0"/>
                    <a:cs typeface="Times New Roman" panose="02020603050405020304" pitchFamily="18" charset="0"/>
                  </a:rPr>
                  <a:t>all</a:t>
                </a:r>
                <a:r>
                  <a:rPr lang="en-US" sz="2000" spc="165" dirty="0">
                    <a:solidFill>
                      <a:srgbClr val="FFFF00"/>
                    </a:solidFill>
                    <a:latin typeface="Times New Roman" panose="02020603050405020304" pitchFamily="18" charset="0"/>
                    <a:cs typeface="Times New Roman" panose="02020603050405020304" pitchFamily="18" charset="0"/>
                  </a:rPr>
                  <a:t> </a:t>
                </a:r>
                <a:r>
                  <a:rPr lang="en-US" sz="2000" dirty="0">
                    <a:solidFill>
                      <a:srgbClr val="FFFF00"/>
                    </a:solidFill>
                    <a:latin typeface="Times New Roman" panose="02020603050405020304" pitchFamily="18" charset="0"/>
                    <a:cs typeface="Times New Roman" panose="02020603050405020304" pitchFamily="18" charset="0"/>
                  </a:rPr>
                  <a:t>five</a:t>
                </a:r>
                <a:r>
                  <a:rPr lang="en-US" sz="2000" spc="175" dirty="0">
                    <a:solidFill>
                      <a:srgbClr val="FFFF00"/>
                    </a:solidFill>
                    <a:latin typeface="Times New Roman" panose="02020603050405020304" pitchFamily="18" charset="0"/>
                    <a:cs typeface="Times New Roman" panose="02020603050405020304" pitchFamily="18" charset="0"/>
                  </a:rPr>
                  <a:t> </a:t>
                </a:r>
                <a:r>
                  <a:rPr lang="en-US" sz="2000" dirty="0">
                    <a:solidFill>
                      <a:srgbClr val="FFFF00"/>
                    </a:solidFill>
                    <a:latin typeface="Times New Roman" panose="02020603050405020304" pitchFamily="18" charset="0"/>
                    <a:cs typeface="Times New Roman" panose="02020603050405020304" pitchFamily="18" charset="0"/>
                  </a:rPr>
                  <a:t>of</a:t>
                </a:r>
                <a:r>
                  <a:rPr lang="en-US" sz="2000" spc="160" dirty="0">
                    <a:solidFill>
                      <a:srgbClr val="FFFF00"/>
                    </a:solidFill>
                    <a:latin typeface="Times New Roman" panose="02020603050405020304" pitchFamily="18" charset="0"/>
                    <a:cs typeface="Times New Roman" panose="02020603050405020304" pitchFamily="18" charset="0"/>
                  </a:rPr>
                  <a:t> </a:t>
                </a:r>
                <a:r>
                  <a:rPr lang="en-US" sz="2000" dirty="0">
                    <a:solidFill>
                      <a:srgbClr val="FFFF00"/>
                    </a:solidFill>
                    <a:latin typeface="Times New Roman" panose="02020603050405020304" pitchFamily="18" charset="0"/>
                    <a:cs typeface="Times New Roman" panose="02020603050405020304" pitchFamily="18" charset="0"/>
                  </a:rPr>
                  <a:t>these</a:t>
                </a:r>
                <a:r>
                  <a:rPr lang="en-US" sz="2000" spc="175" dirty="0">
                    <a:solidFill>
                      <a:srgbClr val="FFFF00"/>
                    </a:solidFill>
                    <a:latin typeface="Times New Roman" panose="02020603050405020304" pitchFamily="18" charset="0"/>
                    <a:cs typeface="Times New Roman" panose="02020603050405020304" pitchFamily="18" charset="0"/>
                  </a:rPr>
                  <a:t> </a:t>
                </a:r>
                <a:r>
                  <a:rPr lang="en-US" sz="2000" dirty="0">
                    <a:solidFill>
                      <a:srgbClr val="FFFF00"/>
                    </a:solidFill>
                    <a:latin typeface="Times New Roman" panose="02020603050405020304" pitchFamily="18" charset="0"/>
                    <a:cs typeface="Times New Roman" panose="02020603050405020304" pitchFamily="18" charset="0"/>
                  </a:rPr>
                  <a:t>students</a:t>
                </a:r>
                <a:r>
                  <a:rPr lang="en-US" sz="2000" spc="165" dirty="0">
                    <a:solidFill>
                      <a:srgbClr val="FFFF00"/>
                    </a:solidFill>
                    <a:latin typeface="Times New Roman" panose="02020603050405020304" pitchFamily="18" charset="0"/>
                    <a:cs typeface="Times New Roman" panose="02020603050405020304" pitchFamily="18" charset="0"/>
                  </a:rPr>
                  <a:t> </a:t>
                </a:r>
                <a:r>
                  <a:rPr lang="en-US" sz="2000" dirty="0">
                    <a:solidFill>
                      <a:srgbClr val="FFFF00"/>
                    </a:solidFill>
                    <a:latin typeface="Times New Roman" panose="02020603050405020304" pitchFamily="18" charset="0"/>
                    <a:cs typeface="Times New Roman" panose="02020603050405020304" pitchFamily="18" charset="0"/>
                  </a:rPr>
                  <a:t>in</a:t>
                </a:r>
                <a:r>
                  <a:rPr lang="en-US" sz="2000" spc="170" dirty="0">
                    <a:solidFill>
                      <a:srgbClr val="FFFF00"/>
                    </a:solidFill>
                    <a:latin typeface="Times New Roman" panose="02020603050405020304" pitchFamily="18" charset="0"/>
                    <a:cs typeface="Times New Roman" panose="02020603050405020304" pitchFamily="18" charset="0"/>
                  </a:rPr>
                  <a:t> </a:t>
                </a:r>
                <a:r>
                  <a:rPr lang="en-US" sz="2000" dirty="0">
                    <a:solidFill>
                      <a:srgbClr val="FFFF00"/>
                    </a:solidFill>
                    <a:latin typeface="Times New Roman" panose="02020603050405020304" pitchFamily="18" charset="0"/>
                    <a:cs typeface="Times New Roman" panose="02020603050405020304" pitchFamily="18" charset="0"/>
                  </a:rPr>
                  <a:t>a</a:t>
                </a:r>
                <a:r>
                  <a:rPr lang="en-US" sz="2000" spc="170" dirty="0">
                    <a:solidFill>
                      <a:srgbClr val="FFFF00"/>
                    </a:solidFill>
                    <a:latin typeface="Times New Roman" panose="02020603050405020304" pitchFamily="18" charset="0"/>
                    <a:cs typeface="Times New Roman" panose="02020603050405020304" pitchFamily="18" charset="0"/>
                  </a:rPr>
                  <a:t> </a:t>
                </a:r>
                <a:r>
                  <a:rPr lang="en-US" sz="2000" dirty="0">
                    <a:solidFill>
                      <a:srgbClr val="FFFF00"/>
                    </a:solidFill>
                    <a:latin typeface="Times New Roman" panose="02020603050405020304" pitchFamily="18" charset="0"/>
                    <a:cs typeface="Times New Roman" panose="02020603050405020304" pitchFamily="18" charset="0"/>
                  </a:rPr>
                  <a:t>line</a:t>
                </a:r>
                <a:r>
                  <a:rPr lang="en-US" sz="2000" spc="170" dirty="0">
                    <a:solidFill>
                      <a:srgbClr val="FFFF00"/>
                    </a:solidFill>
                    <a:latin typeface="Times New Roman" panose="02020603050405020304" pitchFamily="18" charset="0"/>
                    <a:cs typeface="Times New Roman" panose="02020603050405020304" pitchFamily="18" charset="0"/>
                  </a:rPr>
                  <a:t> </a:t>
                </a:r>
                <a:r>
                  <a:rPr lang="en-US" sz="2000" dirty="0">
                    <a:solidFill>
                      <a:srgbClr val="FFFF00"/>
                    </a:solidFill>
                    <a:latin typeface="Times New Roman" panose="02020603050405020304" pitchFamily="18" charset="0"/>
                    <a:cs typeface="Times New Roman" panose="02020603050405020304" pitchFamily="18" charset="0"/>
                  </a:rPr>
                  <a:t>for</a:t>
                </a:r>
                <a:r>
                  <a:rPr lang="en-US" sz="2000" spc="160" dirty="0">
                    <a:solidFill>
                      <a:srgbClr val="FFFF00"/>
                    </a:solidFill>
                    <a:latin typeface="Times New Roman" panose="02020603050405020304" pitchFamily="18" charset="0"/>
                    <a:cs typeface="Times New Roman" panose="02020603050405020304" pitchFamily="18" charset="0"/>
                  </a:rPr>
                  <a:t> </a:t>
                </a:r>
                <a:r>
                  <a:rPr lang="en-US" sz="2000" spc="-50" dirty="0">
                    <a:solidFill>
                      <a:srgbClr val="FFFF00"/>
                    </a:solidFill>
                    <a:latin typeface="Times New Roman" panose="02020603050405020304" pitchFamily="18" charset="0"/>
                    <a:cs typeface="Times New Roman" panose="02020603050405020304" pitchFamily="18" charset="0"/>
                  </a:rPr>
                  <a:t>a </a:t>
                </a:r>
                <a:r>
                  <a:rPr lang="en-US" sz="2000" spc="-10" dirty="0">
                    <a:solidFill>
                      <a:srgbClr val="FFFF00"/>
                    </a:solidFill>
                    <a:latin typeface="Times New Roman" panose="02020603050405020304" pitchFamily="18" charset="0"/>
                    <a:cs typeface="Times New Roman" panose="02020603050405020304" pitchFamily="18" charset="0"/>
                  </a:rPr>
                  <a:t>picture?</a:t>
                </a:r>
              </a:p>
              <a:p>
                <a:pPr marL="12700" marR="5080" indent="0">
                  <a:spcBef>
                    <a:spcPts val="575"/>
                  </a:spcBef>
                  <a:buNone/>
                  <a:tabLst>
                    <a:tab pos="355600" algn="l"/>
                  </a:tabLst>
                </a:pPr>
                <a:r>
                  <a:rPr lang="en-US" sz="2000" dirty="0">
                    <a:latin typeface="Times New Roman" panose="02020603050405020304" pitchFamily="18" charset="0"/>
                    <a:cs typeface="Times New Roman" panose="02020603050405020304" pitchFamily="18" charset="0"/>
                  </a:rPr>
                  <a:t>By</a:t>
                </a:r>
                <a:r>
                  <a:rPr lang="en-US" sz="2000" spc="30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the</a:t>
                </a:r>
                <a:r>
                  <a:rPr lang="en-US" sz="2000" spc="31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product</a:t>
                </a:r>
                <a:r>
                  <a:rPr lang="en-US" sz="2000" spc="3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rule,</a:t>
                </a:r>
                <a:r>
                  <a:rPr lang="en-US" sz="2000" spc="30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there</a:t>
                </a:r>
                <a:r>
                  <a:rPr lang="en-US" sz="2000" spc="31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are</a:t>
                </a:r>
                <a:r>
                  <a:rPr lang="en-US" sz="2000" spc="305"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5</a:t>
                </a:r>
                <a:r>
                  <a:rPr lang="en-US" sz="2000" b="1" spc="30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a:t>
                </a:r>
                <a:r>
                  <a:rPr lang="en-US" sz="2000" b="1" spc="30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4</a:t>
                </a:r>
                <a:r>
                  <a:rPr lang="en-US" sz="2000" b="1" spc="295"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a:t>
                </a:r>
                <a:r>
                  <a:rPr lang="en-US" sz="2000" b="1" spc="31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3</a:t>
                </a:r>
                <a:r>
                  <a:rPr lang="en-US" sz="2000" b="1" spc="295"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a:t>
                </a:r>
                <a:r>
                  <a:rPr lang="en-US" sz="2000" b="1" spc="31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60</a:t>
                </a:r>
                <a:r>
                  <a:rPr lang="en-US" sz="2000" b="1" spc="29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ways</a:t>
                </a:r>
                <a:r>
                  <a:rPr lang="en-US" sz="2000" spc="3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to</a:t>
                </a:r>
                <a:r>
                  <a:rPr lang="en-US" sz="2000" spc="300" dirty="0">
                    <a:latin typeface="Times New Roman" panose="02020603050405020304" pitchFamily="18" charset="0"/>
                    <a:cs typeface="Times New Roman" panose="02020603050405020304" pitchFamily="18" charset="0"/>
                  </a:rPr>
                  <a:t> </a:t>
                </a:r>
                <a:r>
                  <a:rPr lang="en-US" sz="2000" b="1" spc="-10" dirty="0">
                    <a:latin typeface="Times New Roman" panose="02020603050405020304" pitchFamily="18" charset="0"/>
                    <a:cs typeface="Times New Roman" panose="02020603050405020304" pitchFamily="18" charset="0"/>
                  </a:rPr>
                  <a:t>select </a:t>
                </a:r>
                <a:r>
                  <a:rPr lang="en-US" sz="2000" b="1" dirty="0">
                    <a:latin typeface="Times New Roman" panose="02020603050405020304" pitchFamily="18" charset="0"/>
                    <a:cs typeface="Times New Roman" panose="02020603050405020304" pitchFamily="18" charset="0"/>
                  </a:rPr>
                  <a:t>three</a:t>
                </a:r>
                <a:r>
                  <a:rPr lang="en-US" sz="2000" b="1" spc="-45" dirty="0">
                    <a:latin typeface="Times New Roman" panose="02020603050405020304" pitchFamily="18" charset="0"/>
                    <a:cs typeface="Times New Roman" panose="02020603050405020304" pitchFamily="18" charset="0"/>
                  </a:rPr>
                  <a:t> </a:t>
                </a:r>
                <a:r>
                  <a:rPr lang="en-US" sz="2000" b="1" spc="-10" dirty="0">
                    <a:latin typeface="Times New Roman" panose="02020603050405020304" pitchFamily="18" charset="0"/>
                    <a:cs typeface="Times New Roman" panose="02020603050405020304" pitchFamily="18" charset="0"/>
                  </a:rPr>
                  <a:t>students</a:t>
                </a:r>
                <a:r>
                  <a:rPr lang="en-US" sz="2000" b="1" spc="-35"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from</a:t>
                </a:r>
                <a:r>
                  <a:rPr lang="en-US" sz="2000" b="1" spc="-55"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a</a:t>
                </a:r>
                <a:r>
                  <a:rPr lang="en-US" sz="2000" b="1" spc="-6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group</a:t>
                </a:r>
                <a:r>
                  <a:rPr lang="en-US" sz="2000" b="1" spc="-7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of</a:t>
                </a:r>
                <a:r>
                  <a:rPr lang="en-US" sz="2000" b="1" spc="-5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five</a:t>
                </a:r>
                <a:r>
                  <a:rPr lang="en-US" sz="2000" b="1" spc="-50" dirty="0">
                    <a:latin typeface="Times New Roman" panose="02020603050405020304" pitchFamily="18" charset="0"/>
                    <a:cs typeface="Times New Roman" panose="02020603050405020304" pitchFamily="18" charset="0"/>
                  </a:rPr>
                  <a:t> </a:t>
                </a:r>
                <a:r>
                  <a:rPr lang="en-US" sz="2000" b="1" spc="-10" dirty="0">
                    <a:latin typeface="Times New Roman" panose="02020603050405020304" pitchFamily="18" charset="0"/>
                    <a:cs typeface="Times New Roman" panose="02020603050405020304" pitchFamily="18" charset="0"/>
                  </a:rPr>
                  <a:t>students</a:t>
                </a:r>
                <a:r>
                  <a:rPr lang="en-US" sz="2000" spc="-10" dirty="0">
                    <a:latin typeface="Times New Roman" panose="02020603050405020304" pitchFamily="18" charset="0"/>
                    <a:cs typeface="Times New Roman" panose="02020603050405020304" pitchFamily="18" charset="0"/>
                  </a:rPr>
                  <a:t>. </a:t>
                </a:r>
              </a:p>
              <a:p>
                <a:pPr marL="12700" marR="5080" indent="0">
                  <a:spcBef>
                    <a:spcPts val="575"/>
                  </a:spcBef>
                  <a:buNone/>
                  <a:tabLst>
                    <a:tab pos="355600" algn="l"/>
                  </a:tabLst>
                </a:pPr>
                <a:r>
                  <a:rPr lang="en-US" sz="2000" dirty="0">
                    <a:latin typeface="Times New Roman" panose="02020603050405020304" pitchFamily="18" charset="0"/>
                    <a:cs typeface="Times New Roman" panose="02020603050405020304" pitchFamily="18" charset="0"/>
                  </a:rPr>
                  <a:t>By</a:t>
                </a:r>
                <a:r>
                  <a:rPr lang="en-US" sz="2000" spc="21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the</a:t>
                </a:r>
                <a:r>
                  <a:rPr lang="en-US" sz="2000" spc="22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product</a:t>
                </a:r>
                <a:r>
                  <a:rPr lang="en-US" sz="2000" spc="22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rule,</a:t>
                </a:r>
                <a:r>
                  <a:rPr lang="en-US" sz="2000" spc="215"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there</a:t>
                </a:r>
                <a:r>
                  <a:rPr lang="en-US" sz="2000" spc="229"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are</a:t>
                </a:r>
                <a:r>
                  <a:rPr lang="en-US" sz="2000" spc="225"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5</a:t>
                </a:r>
                <a:r>
                  <a:rPr lang="en-US" sz="2000" b="1" spc="22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a:t>
                </a:r>
                <a:r>
                  <a:rPr lang="en-US" sz="2000" b="1" spc="204"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4</a:t>
                </a:r>
                <a:r>
                  <a:rPr lang="en-US" sz="2000" b="1" spc="22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a:t>
                </a:r>
                <a:r>
                  <a:rPr lang="en-US" sz="2000" b="1" spc="229"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3</a:t>
                </a:r>
                <a:r>
                  <a:rPr lang="en-US" sz="2000" b="1" spc="204"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a:t>
                </a:r>
                <a:r>
                  <a:rPr lang="en-US" sz="2000" b="1" spc="22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2</a:t>
                </a:r>
                <a:r>
                  <a:rPr lang="en-US" sz="2000" b="1" spc="204"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a:t>
                </a:r>
                <a:r>
                  <a:rPr lang="en-US" sz="2000" b="1" spc="229"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1</a:t>
                </a:r>
                <a:r>
                  <a:rPr lang="en-US" sz="2000" b="1" spc="204"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a:t>
                </a:r>
                <a:r>
                  <a:rPr lang="en-US" sz="2000" b="1" spc="225"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120</a:t>
                </a:r>
                <a:r>
                  <a:rPr lang="en-US" sz="2000" b="1" spc="22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ways</a:t>
                </a:r>
                <a:r>
                  <a:rPr lang="en-US" sz="2000" spc="204" dirty="0">
                    <a:latin typeface="Times New Roman" panose="02020603050405020304" pitchFamily="18" charset="0"/>
                    <a:cs typeface="Times New Roman" panose="02020603050405020304" pitchFamily="18" charset="0"/>
                  </a:rPr>
                  <a:t> </a:t>
                </a:r>
                <a:r>
                  <a:rPr lang="en-US" sz="2000" spc="-25" dirty="0">
                    <a:latin typeface="Times New Roman" panose="02020603050405020304" pitchFamily="18" charset="0"/>
                    <a:cs typeface="Times New Roman" panose="02020603050405020304" pitchFamily="18" charset="0"/>
                  </a:rPr>
                  <a:t>to </a:t>
                </a:r>
                <a:r>
                  <a:rPr lang="en-US" sz="2000" b="1" spc="-10" dirty="0">
                    <a:latin typeface="Times New Roman" panose="02020603050405020304" pitchFamily="18" charset="0"/>
                    <a:cs typeface="Times New Roman" panose="02020603050405020304" pitchFamily="18" charset="0"/>
                  </a:rPr>
                  <a:t>arrange</a:t>
                </a:r>
                <a:r>
                  <a:rPr lang="en-US" sz="2000" b="1" spc="-7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all</a:t>
                </a:r>
                <a:r>
                  <a:rPr lang="en-US" sz="2000" b="1" spc="-55"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five</a:t>
                </a:r>
                <a:r>
                  <a:rPr lang="en-US" sz="2000" b="1" spc="-50" dirty="0">
                    <a:latin typeface="Times New Roman" panose="02020603050405020304" pitchFamily="18" charset="0"/>
                    <a:cs typeface="Times New Roman" panose="02020603050405020304" pitchFamily="18" charset="0"/>
                  </a:rPr>
                  <a:t> </a:t>
                </a:r>
                <a:r>
                  <a:rPr lang="en-US" sz="2000" b="1" spc="-10" dirty="0">
                    <a:latin typeface="Times New Roman" panose="02020603050405020304" pitchFamily="18" charset="0"/>
                    <a:cs typeface="Times New Roman" panose="02020603050405020304" pitchFamily="18" charset="0"/>
                  </a:rPr>
                  <a:t>students</a:t>
                </a:r>
              </a:p>
              <a:p>
                <a:pPr marL="355600" marR="5080" indent="-342900">
                  <a:spcBef>
                    <a:spcPts val="575"/>
                  </a:spcBef>
                  <a:buFont typeface="Wingdings" panose="05000000000000000000" pitchFamily="2" charset="2"/>
                  <a:buChar char="v"/>
                  <a:tabLst>
                    <a:tab pos="355600" algn="l"/>
                  </a:tabLst>
                </a:pPr>
                <a:r>
                  <a:rPr lang="en-US" sz="2000" b="1" spc="-10" dirty="0">
                    <a:solidFill>
                      <a:srgbClr val="FFFF00"/>
                    </a:solidFill>
                    <a:latin typeface="Times New Roman" panose="02020603050405020304" pitchFamily="18" charset="0"/>
                    <a:cs typeface="Times New Roman" panose="02020603050405020304" pitchFamily="18" charset="0"/>
                  </a:rPr>
                  <a:t>In how many ways to arrange a 5 letters-based password which starts with a and end with z.</a:t>
                </a:r>
              </a:p>
              <a:p>
                <a:pPr marL="12700" marR="5080" indent="0">
                  <a:spcBef>
                    <a:spcPts val="575"/>
                  </a:spcBef>
                  <a:buNone/>
                  <a:tabLst>
                    <a:tab pos="355600" algn="l"/>
                  </a:tabLst>
                </a:pPr>
                <a14:m>
                  <m:oMathPara xmlns:m="http://schemas.openxmlformats.org/officeDocument/2006/math">
                    <m:oMathParaPr>
                      <m:jc m:val="left"/>
                    </m:oMathParaPr>
                    <m:oMath xmlns:m="http://schemas.openxmlformats.org/officeDocument/2006/math">
                      <m:sSup>
                        <m:sSupPr>
                          <m:ctrlPr>
                            <a:rPr lang="en-US" sz="2000" b="1" i="1" spc="-10" smtClean="0">
                              <a:latin typeface="Cambria Math" panose="02040503050406030204" pitchFamily="18" charset="0"/>
                              <a:cs typeface="Times New Roman" panose="02020603050405020304" pitchFamily="18" charset="0"/>
                            </a:rPr>
                          </m:ctrlPr>
                        </m:sSupPr>
                        <m:e>
                          <m:r>
                            <a:rPr lang="en-US" sz="2000" b="1" i="1" spc="-10" smtClean="0">
                              <a:latin typeface="Cambria Math" panose="02040503050406030204" pitchFamily="18" charset="0"/>
                              <a:cs typeface="Times New Roman" panose="02020603050405020304" pitchFamily="18" charset="0"/>
                            </a:rPr>
                            <m:t>𝟐𝟔</m:t>
                          </m:r>
                        </m:e>
                        <m:sup>
                          <m:r>
                            <a:rPr lang="en-US" sz="2000" b="1" i="1" spc="-10" smtClean="0">
                              <a:latin typeface="Cambria Math" panose="02040503050406030204" pitchFamily="18" charset="0"/>
                              <a:cs typeface="Times New Roman" panose="02020603050405020304" pitchFamily="18" charset="0"/>
                            </a:rPr>
                            <m:t>𝟑</m:t>
                          </m:r>
                        </m:sup>
                      </m:sSup>
                    </m:oMath>
                  </m:oMathPara>
                </a14:m>
                <a:endParaRPr lang="en-US" sz="2000" b="1" spc="-10" dirty="0">
                  <a:latin typeface="Times New Roman" panose="02020603050405020304" pitchFamily="18" charset="0"/>
                  <a:cs typeface="Times New Roman" panose="02020603050405020304" pitchFamily="18" charset="0"/>
                </a:endParaRPr>
              </a:p>
              <a:p>
                <a:pPr marL="355600" marR="5080" indent="-342900">
                  <a:spcBef>
                    <a:spcPts val="575"/>
                  </a:spcBef>
                  <a:buFont typeface="Wingdings" panose="05000000000000000000" pitchFamily="2" charset="2"/>
                  <a:buChar char="v"/>
                  <a:tabLst>
                    <a:tab pos="355600" algn="l"/>
                  </a:tabLst>
                </a:pPr>
                <a:r>
                  <a:rPr lang="en-US" sz="2000" dirty="0">
                    <a:solidFill>
                      <a:srgbClr val="FFFF00"/>
                    </a:solidFill>
                  </a:rPr>
                  <a:t>How many </a:t>
                </a:r>
                <a:r>
                  <a:rPr lang="en-US" sz="2000" b="1" dirty="0">
                    <a:solidFill>
                      <a:srgbClr val="FFFF00"/>
                    </a:solidFill>
                  </a:rPr>
                  <a:t>different arrangements</a:t>
                </a:r>
                <a:r>
                  <a:rPr lang="en-US" sz="2000" dirty="0">
                    <a:solidFill>
                      <a:srgbClr val="FFFF00"/>
                    </a:solidFill>
                  </a:rPr>
                  <a:t> of the letters in the word </a:t>
                </a:r>
                <a:r>
                  <a:rPr lang="en-US" sz="2000" b="1" dirty="0">
                    <a:solidFill>
                      <a:srgbClr val="FFFF00"/>
                    </a:solidFill>
                  </a:rPr>
                  <a:t>"PRINCES"</a:t>
                </a:r>
                <a:r>
                  <a:rPr lang="en-US" sz="2000" dirty="0">
                    <a:solidFill>
                      <a:srgbClr val="FFFF00"/>
                    </a:solidFill>
                  </a:rPr>
                  <a:t> can be made </a:t>
                </a:r>
                <a:r>
                  <a:rPr lang="en-US" sz="2000" b="1" dirty="0">
                    <a:solidFill>
                      <a:srgbClr val="FFFF00"/>
                    </a:solidFill>
                  </a:rPr>
                  <a:t>if the vowels must not be together</a:t>
                </a:r>
                <a:r>
                  <a:rPr lang="en-US" sz="2000" dirty="0">
                    <a:solidFill>
                      <a:srgbClr val="FFFF00"/>
                    </a:solidFill>
                  </a:rPr>
                  <a:t>?</a:t>
                </a:r>
              </a:p>
              <a:p>
                <a:pPr marL="12700" marR="5080" indent="0">
                  <a:spcBef>
                    <a:spcPts val="575"/>
                  </a:spcBef>
                  <a:buNone/>
                  <a:tabLst>
                    <a:tab pos="355600" algn="l"/>
                  </a:tabLst>
                </a:pPr>
                <a:r>
                  <a:rPr lang="en-US" sz="2000" dirty="0"/>
                  <a:t>7!−1440=3600</a:t>
                </a:r>
                <a:endParaRPr lang="en-US" sz="2000" b="1" spc="-10" dirty="0">
                  <a:latin typeface="Times New Roman" panose="02020603050405020304" pitchFamily="18" charset="0"/>
                  <a:cs typeface="Times New Roman" panose="02020603050405020304" pitchFamily="18" charset="0"/>
                </a:endParaRPr>
              </a:p>
            </p:txBody>
          </p:sp>
        </mc:Choice>
        <mc:Fallback xmlns="">
          <p:sp>
            <p:nvSpPr>
              <p:cNvPr id="3" name="object 3"/>
              <p:cNvSpPr txBox="1">
                <a:spLocks noGrp="1" noRot="1" noChangeAspect="1" noMove="1" noResize="1" noEditPoints="1" noAdjustHandles="1" noChangeArrowheads="1" noChangeShapeType="1" noTextEdit="1"/>
              </p:cNvSpPr>
              <p:nvPr>
                <p:ph idx="1"/>
              </p:nvPr>
            </p:nvSpPr>
            <p:spPr>
              <a:xfrm>
                <a:off x="1196273" y="1435982"/>
                <a:ext cx="7795327" cy="4736217"/>
              </a:xfrm>
              <a:prstGeom prst="rect">
                <a:avLst/>
              </a:prstGeom>
              <a:blipFill>
                <a:blip r:embed="rId5"/>
                <a:stretch>
                  <a:fillRect l="-1720" t="-1418" r="-78" b="-387"/>
                </a:stretch>
              </a:blipFill>
            </p:spPr>
            <p:txBody>
              <a:bodyPr/>
              <a:lstStyle/>
              <a:p>
                <a:r>
                  <a:rPr lang="en-US">
                    <a:noFill/>
                  </a:rPr>
                  <a:t> </a:t>
                </a:r>
              </a:p>
            </p:txBody>
          </p:sp>
        </mc:Fallback>
      </mc:AlternateContent>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04800" y="735969"/>
            <a:ext cx="7543800" cy="1160266"/>
          </a:xfrm>
          <a:prstGeom prst="rect">
            <a:avLst/>
          </a:prstGeom>
        </p:spPr>
        <p:txBody>
          <a:bodyPr vert="horz" wrap="square" lIns="0" tIns="478485" rIns="0" bIns="0" rtlCol="0">
            <a:spAutoFit/>
          </a:bodyPr>
          <a:lstStyle/>
          <a:p>
            <a:pPr marL="2646680" algn="l">
              <a:lnSpc>
                <a:spcPct val="100000"/>
              </a:lnSpc>
              <a:spcBef>
                <a:spcPts val="105"/>
              </a:spcBef>
            </a:pPr>
            <a:r>
              <a:rPr sz="4400" spc="-10" dirty="0"/>
              <a:t>Combinations</a:t>
            </a:r>
            <a:endParaRPr sz="4400" dirty="0"/>
          </a:p>
        </p:txBody>
      </p:sp>
      <p:pic>
        <p:nvPicPr>
          <p:cNvPr id="3" name="object 3"/>
          <p:cNvPicPr/>
          <p:nvPr/>
        </p:nvPicPr>
        <p:blipFill>
          <a:blip r:embed="rId2" cstate="print"/>
          <a:stretch>
            <a:fillRect/>
          </a:stretch>
        </p:blipFill>
        <p:spPr>
          <a:xfrm>
            <a:off x="392577" y="1981200"/>
            <a:ext cx="8358845" cy="3099863"/>
          </a:xfrm>
          <a:prstGeom prst="rect">
            <a:avLst/>
          </a:prstGeom>
        </p:spPr>
      </p:pic>
      <p:pic>
        <p:nvPicPr>
          <p:cNvPr id="4" name="object 4"/>
          <p:cNvPicPr/>
          <p:nvPr/>
        </p:nvPicPr>
        <p:blipFill>
          <a:blip r:embed="rId3" cstate="print"/>
          <a:stretch>
            <a:fillRect/>
          </a:stretch>
        </p:blipFill>
        <p:spPr>
          <a:xfrm>
            <a:off x="2590800" y="5486400"/>
            <a:ext cx="3250063" cy="331104"/>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8600" y="914400"/>
            <a:ext cx="6543928" cy="1160266"/>
          </a:xfrm>
          <a:prstGeom prst="rect">
            <a:avLst/>
          </a:prstGeom>
        </p:spPr>
        <p:txBody>
          <a:bodyPr vert="horz" wrap="square" lIns="0" tIns="478485" rIns="0" bIns="0" rtlCol="0">
            <a:spAutoFit/>
          </a:bodyPr>
          <a:lstStyle/>
          <a:p>
            <a:pPr marL="2646680" algn="l">
              <a:lnSpc>
                <a:spcPct val="100000"/>
              </a:lnSpc>
              <a:spcBef>
                <a:spcPts val="105"/>
              </a:spcBef>
            </a:pPr>
            <a:r>
              <a:rPr sz="4400" spc="-10" dirty="0"/>
              <a:t>Combinations</a:t>
            </a:r>
            <a:endParaRPr sz="4400" dirty="0"/>
          </a:p>
        </p:txBody>
      </p:sp>
      <p:pic>
        <p:nvPicPr>
          <p:cNvPr id="3" name="object 3"/>
          <p:cNvPicPr/>
          <p:nvPr/>
        </p:nvPicPr>
        <p:blipFill>
          <a:blip r:embed="rId2" cstate="print"/>
          <a:stretch>
            <a:fillRect/>
          </a:stretch>
        </p:blipFill>
        <p:spPr>
          <a:xfrm>
            <a:off x="335362" y="2743200"/>
            <a:ext cx="8473276" cy="1640253"/>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81000" y="914400"/>
            <a:ext cx="7639883" cy="1160266"/>
          </a:xfrm>
          <a:prstGeom prst="rect">
            <a:avLst/>
          </a:prstGeom>
        </p:spPr>
        <p:txBody>
          <a:bodyPr vert="horz" wrap="square" lIns="0" tIns="478485" rIns="0" bIns="0" rtlCol="0">
            <a:spAutoFit/>
          </a:bodyPr>
          <a:lstStyle/>
          <a:p>
            <a:pPr marL="1910080">
              <a:lnSpc>
                <a:spcPct val="100000"/>
              </a:lnSpc>
              <a:spcBef>
                <a:spcPts val="105"/>
              </a:spcBef>
            </a:pPr>
            <a:r>
              <a:rPr sz="4400" dirty="0"/>
              <a:t>Combinatorial</a:t>
            </a:r>
            <a:r>
              <a:rPr sz="4400" spc="-145" dirty="0"/>
              <a:t> </a:t>
            </a:r>
            <a:r>
              <a:rPr sz="4400" spc="-10" dirty="0"/>
              <a:t>Proof</a:t>
            </a:r>
            <a:endParaRPr sz="4400" dirty="0"/>
          </a:p>
        </p:txBody>
      </p:sp>
      <p:pic>
        <p:nvPicPr>
          <p:cNvPr id="3" name="object 3"/>
          <p:cNvPicPr/>
          <p:nvPr/>
        </p:nvPicPr>
        <p:blipFill>
          <a:blip r:embed="rId2" cstate="print"/>
          <a:stretch>
            <a:fillRect/>
          </a:stretch>
        </p:blipFill>
        <p:spPr>
          <a:xfrm>
            <a:off x="457200" y="2286000"/>
            <a:ext cx="8305800" cy="2863604"/>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90600" y="381000"/>
            <a:ext cx="6848728" cy="948157"/>
          </a:xfrm>
          <a:prstGeom prst="rect">
            <a:avLst/>
          </a:prstGeom>
        </p:spPr>
        <p:txBody>
          <a:bodyPr vert="horz" wrap="square" lIns="0" tIns="512267" rIns="0" bIns="0" rtlCol="0">
            <a:spAutoFit/>
          </a:bodyPr>
          <a:lstStyle/>
          <a:p>
            <a:pPr marL="512445" algn="ctr">
              <a:lnSpc>
                <a:spcPct val="100000"/>
              </a:lnSpc>
              <a:spcBef>
                <a:spcPts val="95"/>
              </a:spcBef>
            </a:pPr>
            <a:r>
              <a:rPr dirty="0">
                <a:solidFill>
                  <a:schemeClr val="bg1"/>
                </a:solidFill>
                <a:latin typeface="Times New Roman" panose="02020603050405020304" pitchFamily="18" charset="0"/>
                <a:cs typeface="Times New Roman" panose="02020603050405020304" pitchFamily="18" charset="0"/>
              </a:rPr>
              <a:t>Binomial</a:t>
            </a:r>
            <a:r>
              <a:rPr spc="-140" dirty="0">
                <a:solidFill>
                  <a:schemeClr val="bg1"/>
                </a:solidFill>
                <a:latin typeface="Times New Roman" panose="02020603050405020304" pitchFamily="18" charset="0"/>
                <a:cs typeface="Times New Roman" panose="02020603050405020304" pitchFamily="18" charset="0"/>
              </a:rPr>
              <a:t> </a:t>
            </a:r>
            <a:r>
              <a:rPr dirty="0">
                <a:solidFill>
                  <a:schemeClr val="bg1"/>
                </a:solidFill>
                <a:latin typeface="Times New Roman" panose="02020603050405020304" pitchFamily="18" charset="0"/>
                <a:cs typeface="Times New Roman" panose="02020603050405020304" pitchFamily="18" charset="0"/>
              </a:rPr>
              <a:t>Coefficients</a:t>
            </a:r>
            <a:r>
              <a:rPr spc="-135" dirty="0">
                <a:solidFill>
                  <a:schemeClr val="bg1"/>
                </a:solidFill>
                <a:latin typeface="Times New Roman" panose="02020603050405020304" pitchFamily="18" charset="0"/>
                <a:cs typeface="Times New Roman" panose="02020603050405020304" pitchFamily="18" charset="0"/>
              </a:rPr>
              <a:t> </a:t>
            </a:r>
            <a:r>
              <a:rPr dirty="0">
                <a:solidFill>
                  <a:schemeClr val="bg1"/>
                </a:solidFill>
                <a:latin typeface="Times New Roman" panose="02020603050405020304" pitchFamily="18" charset="0"/>
                <a:cs typeface="Times New Roman" panose="02020603050405020304" pitchFamily="18" charset="0"/>
              </a:rPr>
              <a:t>and</a:t>
            </a:r>
            <a:r>
              <a:rPr spc="-135" dirty="0">
                <a:solidFill>
                  <a:schemeClr val="bg1"/>
                </a:solidFill>
                <a:latin typeface="Times New Roman" panose="02020603050405020304" pitchFamily="18" charset="0"/>
                <a:cs typeface="Times New Roman" panose="02020603050405020304" pitchFamily="18" charset="0"/>
              </a:rPr>
              <a:t> </a:t>
            </a:r>
            <a:r>
              <a:rPr spc="-10" dirty="0">
                <a:solidFill>
                  <a:schemeClr val="bg1"/>
                </a:solidFill>
                <a:latin typeface="Times New Roman" panose="02020603050405020304" pitchFamily="18" charset="0"/>
                <a:cs typeface="Times New Roman" panose="02020603050405020304" pitchFamily="18" charset="0"/>
              </a:rPr>
              <a:t>Identities</a:t>
            </a:r>
          </a:p>
        </p:txBody>
      </p:sp>
      <p:sp>
        <p:nvSpPr>
          <p:cNvPr id="3" name="object 3"/>
          <p:cNvSpPr txBox="1"/>
          <p:nvPr/>
        </p:nvSpPr>
        <p:spPr>
          <a:xfrm>
            <a:off x="535940" y="1544091"/>
            <a:ext cx="8073390" cy="1608454"/>
          </a:xfrm>
          <a:prstGeom prst="rect">
            <a:avLst/>
          </a:prstGeom>
        </p:spPr>
        <p:txBody>
          <a:bodyPr vert="horz" wrap="square" lIns="0" tIns="12700" rIns="0" bIns="0" rtlCol="0">
            <a:spAutoFit/>
          </a:bodyPr>
          <a:lstStyle/>
          <a:p>
            <a:pPr marL="354330" marR="5080" indent="-341630" algn="just">
              <a:lnSpc>
                <a:spcPct val="150000"/>
              </a:lnSpc>
              <a:spcBef>
                <a:spcPts val="100"/>
              </a:spcBef>
              <a:buFont typeface="Arial MT"/>
              <a:buChar char="•"/>
              <a:tabLst>
                <a:tab pos="355600" algn="l"/>
              </a:tabLst>
            </a:pPr>
            <a:r>
              <a:rPr sz="2400" dirty="0">
                <a:solidFill>
                  <a:schemeClr val="bg1"/>
                </a:solidFill>
                <a:latin typeface="Times New Roman" panose="02020603050405020304" pitchFamily="18" charset="0"/>
                <a:cs typeface="Times New Roman" panose="02020603050405020304" pitchFamily="18" charset="0"/>
              </a:rPr>
              <a:t>A</a:t>
            </a:r>
            <a:r>
              <a:rPr sz="2400" spc="100" dirty="0">
                <a:solidFill>
                  <a:schemeClr val="bg1"/>
                </a:solidFill>
                <a:latin typeface="Times New Roman" panose="02020603050405020304" pitchFamily="18" charset="0"/>
                <a:cs typeface="Times New Roman" panose="02020603050405020304" pitchFamily="18" charset="0"/>
              </a:rPr>
              <a:t>  </a:t>
            </a:r>
            <a:r>
              <a:rPr sz="2400" b="1" dirty="0">
                <a:solidFill>
                  <a:schemeClr val="bg1"/>
                </a:solidFill>
                <a:latin typeface="Times New Roman" panose="02020603050405020304" pitchFamily="18" charset="0"/>
                <a:cs typeface="Times New Roman" panose="02020603050405020304" pitchFamily="18" charset="0"/>
              </a:rPr>
              <a:t>binomial</a:t>
            </a:r>
            <a:r>
              <a:rPr sz="2400" b="1" spc="110" dirty="0">
                <a:solidFill>
                  <a:schemeClr val="bg1"/>
                </a:solidFill>
                <a:latin typeface="Times New Roman" panose="02020603050405020304" pitchFamily="18" charset="0"/>
                <a:cs typeface="Times New Roman" panose="02020603050405020304" pitchFamily="18" charset="0"/>
              </a:rPr>
              <a:t>  </a:t>
            </a:r>
            <a:r>
              <a:rPr sz="2400" dirty="0">
                <a:solidFill>
                  <a:schemeClr val="bg1"/>
                </a:solidFill>
                <a:latin typeface="Times New Roman" panose="02020603050405020304" pitchFamily="18" charset="0"/>
                <a:cs typeface="Times New Roman" panose="02020603050405020304" pitchFamily="18" charset="0"/>
              </a:rPr>
              <a:t>expression</a:t>
            </a:r>
            <a:r>
              <a:rPr sz="2400" spc="110" dirty="0">
                <a:solidFill>
                  <a:schemeClr val="bg1"/>
                </a:solidFill>
                <a:latin typeface="Times New Roman" panose="02020603050405020304" pitchFamily="18" charset="0"/>
                <a:cs typeface="Times New Roman" panose="02020603050405020304" pitchFamily="18" charset="0"/>
              </a:rPr>
              <a:t>  </a:t>
            </a:r>
            <a:r>
              <a:rPr sz="2400" dirty="0">
                <a:solidFill>
                  <a:schemeClr val="bg1"/>
                </a:solidFill>
                <a:latin typeface="Times New Roman" panose="02020603050405020304" pitchFamily="18" charset="0"/>
                <a:cs typeface="Times New Roman" panose="02020603050405020304" pitchFamily="18" charset="0"/>
              </a:rPr>
              <a:t>is</a:t>
            </a:r>
            <a:r>
              <a:rPr sz="2400" spc="110" dirty="0">
                <a:solidFill>
                  <a:schemeClr val="bg1"/>
                </a:solidFill>
                <a:latin typeface="Times New Roman" panose="02020603050405020304" pitchFamily="18" charset="0"/>
                <a:cs typeface="Times New Roman" panose="02020603050405020304" pitchFamily="18" charset="0"/>
              </a:rPr>
              <a:t>  </a:t>
            </a:r>
            <a:r>
              <a:rPr sz="2400" dirty="0">
                <a:solidFill>
                  <a:schemeClr val="bg1"/>
                </a:solidFill>
                <a:latin typeface="Times New Roman" panose="02020603050405020304" pitchFamily="18" charset="0"/>
                <a:cs typeface="Times New Roman" panose="02020603050405020304" pitchFamily="18" charset="0"/>
              </a:rPr>
              <a:t>simply</a:t>
            </a:r>
            <a:r>
              <a:rPr sz="2400" spc="100" dirty="0">
                <a:solidFill>
                  <a:schemeClr val="bg1"/>
                </a:solidFill>
                <a:latin typeface="Times New Roman" panose="02020603050405020304" pitchFamily="18" charset="0"/>
                <a:cs typeface="Times New Roman" panose="02020603050405020304" pitchFamily="18" charset="0"/>
              </a:rPr>
              <a:t>  </a:t>
            </a:r>
            <a:r>
              <a:rPr sz="2400" dirty="0">
                <a:solidFill>
                  <a:schemeClr val="bg1"/>
                </a:solidFill>
                <a:latin typeface="Times New Roman" panose="02020603050405020304" pitchFamily="18" charset="0"/>
                <a:cs typeface="Times New Roman" panose="02020603050405020304" pitchFamily="18" charset="0"/>
              </a:rPr>
              <a:t>the</a:t>
            </a:r>
            <a:r>
              <a:rPr sz="2400" spc="110" dirty="0">
                <a:solidFill>
                  <a:schemeClr val="bg1"/>
                </a:solidFill>
                <a:latin typeface="Times New Roman" panose="02020603050405020304" pitchFamily="18" charset="0"/>
                <a:cs typeface="Times New Roman" panose="02020603050405020304" pitchFamily="18" charset="0"/>
              </a:rPr>
              <a:t>  </a:t>
            </a:r>
            <a:r>
              <a:rPr sz="2400" dirty="0">
                <a:solidFill>
                  <a:schemeClr val="bg1"/>
                </a:solidFill>
                <a:latin typeface="Times New Roman" panose="02020603050405020304" pitchFamily="18" charset="0"/>
                <a:cs typeface="Times New Roman" panose="02020603050405020304" pitchFamily="18" charset="0"/>
              </a:rPr>
              <a:t>sum</a:t>
            </a:r>
            <a:r>
              <a:rPr sz="2400" spc="105" dirty="0">
                <a:solidFill>
                  <a:schemeClr val="bg1"/>
                </a:solidFill>
                <a:latin typeface="Times New Roman" panose="02020603050405020304" pitchFamily="18" charset="0"/>
                <a:cs typeface="Times New Roman" panose="02020603050405020304" pitchFamily="18" charset="0"/>
              </a:rPr>
              <a:t>  </a:t>
            </a:r>
            <a:r>
              <a:rPr sz="2400" dirty="0">
                <a:solidFill>
                  <a:schemeClr val="bg1"/>
                </a:solidFill>
                <a:latin typeface="Times New Roman" panose="02020603050405020304" pitchFamily="18" charset="0"/>
                <a:cs typeface="Times New Roman" panose="02020603050405020304" pitchFamily="18" charset="0"/>
              </a:rPr>
              <a:t>of</a:t>
            </a:r>
            <a:r>
              <a:rPr sz="2400" spc="110" dirty="0">
                <a:solidFill>
                  <a:schemeClr val="bg1"/>
                </a:solidFill>
                <a:latin typeface="Times New Roman" panose="02020603050405020304" pitchFamily="18" charset="0"/>
                <a:cs typeface="Times New Roman" panose="02020603050405020304" pitchFamily="18" charset="0"/>
              </a:rPr>
              <a:t>  </a:t>
            </a:r>
            <a:r>
              <a:rPr sz="2400" spc="-25" dirty="0">
                <a:solidFill>
                  <a:schemeClr val="bg1"/>
                </a:solidFill>
                <a:latin typeface="Times New Roman" panose="02020603050405020304" pitchFamily="18" charset="0"/>
                <a:cs typeface="Times New Roman" panose="02020603050405020304" pitchFamily="18" charset="0"/>
              </a:rPr>
              <a:t>two 	</a:t>
            </a:r>
            <a:r>
              <a:rPr sz="2400" dirty="0">
                <a:solidFill>
                  <a:schemeClr val="bg1"/>
                </a:solidFill>
                <a:latin typeface="Times New Roman" panose="02020603050405020304" pitchFamily="18" charset="0"/>
                <a:cs typeface="Times New Roman" panose="02020603050405020304" pitchFamily="18" charset="0"/>
              </a:rPr>
              <a:t>terms,</a:t>
            </a:r>
            <a:r>
              <a:rPr sz="2400" spc="235" dirty="0">
                <a:solidFill>
                  <a:schemeClr val="bg1"/>
                </a:solidFill>
                <a:latin typeface="Times New Roman" panose="02020603050405020304" pitchFamily="18" charset="0"/>
                <a:cs typeface="Times New Roman" panose="02020603050405020304" pitchFamily="18" charset="0"/>
              </a:rPr>
              <a:t> </a:t>
            </a:r>
            <a:r>
              <a:rPr sz="2400" dirty="0">
                <a:solidFill>
                  <a:schemeClr val="bg1"/>
                </a:solidFill>
                <a:latin typeface="Times New Roman" panose="02020603050405020304" pitchFamily="18" charset="0"/>
                <a:cs typeface="Times New Roman" panose="02020603050405020304" pitchFamily="18" charset="0"/>
              </a:rPr>
              <a:t>such</a:t>
            </a:r>
            <a:r>
              <a:rPr sz="2400" spc="235" dirty="0">
                <a:solidFill>
                  <a:schemeClr val="bg1"/>
                </a:solidFill>
                <a:latin typeface="Times New Roman" panose="02020603050405020304" pitchFamily="18" charset="0"/>
                <a:cs typeface="Times New Roman" panose="02020603050405020304" pitchFamily="18" charset="0"/>
              </a:rPr>
              <a:t> </a:t>
            </a:r>
            <a:r>
              <a:rPr sz="2400" dirty="0">
                <a:solidFill>
                  <a:schemeClr val="bg1"/>
                </a:solidFill>
                <a:latin typeface="Times New Roman" panose="02020603050405020304" pitchFamily="18" charset="0"/>
                <a:cs typeface="Times New Roman" panose="02020603050405020304" pitchFamily="18" charset="0"/>
              </a:rPr>
              <a:t>as</a:t>
            </a:r>
            <a:r>
              <a:rPr sz="2400" spc="240" dirty="0">
                <a:solidFill>
                  <a:schemeClr val="bg1"/>
                </a:solidFill>
                <a:latin typeface="Times New Roman" panose="02020603050405020304" pitchFamily="18" charset="0"/>
                <a:cs typeface="Times New Roman" panose="02020603050405020304" pitchFamily="18" charset="0"/>
              </a:rPr>
              <a:t> </a:t>
            </a:r>
            <a:r>
              <a:rPr sz="2400" i="1" dirty="0">
                <a:solidFill>
                  <a:schemeClr val="bg1"/>
                </a:solidFill>
                <a:latin typeface="Times New Roman" panose="02020603050405020304" pitchFamily="18" charset="0"/>
                <a:cs typeface="Times New Roman" panose="02020603050405020304" pitchFamily="18" charset="0"/>
              </a:rPr>
              <a:t>x</a:t>
            </a:r>
            <a:r>
              <a:rPr sz="2400" i="1" spc="245" dirty="0">
                <a:solidFill>
                  <a:schemeClr val="bg1"/>
                </a:solidFill>
                <a:latin typeface="Times New Roman" panose="02020603050405020304" pitchFamily="18" charset="0"/>
                <a:cs typeface="Times New Roman" panose="02020603050405020304" pitchFamily="18" charset="0"/>
              </a:rPr>
              <a:t> </a:t>
            </a:r>
            <a:r>
              <a:rPr sz="2400" dirty="0">
                <a:solidFill>
                  <a:schemeClr val="bg1"/>
                </a:solidFill>
                <a:latin typeface="Times New Roman" panose="02020603050405020304" pitchFamily="18" charset="0"/>
                <a:cs typeface="Times New Roman" panose="02020603050405020304" pitchFamily="18" charset="0"/>
              </a:rPr>
              <a:t>+</a:t>
            </a:r>
            <a:r>
              <a:rPr sz="2400" spc="250" dirty="0">
                <a:solidFill>
                  <a:schemeClr val="bg1"/>
                </a:solidFill>
                <a:latin typeface="Times New Roman" panose="02020603050405020304" pitchFamily="18" charset="0"/>
                <a:cs typeface="Times New Roman" panose="02020603050405020304" pitchFamily="18" charset="0"/>
              </a:rPr>
              <a:t> </a:t>
            </a:r>
            <a:r>
              <a:rPr sz="2400" i="1" dirty="0">
                <a:solidFill>
                  <a:schemeClr val="bg1"/>
                </a:solidFill>
                <a:latin typeface="Times New Roman" panose="02020603050405020304" pitchFamily="18" charset="0"/>
                <a:cs typeface="Times New Roman" panose="02020603050405020304" pitchFamily="18" charset="0"/>
              </a:rPr>
              <a:t>y</a:t>
            </a:r>
            <a:r>
              <a:rPr sz="2400" dirty="0">
                <a:solidFill>
                  <a:schemeClr val="bg1"/>
                </a:solidFill>
                <a:latin typeface="Times New Roman" panose="02020603050405020304" pitchFamily="18" charset="0"/>
                <a:cs typeface="Times New Roman" panose="02020603050405020304" pitchFamily="18" charset="0"/>
              </a:rPr>
              <a:t>.</a:t>
            </a:r>
            <a:r>
              <a:rPr sz="2400" spc="250" dirty="0">
                <a:solidFill>
                  <a:schemeClr val="bg1"/>
                </a:solidFill>
                <a:latin typeface="Times New Roman" panose="02020603050405020304" pitchFamily="18" charset="0"/>
                <a:cs typeface="Times New Roman" panose="02020603050405020304" pitchFamily="18" charset="0"/>
              </a:rPr>
              <a:t> </a:t>
            </a:r>
            <a:r>
              <a:rPr sz="2400" dirty="0">
                <a:solidFill>
                  <a:schemeClr val="bg1"/>
                </a:solidFill>
                <a:latin typeface="Times New Roman" panose="02020603050405020304" pitchFamily="18" charset="0"/>
                <a:cs typeface="Times New Roman" panose="02020603050405020304" pitchFamily="18" charset="0"/>
              </a:rPr>
              <a:t>(The</a:t>
            </a:r>
            <a:r>
              <a:rPr sz="2400" spc="235" dirty="0">
                <a:solidFill>
                  <a:schemeClr val="bg1"/>
                </a:solidFill>
                <a:latin typeface="Times New Roman" panose="02020603050405020304" pitchFamily="18" charset="0"/>
                <a:cs typeface="Times New Roman" panose="02020603050405020304" pitchFamily="18" charset="0"/>
              </a:rPr>
              <a:t> </a:t>
            </a:r>
            <a:r>
              <a:rPr sz="2400" dirty="0">
                <a:solidFill>
                  <a:schemeClr val="bg1"/>
                </a:solidFill>
                <a:latin typeface="Times New Roman" panose="02020603050405020304" pitchFamily="18" charset="0"/>
                <a:cs typeface="Times New Roman" panose="02020603050405020304" pitchFamily="18" charset="0"/>
              </a:rPr>
              <a:t>terms</a:t>
            </a:r>
            <a:r>
              <a:rPr sz="2400" spc="229" dirty="0">
                <a:solidFill>
                  <a:schemeClr val="bg1"/>
                </a:solidFill>
                <a:latin typeface="Times New Roman" panose="02020603050405020304" pitchFamily="18" charset="0"/>
                <a:cs typeface="Times New Roman" panose="02020603050405020304" pitchFamily="18" charset="0"/>
              </a:rPr>
              <a:t> </a:t>
            </a:r>
            <a:r>
              <a:rPr sz="2400" dirty="0">
                <a:solidFill>
                  <a:schemeClr val="bg1"/>
                </a:solidFill>
                <a:latin typeface="Times New Roman" panose="02020603050405020304" pitchFamily="18" charset="0"/>
                <a:cs typeface="Times New Roman" panose="02020603050405020304" pitchFamily="18" charset="0"/>
              </a:rPr>
              <a:t>can</a:t>
            </a:r>
            <a:r>
              <a:rPr sz="2400" spc="250" dirty="0">
                <a:solidFill>
                  <a:schemeClr val="bg1"/>
                </a:solidFill>
                <a:latin typeface="Times New Roman" panose="02020603050405020304" pitchFamily="18" charset="0"/>
                <a:cs typeface="Times New Roman" panose="02020603050405020304" pitchFamily="18" charset="0"/>
              </a:rPr>
              <a:t> </a:t>
            </a:r>
            <a:r>
              <a:rPr sz="2400" dirty="0">
                <a:solidFill>
                  <a:schemeClr val="bg1"/>
                </a:solidFill>
                <a:latin typeface="Times New Roman" panose="02020603050405020304" pitchFamily="18" charset="0"/>
                <a:cs typeface="Times New Roman" panose="02020603050405020304" pitchFamily="18" charset="0"/>
              </a:rPr>
              <a:t>be</a:t>
            </a:r>
            <a:r>
              <a:rPr sz="2400" spc="235" dirty="0">
                <a:solidFill>
                  <a:schemeClr val="bg1"/>
                </a:solidFill>
                <a:latin typeface="Times New Roman" panose="02020603050405020304" pitchFamily="18" charset="0"/>
                <a:cs typeface="Times New Roman" panose="02020603050405020304" pitchFamily="18" charset="0"/>
              </a:rPr>
              <a:t> </a:t>
            </a:r>
            <a:r>
              <a:rPr sz="2400" dirty="0">
                <a:solidFill>
                  <a:schemeClr val="bg1"/>
                </a:solidFill>
                <a:latin typeface="Times New Roman" panose="02020603050405020304" pitchFamily="18" charset="0"/>
                <a:cs typeface="Times New Roman" panose="02020603050405020304" pitchFamily="18" charset="0"/>
              </a:rPr>
              <a:t>products</a:t>
            </a:r>
            <a:r>
              <a:rPr sz="2400" spc="250" dirty="0">
                <a:solidFill>
                  <a:schemeClr val="bg1"/>
                </a:solidFill>
                <a:latin typeface="Times New Roman" panose="02020603050405020304" pitchFamily="18" charset="0"/>
                <a:cs typeface="Times New Roman" panose="02020603050405020304" pitchFamily="18" charset="0"/>
              </a:rPr>
              <a:t> </a:t>
            </a:r>
            <a:r>
              <a:rPr sz="2400" spc="-25" dirty="0">
                <a:solidFill>
                  <a:schemeClr val="bg1"/>
                </a:solidFill>
                <a:latin typeface="Times New Roman" panose="02020603050405020304" pitchFamily="18" charset="0"/>
                <a:cs typeface="Times New Roman" panose="02020603050405020304" pitchFamily="18" charset="0"/>
              </a:rPr>
              <a:t>of 	</a:t>
            </a:r>
            <a:r>
              <a:rPr sz="2400" dirty="0">
                <a:solidFill>
                  <a:schemeClr val="bg1"/>
                </a:solidFill>
                <a:latin typeface="Times New Roman" panose="02020603050405020304" pitchFamily="18" charset="0"/>
                <a:cs typeface="Times New Roman" panose="02020603050405020304" pitchFamily="18" charset="0"/>
              </a:rPr>
              <a:t>constants</a:t>
            </a:r>
            <a:r>
              <a:rPr sz="2400" spc="385" dirty="0">
                <a:solidFill>
                  <a:schemeClr val="bg1"/>
                </a:solidFill>
                <a:latin typeface="Times New Roman" panose="02020603050405020304" pitchFamily="18" charset="0"/>
                <a:cs typeface="Times New Roman" panose="02020603050405020304" pitchFamily="18" charset="0"/>
              </a:rPr>
              <a:t> </a:t>
            </a:r>
            <a:r>
              <a:rPr sz="2400" dirty="0">
                <a:solidFill>
                  <a:schemeClr val="bg1"/>
                </a:solidFill>
                <a:latin typeface="Times New Roman" panose="02020603050405020304" pitchFamily="18" charset="0"/>
                <a:cs typeface="Times New Roman" panose="02020603050405020304" pitchFamily="18" charset="0"/>
              </a:rPr>
              <a:t>and</a:t>
            </a:r>
            <a:r>
              <a:rPr sz="2400" spc="375" dirty="0">
                <a:solidFill>
                  <a:schemeClr val="bg1"/>
                </a:solidFill>
                <a:latin typeface="Times New Roman" panose="02020603050405020304" pitchFamily="18" charset="0"/>
                <a:cs typeface="Times New Roman" panose="02020603050405020304" pitchFamily="18" charset="0"/>
              </a:rPr>
              <a:t> </a:t>
            </a:r>
            <a:r>
              <a:rPr sz="2400" dirty="0">
                <a:solidFill>
                  <a:schemeClr val="bg1"/>
                </a:solidFill>
                <a:latin typeface="Times New Roman" panose="02020603050405020304" pitchFamily="18" charset="0"/>
                <a:cs typeface="Times New Roman" panose="02020603050405020304" pitchFamily="18" charset="0"/>
              </a:rPr>
              <a:t>variables,</a:t>
            </a:r>
            <a:r>
              <a:rPr sz="2400" spc="370" dirty="0">
                <a:solidFill>
                  <a:schemeClr val="bg1"/>
                </a:solidFill>
                <a:latin typeface="Times New Roman" panose="02020603050405020304" pitchFamily="18" charset="0"/>
                <a:cs typeface="Times New Roman" panose="02020603050405020304" pitchFamily="18" charset="0"/>
              </a:rPr>
              <a:t> </a:t>
            </a:r>
            <a:r>
              <a:rPr sz="2400" dirty="0">
                <a:solidFill>
                  <a:schemeClr val="bg1"/>
                </a:solidFill>
                <a:latin typeface="Times New Roman" panose="02020603050405020304" pitchFamily="18" charset="0"/>
                <a:cs typeface="Times New Roman" panose="02020603050405020304" pitchFamily="18" charset="0"/>
              </a:rPr>
              <a:t>but</a:t>
            </a:r>
            <a:r>
              <a:rPr sz="2400" spc="385" dirty="0">
                <a:solidFill>
                  <a:schemeClr val="bg1"/>
                </a:solidFill>
                <a:latin typeface="Times New Roman" panose="02020603050405020304" pitchFamily="18" charset="0"/>
                <a:cs typeface="Times New Roman" panose="02020603050405020304" pitchFamily="18" charset="0"/>
              </a:rPr>
              <a:t> </a:t>
            </a:r>
            <a:r>
              <a:rPr sz="2400" dirty="0">
                <a:solidFill>
                  <a:schemeClr val="bg1"/>
                </a:solidFill>
                <a:latin typeface="Times New Roman" panose="02020603050405020304" pitchFamily="18" charset="0"/>
                <a:cs typeface="Times New Roman" panose="02020603050405020304" pitchFamily="18" charset="0"/>
              </a:rPr>
              <a:t>that</a:t>
            </a:r>
            <a:r>
              <a:rPr sz="2400" spc="380" dirty="0">
                <a:solidFill>
                  <a:schemeClr val="bg1"/>
                </a:solidFill>
                <a:latin typeface="Times New Roman" panose="02020603050405020304" pitchFamily="18" charset="0"/>
                <a:cs typeface="Times New Roman" panose="02020603050405020304" pitchFamily="18" charset="0"/>
              </a:rPr>
              <a:t> </a:t>
            </a:r>
            <a:r>
              <a:rPr sz="2400" dirty="0">
                <a:solidFill>
                  <a:schemeClr val="bg1"/>
                </a:solidFill>
                <a:latin typeface="Times New Roman" panose="02020603050405020304" pitchFamily="18" charset="0"/>
                <a:cs typeface="Times New Roman" panose="02020603050405020304" pitchFamily="18" charset="0"/>
              </a:rPr>
              <a:t>does</a:t>
            </a:r>
            <a:r>
              <a:rPr sz="2400" spc="380" dirty="0">
                <a:solidFill>
                  <a:schemeClr val="bg1"/>
                </a:solidFill>
                <a:latin typeface="Times New Roman" panose="02020603050405020304" pitchFamily="18" charset="0"/>
                <a:cs typeface="Times New Roman" panose="02020603050405020304" pitchFamily="18" charset="0"/>
              </a:rPr>
              <a:t> </a:t>
            </a:r>
            <a:r>
              <a:rPr sz="2400" dirty="0">
                <a:solidFill>
                  <a:schemeClr val="bg1"/>
                </a:solidFill>
                <a:latin typeface="Times New Roman" panose="02020603050405020304" pitchFamily="18" charset="0"/>
                <a:cs typeface="Times New Roman" panose="02020603050405020304" pitchFamily="18" charset="0"/>
              </a:rPr>
              <a:t>not</a:t>
            </a:r>
            <a:r>
              <a:rPr sz="2400" spc="370" dirty="0">
                <a:solidFill>
                  <a:schemeClr val="bg1"/>
                </a:solidFill>
                <a:latin typeface="Times New Roman" panose="02020603050405020304" pitchFamily="18" charset="0"/>
                <a:cs typeface="Times New Roman" panose="02020603050405020304" pitchFamily="18" charset="0"/>
              </a:rPr>
              <a:t> </a:t>
            </a:r>
            <a:r>
              <a:rPr sz="2400" spc="-10" dirty="0">
                <a:solidFill>
                  <a:schemeClr val="bg1"/>
                </a:solidFill>
                <a:latin typeface="Times New Roman" panose="02020603050405020304" pitchFamily="18" charset="0"/>
                <a:cs typeface="Times New Roman" panose="02020603050405020304" pitchFamily="18" charset="0"/>
              </a:rPr>
              <a:t>concern 	</a:t>
            </a:r>
            <a:r>
              <a:rPr sz="2400" dirty="0">
                <a:solidFill>
                  <a:schemeClr val="bg1"/>
                </a:solidFill>
                <a:latin typeface="Times New Roman" panose="02020603050405020304" pitchFamily="18" charset="0"/>
                <a:cs typeface="Times New Roman" panose="02020603050405020304" pitchFamily="18" charset="0"/>
              </a:rPr>
              <a:t>us</a:t>
            </a:r>
            <a:r>
              <a:rPr sz="2400" spc="-30" dirty="0">
                <a:solidFill>
                  <a:schemeClr val="bg1"/>
                </a:solidFill>
                <a:latin typeface="Times New Roman" panose="02020603050405020304" pitchFamily="18" charset="0"/>
                <a:cs typeface="Times New Roman" panose="02020603050405020304" pitchFamily="18" charset="0"/>
              </a:rPr>
              <a:t> </a:t>
            </a:r>
            <a:r>
              <a:rPr sz="2400" spc="-10" dirty="0">
                <a:solidFill>
                  <a:schemeClr val="bg1"/>
                </a:solidFill>
                <a:latin typeface="Times New Roman" panose="02020603050405020304" pitchFamily="18" charset="0"/>
                <a:cs typeface="Times New Roman" panose="02020603050405020304" pitchFamily="18" charset="0"/>
              </a:rPr>
              <a:t>here.)</a:t>
            </a:r>
            <a:endParaRPr sz="2400" dirty="0">
              <a:solidFill>
                <a:schemeClr val="bg1"/>
              </a:solidFill>
              <a:latin typeface="Times New Roman" panose="02020603050405020304" pitchFamily="18" charset="0"/>
              <a:cs typeface="Times New Roman" panose="02020603050405020304" pitchFamily="18" charset="0"/>
            </a:endParaRPr>
          </a:p>
        </p:txBody>
      </p:sp>
      <p:pic>
        <p:nvPicPr>
          <p:cNvPr id="4" name="object 4"/>
          <p:cNvPicPr/>
          <p:nvPr/>
        </p:nvPicPr>
        <p:blipFill>
          <a:blip r:embed="rId2" cstate="print"/>
          <a:stretch>
            <a:fillRect/>
          </a:stretch>
        </p:blipFill>
        <p:spPr>
          <a:xfrm>
            <a:off x="723900" y="3429000"/>
            <a:ext cx="7696200" cy="2056295"/>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84140" y="347268"/>
            <a:ext cx="7610728" cy="1009712"/>
          </a:xfrm>
          <a:prstGeom prst="rect">
            <a:avLst/>
          </a:prstGeom>
        </p:spPr>
        <p:txBody>
          <a:bodyPr vert="horz" wrap="square" lIns="0" tIns="512267" rIns="0" bIns="0" rtlCol="0">
            <a:spAutoFit/>
          </a:bodyPr>
          <a:lstStyle/>
          <a:p>
            <a:pPr marL="512445" algn="ctr">
              <a:lnSpc>
                <a:spcPct val="100000"/>
              </a:lnSpc>
              <a:spcBef>
                <a:spcPts val="95"/>
              </a:spcBef>
            </a:pPr>
            <a:r>
              <a:rPr sz="3200" dirty="0">
                <a:solidFill>
                  <a:schemeClr val="bg2"/>
                </a:solidFill>
                <a:latin typeface="Times New Roman" panose="02020603050405020304" pitchFamily="18" charset="0"/>
                <a:cs typeface="Times New Roman" panose="02020603050405020304" pitchFamily="18" charset="0"/>
              </a:rPr>
              <a:t>Binomial</a:t>
            </a:r>
            <a:r>
              <a:rPr sz="3200" spc="-140" dirty="0">
                <a:solidFill>
                  <a:schemeClr val="bg2"/>
                </a:solidFill>
                <a:latin typeface="Times New Roman" panose="02020603050405020304" pitchFamily="18" charset="0"/>
                <a:cs typeface="Times New Roman" panose="02020603050405020304" pitchFamily="18" charset="0"/>
              </a:rPr>
              <a:t> </a:t>
            </a:r>
            <a:r>
              <a:rPr sz="3200" dirty="0">
                <a:solidFill>
                  <a:schemeClr val="bg2"/>
                </a:solidFill>
                <a:latin typeface="Times New Roman" panose="02020603050405020304" pitchFamily="18" charset="0"/>
                <a:cs typeface="Times New Roman" panose="02020603050405020304" pitchFamily="18" charset="0"/>
              </a:rPr>
              <a:t>Coefficients</a:t>
            </a:r>
            <a:r>
              <a:rPr sz="3200" spc="-135" dirty="0">
                <a:solidFill>
                  <a:schemeClr val="bg2"/>
                </a:solidFill>
                <a:latin typeface="Times New Roman" panose="02020603050405020304" pitchFamily="18" charset="0"/>
                <a:cs typeface="Times New Roman" panose="02020603050405020304" pitchFamily="18" charset="0"/>
              </a:rPr>
              <a:t> </a:t>
            </a:r>
            <a:r>
              <a:rPr sz="3200" dirty="0">
                <a:solidFill>
                  <a:schemeClr val="bg2"/>
                </a:solidFill>
                <a:latin typeface="Times New Roman" panose="02020603050405020304" pitchFamily="18" charset="0"/>
                <a:cs typeface="Times New Roman" panose="02020603050405020304" pitchFamily="18" charset="0"/>
              </a:rPr>
              <a:t>and</a:t>
            </a:r>
            <a:r>
              <a:rPr sz="3200" spc="-135" dirty="0">
                <a:solidFill>
                  <a:schemeClr val="bg2"/>
                </a:solidFill>
                <a:latin typeface="Times New Roman" panose="02020603050405020304" pitchFamily="18" charset="0"/>
                <a:cs typeface="Times New Roman" panose="02020603050405020304" pitchFamily="18" charset="0"/>
              </a:rPr>
              <a:t> </a:t>
            </a:r>
            <a:r>
              <a:rPr sz="3200" spc="-10" dirty="0">
                <a:solidFill>
                  <a:schemeClr val="bg2"/>
                </a:solidFill>
                <a:latin typeface="Times New Roman" panose="02020603050405020304" pitchFamily="18" charset="0"/>
                <a:cs typeface="Times New Roman" panose="02020603050405020304" pitchFamily="18" charset="0"/>
              </a:rPr>
              <a:t>Identities</a:t>
            </a:r>
          </a:p>
        </p:txBody>
      </p:sp>
      <p:pic>
        <p:nvPicPr>
          <p:cNvPr id="3" name="object 3"/>
          <p:cNvPicPr/>
          <p:nvPr/>
        </p:nvPicPr>
        <p:blipFill>
          <a:blip r:embed="rId2" cstate="print"/>
          <a:stretch>
            <a:fillRect/>
          </a:stretch>
        </p:blipFill>
        <p:spPr>
          <a:xfrm>
            <a:off x="990600" y="2527495"/>
            <a:ext cx="6966418" cy="180301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85801" y="808057"/>
            <a:ext cx="7153528" cy="1071267"/>
          </a:xfrm>
          <a:prstGeom prst="rect">
            <a:avLst/>
          </a:prstGeom>
        </p:spPr>
        <p:txBody>
          <a:bodyPr vert="horz" wrap="square" lIns="0" tIns="512267" rIns="0" bIns="0" rtlCol="0">
            <a:spAutoFit/>
          </a:bodyPr>
          <a:lstStyle/>
          <a:p>
            <a:pPr marL="512445" algn="ctr">
              <a:lnSpc>
                <a:spcPct val="100000"/>
              </a:lnSpc>
              <a:spcBef>
                <a:spcPts val="95"/>
              </a:spcBef>
            </a:pPr>
            <a:r>
              <a:rPr sz="3600" dirty="0">
                <a:solidFill>
                  <a:schemeClr val="bg1"/>
                </a:solidFill>
                <a:latin typeface="Times New Roman" panose="02020603050405020304" pitchFamily="18" charset="0"/>
                <a:cs typeface="Times New Roman" panose="02020603050405020304" pitchFamily="18" charset="0"/>
              </a:rPr>
              <a:t>Binomial</a:t>
            </a:r>
            <a:r>
              <a:rPr sz="3600" spc="-140" dirty="0">
                <a:solidFill>
                  <a:schemeClr val="bg1"/>
                </a:solidFill>
                <a:latin typeface="Times New Roman" panose="02020603050405020304" pitchFamily="18" charset="0"/>
                <a:cs typeface="Times New Roman" panose="02020603050405020304" pitchFamily="18" charset="0"/>
              </a:rPr>
              <a:t> </a:t>
            </a:r>
            <a:r>
              <a:rPr sz="3600" dirty="0">
                <a:solidFill>
                  <a:schemeClr val="bg1"/>
                </a:solidFill>
                <a:latin typeface="Times New Roman" panose="02020603050405020304" pitchFamily="18" charset="0"/>
                <a:cs typeface="Times New Roman" panose="02020603050405020304" pitchFamily="18" charset="0"/>
              </a:rPr>
              <a:t>Coefficients</a:t>
            </a:r>
            <a:r>
              <a:rPr sz="3600" spc="-135" dirty="0">
                <a:solidFill>
                  <a:schemeClr val="bg1"/>
                </a:solidFill>
                <a:latin typeface="Times New Roman" panose="02020603050405020304" pitchFamily="18" charset="0"/>
                <a:cs typeface="Times New Roman" panose="02020603050405020304" pitchFamily="18" charset="0"/>
              </a:rPr>
              <a:t> </a:t>
            </a:r>
            <a:r>
              <a:rPr sz="3600" dirty="0">
                <a:solidFill>
                  <a:schemeClr val="bg1"/>
                </a:solidFill>
                <a:latin typeface="Times New Roman" panose="02020603050405020304" pitchFamily="18" charset="0"/>
                <a:cs typeface="Times New Roman" panose="02020603050405020304" pitchFamily="18" charset="0"/>
              </a:rPr>
              <a:t>and</a:t>
            </a:r>
            <a:r>
              <a:rPr sz="3600" spc="-135" dirty="0">
                <a:solidFill>
                  <a:schemeClr val="bg1"/>
                </a:solidFill>
                <a:latin typeface="Times New Roman" panose="02020603050405020304" pitchFamily="18" charset="0"/>
                <a:cs typeface="Times New Roman" panose="02020603050405020304" pitchFamily="18" charset="0"/>
              </a:rPr>
              <a:t> </a:t>
            </a:r>
            <a:r>
              <a:rPr sz="3600" spc="-10" dirty="0">
                <a:solidFill>
                  <a:schemeClr val="bg1"/>
                </a:solidFill>
                <a:latin typeface="Times New Roman" panose="02020603050405020304" pitchFamily="18" charset="0"/>
                <a:cs typeface="Times New Roman" panose="02020603050405020304" pitchFamily="18" charset="0"/>
              </a:rPr>
              <a:t>Identities</a:t>
            </a:r>
          </a:p>
        </p:txBody>
      </p:sp>
      <p:pic>
        <p:nvPicPr>
          <p:cNvPr id="3" name="object 3"/>
          <p:cNvPicPr/>
          <p:nvPr/>
        </p:nvPicPr>
        <p:blipFill>
          <a:blip r:embed="rId2" cstate="print"/>
          <a:stretch>
            <a:fillRect/>
          </a:stretch>
        </p:blipFill>
        <p:spPr>
          <a:xfrm>
            <a:off x="685801" y="2507443"/>
            <a:ext cx="7686093" cy="1988357"/>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81000" y="808057"/>
            <a:ext cx="8686799" cy="1160266"/>
          </a:xfrm>
          <a:prstGeom prst="rect">
            <a:avLst/>
          </a:prstGeom>
        </p:spPr>
        <p:txBody>
          <a:bodyPr vert="horz" wrap="square" lIns="0" tIns="478485" rIns="0" bIns="0" rtlCol="0">
            <a:spAutoFit/>
          </a:bodyPr>
          <a:lstStyle/>
          <a:p>
            <a:pPr marL="783590" algn="ctr">
              <a:lnSpc>
                <a:spcPct val="100000"/>
              </a:lnSpc>
              <a:spcBef>
                <a:spcPts val="105"/>
              </a:spcBef>
            </a:pPr>
            <a:r>
              <a:rPr sz="4400" dirty="0">
                <a:latin typeface="Times New Roman" panose="02020603050405020304" pitchFamily="18" charset="0"/>
                <a:cs typeface="Times New Roman" panose="02020603050405020304" pitchFamily="18" charset="0"/>
              </a:rPr>
              <a:t>Combinations</a:t>
            </a:r>
            <a:r>
              <a:rPr sz="4400" spc="-100" dirty="0">
                <a:latin typeface="Times New Roman" panose="02020603050405020304" pitchFamily="18" charset="0"/>
                <a:cs typeface="Times New Roman" panose="02020603050405020304" pitchFamily="18" charset="0"/>
              </a:rPr>
              <a:t> </a:t>
            </a:r>
            <a:r>
              <a:rPr sz="4400" dirty="0">
                <a:latin typeface="Times New Roman" panose="02020603050405020304" pitchFamily="18" charset="0"/>
                <a:cs typeface="Times New Roman" panose="02020603050405020304" pitchFamily="18" charset="0"/>
              </a:rPr>
              <a:t>with</a:t>
            </a:r>
            <a:r>
              <a:rPr sz="4400" spc="-35" dirty="0">
                <a:latin typeface="Times New Roman" panose="02020603050405020304" pitchFamily="18" charset="0"/>
                <a:cs typeface="Times New Roman" panose="02020603050405020304" pitchFamily="18" charset="0"/>
              </a:rPr>
              <a:t> </a:t>
            </a:r>
            <a:r>
              <a:rPr sz="4400" spc="-10" dirty="0">
                <a:latin typeface="Times New Roman" panose="02020603050405020304" pitchFamily="18" charset="0"/>
                <a:cs typeface="Times New Roman" panose="02020603050405020304" pitchFamily="18" charset="0"/>
              </a:rPr>
              <a:t>Repetition</a:t>
            </a:r>
            <a:endParaRPr sz="4400" dirty="0">
              <a:latin typeface="Times New Roman" panose="02020603050405020304" pitchFamily="18" charset="0"/>
              <a:cs typeface="Times New Roman" panose="02020603050405020304" pitchFamily="18" charset="0"/>
            </a:endParaRPr>
          </a:p>
        </p:txBody>
      </p:sp>
      <p:pic>
        <p:nvPicPr>
          <p:cNvPr id="3" name="object 3"/>
          <p:cNvPicPr/>
          <p:nvPr/>
        </p:nvPicPr>
        <p:blipFill>
          <a:blip r:embed="rId2" cstate="print"/>
          <a:stretch>
            <a:fillRect/>
          </a:stretch>
        </p:blipFill>
        <p:spPr>
          <a:xfrm>
            <a:off x="530189" y="3054927"/>
            <a:ext cx="7974135" cy="1593272"/>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200" y="221715"/>
            <a:ext cx="9144000" cy="1160266"/>
          </a:xfrm>
          <a:prstGeom prst="rect">
            <a:avLst/>
          </a:prstGeom>
        </p:spPr>
        <p:txBody>
          <a:bodyPr vert="horz" wrap="square" lIns="0" tIns="478485" rIns="0" bIns="0" rtlCol="0">
            <a:spAutoFit/>
          </a:bodyPr>
          <a:lstStyle/>
          <a:p>
            <a:pPr marL="783590" algn="ctr">
              <a:lnSpc>
                <a:spcPct val="100000"/>
              </a:lnSpc>
              <a:spcBef>
                <a:spcPts val="105"/>
              </a:spcBef>
            </a:pPr>
            <a:r>
              <a:rPr sz="4400" dirty="0">
                <a:solidFill>
                  <a:schemeClr val="bg1"/>
                </a:solidFill>
                <a:latin typeface="Times New Roman" panose="02020603050405020304" pitchFamily="18" charset="0"/>
                <a:cs typeface="Times New Roman" panose="02020603050405020304" pitchFamily="18" charset="0"/>
              </a:rPr>
              <a:t>Combinations</a:t>
            </a:r>
            <a:r>
              <a:rPr sz="4400" spc="-100" dirty="0">
                <a:solidFill>
                  <a:schemeClr val="bg1"/>
                </a:solidFill>
                <a:latin typeface="Times New Roman" panose="02020603050405020304" pitchFamily="18" charset="0"/>
                <a:cs typeface="Times New Roman" panose="02020603050405020304" pitchFamily="18" charset="0"/>
              </a:rPr>
              <a:t> </a:t>
            </a:r>
            <a:r>
              <a:rPr sz="4400" dirty="0">
                <a:solidFill>
                  <a:schemeClr val="bg1"/>
                </a:solidFill>
                <a:latin typeface="Times New Roman" panose="02020603050405020304" pitchFamily="18" charset="0"/>
                <a:cs typeface="Times New Roman" panose="02020603050405020304" pitchFamily="18" charset="0"/>
              </a:rPr>
              <a:t>with</a:t>
            </a:r>
            <a:r>
              <a:rPr sz="4400" spc="-35" dirty="0">
                <a:solidFill>
                  <a:schemeClr val="bg1"/>
                </a:solidFill>
                <a:latin typeface="Times New Roman" panose="02020603050405020304" pitchFamily="18" charset="0"/>
                <a:cs typeface="Times New Roman" panose="02020603050405020304" pitchFamily="18" charset="0"/>
              </a:rPr>
              <a:t> </a:t>
            </a:r>
            <a:r>
              <a:rPr sz="4400" spc="-10" dirty="0">
                <a:solidFill>
                  <a:schemeClr val="bg1"/>
                </a:solidFill>
                <a:latin typeface="Times New Roman" panose="02020603050405020304" pitchFamily="18" charset="0"/>
                <a:cs typeface="Times New Roman" panose="02020603050405020304" pitchFamily="18" charset="0"/>
              </a:rPr>
              <a:t>Repetition</a:t>
            </a:r>
            <a:endParaRPr sz="4400" dirty="0">
              <a:solidFill>
                <a:schemeClr val="bg1"/>
              </a:solidFill>
              <a:latin typeface="Times New Roman" panose="02020603050405020304" pitchFamily="18" charset="0"/>
              <a:cs typeface="Times New Roman" panose="02020603050405020304" pitchFamily="18" charset="0"/>
            </a:endParaRPr>
          </a:p>
        </p:txBody>
      </p:sp>
      <p:pic>
        <p:nvPicPr>
          <p:cNvPr id="3" name="object 3"/>
          <p:cNvPicPr/>
          <p:nvPr/>
        </p:nvPicPr>
        <p:blipFill>
          <a:blip r:embed="rId2" cstate="print"/>
          <a:stretch>
            <a:fillRect/>
          </a:stretch>
        </p:blipFill>
        <p:spPr>
          <a:xfrm>
            <a:off x="502376" y="1862181"/>
            <a:ext cx="8094071" cy="4193971"/>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207086" rIns="0" bIns="0" rtlCol="0">
            <a:spAutoFit/>
          </a:bodyPr>
          <a:lstStyle/>
          <a:p>
            <a:pPr marL="2794000" marR="5080" indent="-1729105">
              <a:lnSpc>
                <a:spcPct val="100000"/>
              </a:lnSpc>
              <a:spcBef>
                <a:spcPts val="95"/>
              </a:spcBef>
            </a:pPr>
            <a:r>
              <a:rPr spc="-20" dirty="0"/>
              <a:t>Generalized</a:t>
            </a:r>
            <a:r>
              <a:rPr spc="-185" dirty="0"/>
              <a:t> </a:t>
            </a:r>
            <a:r>
              <a:rPr spc="-10" dirty="0"/>
              <a:t>Permutations</a:t>
            </a:r>
            <a:r>
              <a:rPr spc="-180" dirty="0"/>
              <a:t> </a:t>
            </a:r>
            <a:r>
              <a:rPr spc="-25" dirty="0"/>
              <a:t>and </a:t>
            </a:r>
            <a:r>
              <a:rPr spc="-10" dirty="0"/>
              <a:t>Combinations</a:t>
            </a:r>
          </a:p>
        </p:txBody>
      </p:sp>
      <p:pic>
        <p:nvPicPr>
          <p:cNvPr id="3" name="object 3"/>
          <p:cNvPicPr/>
          <p:nvPr/>
        </p:nvPicPr>
        <p:blipFill>
          <a:blip r:embed="rId2" cstate="print"/>
          <a:stretch>
            <a:fillRect/>
          </a:stretch>
        </p:blipFill>
        <p:spPr>
          <a:xfrm>
            <a:off x="1617300" y="2208193"/>
            <a:ext cx="5356130" cy="3767768"/>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F3CF990-ACB8-443A-BB74-D36EC8A00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601900C-265D-4146-A578-477541E3D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1">
              <a:lumMod val="50000"/>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00B98862-BEE1-44FB-A335-A1B9106B44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123845" y="2105202"/>
            <a:ext cx="7020154" cy="4752798"/>
          </a:xfrm>
          <a:prstGeom prst="rect">
            <a:avLst/>
          </a:prstGeom>
          <a:noFill/>
        </p:spPr>
      </p:pic>
      <p:sp>
        <p:nvSpPr>
          <p:cNvPr id="17" name="Freeform: Shape 16">
            <a:extLst>
              <a:ext uri="{FF2B5EF4-FFF2-40B4-BE49-F238E27FC236}">
                <a16:creationId xmlns:a16="http://schemas.microsoft.com/office/drawing/2014/main" id="{65F94F98-3A57-49AA-838E-91AAF600B6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029111" y="-262376"/>
            <a:ext cx="5838229" cy="8391550"/>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25000">
                <a:schemeClr val="accent1">
                  <a:alpha val="0"/>
                </a:schemeClr>
              </a:gs>
              <a:gs pos="100000">
                <a:schemeClr val="accent1">
                  <a:alpha val="75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9" name="Picture 18">
            <a:extLst>
              <a:ext uri="{FF2B5EF4-FFF2-40B4-BE49-F238E27FC236}">
                <a16:creationId xmlns:a16="http://schemas.microsoft.com/office/drawing/2014/main" id="{7185CF21-0594-48C0-9F3E-254D6BCE9D9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9142400" cy="6858000"/>
          </a:xfrm>
          <a:prstGeom prst="rect">
            <a:avLst/>
          </a:prstGeom>
        </p:spPr>
      </p:pic>
      <p:sp>
        <p:nvSpPr>
          <p:cNvPr id="21" name="Rectangle 20">
            <a:extLst>
              <a:ext uri="{FF2B5EF4-FFF2-40B4-BE49-F238E27FC236}">
                <a16:creationId xmlns:a16="http://schemas.microsoft.com/office/drawing/2014/main" id="{41F8C064-2DC5-4758-B49C-76BFF64052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solidFill>
            <a:schemeClr val="tx2">
              <a:lumMod val="1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FBD68200-BC03-4015-860B-CD5C30CD7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5156" y="0"/>
            <a:ext cx="5906934" cy="6858000"/>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15000">
                <a:schemeClr val="bg2">
                  <a:alpha val="0"/>
                </a:schemeClr>
              </a:gs>
              <a:gs pos="100000">
                <a:schemeClr val="bg2"/>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5" name="Rectangle 24">
            <a:extLst>
              <a:ext uri="{FF2B5EF4-FFF2-40B4-BE49-F238E27FC236}">
                <a16:creationId xmlns:a16="http://schemas.microsoft.com/office/drawing/2014/main" id="{A0B5529D-5CAA-4BF2-B5C9-34705E7661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19931" cy="6858000"/>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7" name="Oval 26">
            <a:extLst>
              <a:ext uri="{FF2B5EF4-FFF2-40B4-BE49-F238E27FC236}">
                <a16:creationId xmlns:a16="http://schemas.microsoft.com/office/drawing/2014/main" id="{332A6F87-AC28-4AA8-B8A6-AEBC67BD0D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60675" y="421698"/>
            <a:ext cx="725361" cy="967148"/>
          </a:xfrm>
          <a:prstGeom prst="ellipse">
            <a:avLst/>
          </a:prstGeom>
          <a:gradFill>
            <a:gsLst>
              <a:gs pos="0">
                <a:schemeClr val="bg2">
                  <a:alpha val="0"/>
                </a:schemeClr>
              </a:gs>
              <a:gs pos="100000">
                <a:schemeClr val="accent1">
                  <a:alpha val="21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 name="Content Placeholder 5">
                <a:extLst>
                  <a:ext uri="{FF2B5EF4-FFF2-40B4-BE49-F238E27FC236}">
                    <a16:creationId xmlns:a16="http://schemas.microsoft.com/office/drawing/2014/main" id="{21507826-96B8-046C-45A4-EC0623CBCE7E}"/>
                  </a:ext>
                </a:extLst>
              </p:cNvPr>
              <p:cNvSpPr>
                <a:spLocks noGrp="1"/>
              </p:cNvSpPr>
              <p:nvPr>
                <p:ph idx="1"/>
              </p:nvPr>
            </p:nvSpPr>
            <p:spPr>
              <a:xfrm>
                <a:off x="1639706" y="1143000"/>
                <a:ext cx="6617037" cy="4088999"/>
              </a:xfrm>
            </p:spPr>
            <p:txBody>
              <a:bodyPr anchor="t">
                <a:normAutofit/>
              </a:bodyPr>
              <a:lstStyle/>
              <a:p>
                <a:pPr>
                  <a:buFont typeface="Wingdings" panose="05000000000000000000" pitchFamily="2" charset="2"/>
                  <a:buChar char="v"/>
                </a:pPr>
                <a:r>
                  <a:rPr lang="en-US" sz="2000" dirty="0">
                    <a:solidFill>
                      <a:srgbClr val="FFFF00"/>
                    </a:solidFill>
                    <a:latin typeface="Times New Roman" panose="02020603050405020304" pitchFamily="18" charset="0"/>
                    <a:cs typeface="Times New Roman" panose="02020603050405020304" pitchFamily="18" charset="0"/>
                  </a:rPr>
                  <a:t>5 couples are invited to party with condition that every wife should be accompanied by her husband, but a husband need not be accompanied by his wife. Find out the number of  possible gathering at the party.</a:t>
                </a:r>
              </a:p>
              <a:p>
                <a:pPr marL="0" indent="0">
                  <a:buNone/>
                </a:pPr>
                <a14:m>
                  <m:oMathPara xmlns:m="http://schemas.openxmlformats.org/officeDocument/2006/math">
                    <m:oMathParaPr>
                      <m:jc m:val="left"/>
                    </m:oMathParaPr>
                    <m:oMath xmlns:m="http://schemas.openxmlformats.org/officeDocument/2006/math">
                      <m:sSup>
                        <m:sSupPr>
                          <m:ctrlPr>
                            <a:rPr lang="en-US" sz="2000" i="1">
                              <a:latin typeface="Cambria Math" panose="02040503050406030204" pitchFamily="18" charset="0"/>
                              <a:cs typeface="Times New Roman" panose="02020603050405020304" pitchFamily="18" charset="0"/>
                            </a:rPr>
                          </m:ctrlPr>
                        </m:sSupPr>
                        <m:e>
                          <m:r>
                            <a:rPr lang="en-US" sz="2000" b="0" i="1">
                              <a:latin typeface="Cambria Math" panose="02040503050406030204" pitchFamily="18" charset="0"/>
                              <a:cs typeface="Times New Roman" panose="02020603050405020304" pitchFamily="18" charset="0"/>
                            </a:rPr>
                            <m:t>3</m:t>
                          </m:r>
                        </m:e>
                        <m:sup>
                          <m:r>
                            <a:rPr lang="en-US" sz="2000" b="0" i="1">
                              <a:latin typeface="Cambria Math" panose="02040503050406030204" pitchFamily="18" charset="0"/>
                              <a:cs typeface="Times New Roman" panose="02020603050405020304" pitchFamily="18" charset="0"/>
                            </a:rPr>
                            <m:t>5</m:t>
                          </m:r>
                        </m:sup>
                      </m:sSup>
                    </m:oMath>
                  </m:oMathPara>
                </a14:m>
                <a:endParaRPr lang="en-US" sz="2000" dirty="0">
                  <a:latin typeface="Times New Roman" panose="02020603050405020304" pitchFamily="18" charset="0"/>
                  <a:cs typeface="Times New Roman" panose="02020603050405020304" pitchFamily="18" charset="0"/>
                </a:endParaRPr>
              </a:p>
            </p:txBody>
          </p:sp>
        </mc:Choice>
        <mc:Fallback xmlns="">
          <p:sp>
            <p:nvSpPr>
              <p:cNvPr id="6" name="Content Placeholder 5">
                <a:extLst>
                  <a:ext uri="{FF2B5EF4-FFF2-40B4-BE49-F238E27FC236}">
                    <a16:creationId xmlns:a16="http://schemas.microsoft.com/office/drawing/2014/main" id="{21507826-96B8-046C-45A4-EC0623CBCE7E}"/>
                  </a:ext>
                </a:extLst>
              </p:cNvPr>
              <p:cNvSpPr>
                <a:spLocks noGrp="1" noRot="1" noChangeAspect="1" noMove="1" noResize="1" noEditPoints="1" noAdjustHandles="1" noChangeArrowheads="1" noChangeShapeType="1" noTextEdit="1"/>
              </p:cNvSpPr>
              <p:nvPr>
                <p:ph idx="1"/>
              </p:nvPr>
            </p:nvSpPr>
            <p:spPr>
              <a:xfrm>
                <a:off x="1639706" y="1143000"/>
                <a:ext cx="6617037" cy="4088999"/>
              </a:xfrm>
              <a:blipFill>
                <a:blip r:embed="rId5"/>
                <a:stretch>
                  <a:fillRect l="-645" t="-149" r="-369"/>
                </a:stretch>
              </a:blipFill>
            </p:spPr>
            <p:txBody>
              <a:bodyPr/>
              <a:lstStyle/>
              <a:p>
                <a:r>
                  <a:rPr lang="en-US">
                    <a:noFill/>
                  </a:rPr>
                  <a:t> </a:t>
                </a:r>
              </a:p>
            </p:txBody>
          </p:sp>
        </mc:Fallback>
      </mc:AlternateContent>
    </p:spTree>
    <p:extLst>
      <p:ext uri="{BB962C8B-B14F-4D97-AF65-F5344CB8AC3E}">
        <p14:creationId xmlns:p14="http://schemas.microsoft.com/office/powerpoint/2010/main" val="18066594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9BAFD-D83B-7C2F-C8A3-C43012553CE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821E178-1AA9-C27B-77C2-357EBCD79EEF}"/>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4DB548C6-D7B4-C2C8-9B58-228E2F81906F}"/>
              </a:ext>
            </a:extLst>
          </p:cNvPr>
          <p:cNvPicPr>
            <a:picLocks noChangeAspect="1"/>
          </p:cNvPicPr>
          <p:nvPr/>
        </p:nvPicPr>
        <p:blipFill>
          <a:blip r:embed="rId2"/>
          <a:stretch>
            <a:fillRect/>
          </a:stretch>
        </p:blipFill>
        <p:spPr>
          <a:xfrm>
            <a:off x="0" y="427996"/>
            <a:ext cx="9144000" cy="6002008"/>
          </a:xfrm>
          <a:prstGeom prst="rect">
            <a:avLst/>
          </a:prstGeom>
        </p:spPr>
      </p:pic>
    </p:spTree>
    <p:extLst>
      <p:ext uri="{BB962C8B-B14F-4D97-AF65-F5344CB8AC3E}">
        <p14:creationId xmlns:p14="http://schemas.microsoft.com/office/powerpoint/2010/main" val="33271230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B21CA-CE95-FE2E-1814-0D27B116B75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B4816E2-96C5-D4BC-6667-AF50F0CB3B8A}"/>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B83F058F-CC5E-641A-74C1-723C7E295D44}"/>
              </a:ext>
            </a:extLst>
          </p:cNvPr>
          <p:cNvPicPr>
            <a:picLocks noChangeAspect="1"/>
          </p:cNvPicPr>
          <p:nvPr/>
        </p:nvPicPr>
        <p:blipFill>
          <a:blip r:embed="rId2"/>
          <a:stretch>
            <a:fillRect/>
          </a:stretch>
        </p:blipFill>
        <p:spPr>
          <a:xfrm>
            <a:off x="133062" y="0"/>
            <a:ext cx="8877876" cy="6858000"/>
          </a:xfrm>
          <a:prstGeom prst="rect">
            <a:avLst/>
          </a:prstGeom>
        </p:spPr>
      </p:pic>
    </p:spTree>
    <p:extLst>
      <p:ext uri="{BB962C8B-B14F-4D97-AF65-F5344CB8AC3E}">
        <p14:creationId xmlns:p14="http://schemas.microsoft.com/office/powerpoint/2010/main" val="20791954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954B4-CC2B-C3AD-A738-279CC8EEC2C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6D31BB2-570E-78D9-087C-612008A9C40A}"/>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C40637E9-A7BE-6151-A33C-C751B12F4796}"/>
              </a:ext>
            </a:extLst>
          </p:cNvPr>
          <p:cNvPicPr>
            <a:picLocks noChangeAspect="1"/>
          </p:cNvPicPr>
          <p:nvPr/>
        </p:nvPicPr>
        <p:blipFill>
          <a:blip r:embed="rId2"/>
          <a:stretch>
            <a:fillRect/>
          </a:stretch>
        </p:blipFill>
        <p:spPr>
          <a:xfrm>
            <a:off x="0" y="1"/>
            <a:ext cx="9144000" cy="6858000"/>
          </a:xfrm>
          <a:prstGeom prst="rect">
            <a:avLst/>
          </a:prstGeom>
        </p:spPr>
      </p:pic>
    </p:spTree>
    <p:extLst>
      <p:ext uri="{BB962C8B-B14F-4D97-AF65-F5344CB8AC3E}">
        <p14:creationId xmlns:p14="http://schemas.microsoft.com/office/powerpoint/2010/main" val="16785580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D8F4B8D-CB62-49AA-BBC9-BFBF0FA438D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123845" y="2105202"/>
            <a:ext cx="7020154" cy="4752798"/>
          </a:xfrm>
          <a:prstGeom prst="rect">
            <a:avLst/>
          </a:prstGeom>
        </p:spPr>
      </p:pic>
      <p:pic>
        <p:nvPicPr>
          <p:cNvPr id="10" name="Picture 9">
            <a:extLst>
              <a:ext uri="{FF2B5EF4-FFF2-40B4-BE49-F238E27FC236}">
                <a16:creationId xmlns:a16="http://schemas.microsoft.com/office/drawing/2014/main" id="{0B11A20E-F906-44AF-9B8C-5C7607ED288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9142400" cy="6858000"/>
          </a:xfrm>
          <a:prstGeom prst="rect">
            <a:avLst/>
          </a:prstGeom>
        </p:spPr>
      </p:pic>
      <p:sp>
        <p:nvSpPr>
          <p:cNvPr id="12" name="Rectangle 11">
            <a:extLst>
              <a:ext uri="{FF2B5EF4-FFF2-40B4-BE49-F238E27FC236}">
                <a16:creationId xmlns:a16="http://schemas.microsoft.com/office/drawing/2014/main" id="{589F2FE7-0776-45FC-BA50-B33FD5272D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2313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9E28EA0B-064B-42ED-AEB7-E2B518F588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1531" y="0"/>
            <a:ext cx="3428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6" name="Rectangle 15">
            <a:extLst>
              <a:ext uri="{FF2B5EF4-FFF2-40B4-BE49-F238E27FC236}">
                <a16:creationId xmlns:a16="http://schemas.microsoft.com/office/drawing/2014/main" id="{50815A55-8D70-457A-807A-8497E4EB2F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49" y="0"/>
            <a:ext cx="595076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8" name="Rectangle 17">
            <a:extLst>
              <a:ext uri="{FF2B5EF4-FFF2-40B4-BE49-F238E27FC236}">
                <a16:creationId xmlns:a16="http://schemas.microsoft.com/office/drawing/2014/main" id="{E9409685-E4D7-4C17-A7A6-C7C4111928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06410" y="0"/>
            <a:ext cx="20574"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0" name="TextBox 19">
            <a:extLst>
              <a:ext uri="{FF2B5EF4-FFF2-40B4-BE49-F238E27FC236}">
                <a16:creationId xmlns:a16="http://schemas.microsoft.com/office/drawing/2014/main" id="{0BB97CD4-5E08-4372-8A06-C645E5701DC3}"/>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43461" y="3262852"/>
            <a:ext cx="311727" cy="461665"/>
          </a:xfrm>
          <a:prstGeom prst="rect">
            <a:avLst/>
          </a:prstGeom>
          <a:noFill/>
        </p:spPr>
        <p:txBody>
          <a:bodyPr wrap="square" rtlCol="0">
            <a:spAutoFit/>
          </a:bodyPr>
          <a:lstStyle/>
          <a:p>
            <a:pPr algn="r">
              <a:spcAft>
                <a:spcPts val="600"/>
              </a:spcAft>
            </a:pP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 useBgFill="1">
        <p:nvSpPr>
          <p:cNvPr id="22" name="Rectangle 21">
            <a:extLst>
              <a:ext uri="{FF2B5EF4-FFF2-40B4-BE49-F238E27FC236}">
                <a16:creationId xmlns:a16="http://schemas.microsoft.com/office/drawing/2014/main" id="{E6874AF5-447B-47AD-B03B-06576DF06A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2400"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99C0323D-9982-4687-AA2E-E7114938419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123845" y="2105202"/>
            <a:ext cx="7020154" cy="4752798"/>
          </a:xfrm>
          <a:prstGeom prst="rect">
            <a:avLst/>
          </a:prstGeom>
        </p:spPr>
      </p:pic>
      <p:pic>
        <p:nvPicPr>
          <p:cNvPr id="26" name="Picture 25">
            <a:extLst>
              <a:ext uri="{FF2B5EF4-FFF2-40B4-BE49-F238E27FC236}">
                <a16:creationId xmlns:a16="http://schemas.microsoft.com/office/drawing/2014/main" id="{A4CBED0A-FB77-4350-B446-A403A1CD1AA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0" y="0"/>
            <a:ext cx="9142400" cy="6858000"/>
          </a:xfrm>
          <a:prstGeom prst="rect">
            <a:avLst/>
          </a:prstGeom>
        </p:spPr>
      </p:pic>
      <p:sp>
        <p:nvSpPr>
          <p:cNvPr id="28" name="Rectangle 27">
            <a:extLst>
              <a:ext uri="{FF2B5EF4-FFF2-40B4-BE49-F238E27FC236}">
                <a16:creationId xmlns:a16="http://schemas.microsoft.com/office/drawing/2014/main" id="{DEC992F8-2510-4AE9-8670-56C7763717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2313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9F521423-BC8C-48F6-A1EB-D81162A4D6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61092" y="0"/>
            <a:ext cx="347979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The facade of blue walls with holes">
            <a:extLst>
              <a:ext uri="{FF2B5EF4-FFF2-40B4-BE49-F238E27FC236}">
                <a16:creationId xmlns:a16="http://schemas.microsoft.com/office/drawing/2014/main" id="{CA584DB6-0DE1-EEA0-6973-92155E56EBE3}"/>
              </a:ext>
            </a:extLst>
          </p:cNvPr>
          <p:cNvPicPr>
            <a:picLocks noChangeAspect="1"/>
          </p:cNvPicPr>
          <p:nvPr/>
        </p:nvPicPr>
        <p:blipFill>
          <a:blip r:embed="rId5"/>
          <a:srcRect l="31070" r="21847"/>
          <a:stretch>
            <a:fillRect/>
          </a:stretch>
        </p:blipFill>
        <p:spPr>
          <a:xfrm>
            <a:off x="755820" y="227"/>
            <a:ext cx="4305272" cy="6858000"/>
          </a:xfrm>
          <a:prstGeom prst="rect">
            <a:avLst/>
          </a:prstGeom>
          <a:ln w="12700">
            <a:solidFill>
              <a:schemeClr val="tx1"/>
            </a:solidFill>
          </a:ln>
        </p:spPr>
      </p:pic>
      <p:sp>
        <p:nvSpPr>
          <p:cNvPr id="32" name="Rectangle 31">
            <a:extLst>
              <a:ext uri="{FF2B5EF4-FFF2-40B4-BE49-F238E27FC236}">
                <a16:creationId xmlns:a16="http://schemas.microsoft.com/office/drawing/2014/main" id="{41EDA369-D842-4F68-BC3E-77AACF3F31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1531" y="0"/>
            <a:ext cx="3428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bject 2"/>
          <p:cNvSpPr txBox="1">
            <a:spLocks noGrp="1"/>
          </p:cNvSpPr>
          <p:nvPr>
            <p:ph type="title"/>
          </p:nvPr>
        </p:nvSpPr>
        <p:spPr>
          <a:xfrm>
            <a:off x="5781554" y="3428998"/>
            <a:ext cx="2147422" cy="2268559"/>
          </a:xfrm>
          <a:prstGeom prst="rect">
            <a:avLst/>
          </a:prstGeom>
        </p:spPr>
        <p:txBody>
          <a:bodyPr vert="horz" lIns="91440" tIns="45720" rIns="91440" bIns="45720" rtlCol="0" anchor="t">
            <a:normAutofit/>
          </a:bodyPr>
          <a:lstStyle/>
          <a:p>
            <a:pPr marL="12700" defTabSz="914400"/>
            <a:r>
              <a:rPr lang="en-US" sz="3100"/>
              <a:t>The</a:t>
            </a:r>
            <a:r>
              <a:rPr lang="en-US" sz="3100" spc="-25"/>
              <a:t> End</a:t>
            </a:r>
            <a:endParaRPr lang="en-US" sz="3100"/>
          </a:p>
        </p:txBody>
      </p:sp>
      <p:sp>
        <p:nvSpPr>
          <p:cNvPr id="34" name="Rectangle 33">
            <a:extLst>
              <a:ext uri="{FF2B5EF4-FFF2-40B4-BE49-F238E27FC236}">
                <a16:creationId xmlns:a16="http://schemas.microsoft.com/office/drawing/2014/main" id="{F29A9693-7962-4A56-80F6-BCC7260B14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40749" y="-2718"/>
            <a:ext cx="20574"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82E"/>
      </a:dk2>
      <a:lt2>
        <a:srgbClr val="C2F5FC"/>
      </a:lt2>
      <a:accent1>
        <a:srgbClr val="4091F3"/>
      </a:accent1>
      <a:accent2>
        <a:srgbClr val="8BBCF1"/>
      </a:accent2>
      <a:accent3>
        <a:srgbClr val="CB6A6A"/>
      </a:accent3>
      <a:accent4>
        <a:srgbClr val="C567AF"/>
      </a:accent4>
      <a:accent5>
        <a:srgbClr val="A684F9"/>
      </a:accent5>
      <a:accent6>
        <a:srgbClr val="A9ACEE"/>
      </a:accent6>
      <a:hlink>
        <a:srgbClr val="6D9CC5"/>
      </a:hlink>
      <a:folHlink>
        <a:srgbClr val="6D82A0"/>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178B2DAB-5DDE-4060-A857-D2E1CDA9250F}"/>
    </a:ext>
  </a:extLst>
</a:theme>
</file>

<file path=docProps/app.xml><?xml version="1.0" encoding="utf-8"?>
<Properties xmlns="http://schemas.openxmlformats.org/officeDocument/2006/extended-properties" xmlns:vt="http://schemas.openxmlformats.org/officeDocument/2006/docPropsVTypes">
  <Template>TM16401375[[fn=Madison]]</Template>
  <TotalTime>261</TotalTime>
  <Words>1428</Words>
  <Application>Microsoft Office PowerPoint</Application>
  <PresentationFormat>On-screen Show (4:3)</PresentationFormat>
  <Paragraphs>108</Paragraphs>
  <Slides>37</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37</vt:i4>
      </vt:variant>
    </vt:vector>
  </HeadingPairs>
  <TitlesOfParts>
    <vt:vector size="47" baseType="lpstr">
      <vt:lpstr>acumin-pro</vt:lpstr>
      <vt:lpstr>Arial</vt:lpstr>
      <vt:lpstr>Arial MT</vt:lpstr>
      <vt:lpstr>Calibri</vt:lpstr>
      <vt:lpstr>Cambria Math</vt:lpstr>
      <vt:lpstr>MS Shell Dlg 2</vt:lpstr>
      <vt:lpstr>Times New Roman</vt:lpstr>
      <vt:lpstr>Wingdings</vt:lpstr>
      <vt:lpstr>Wingdings 3</vt:lpstr>
      <vt:lpstr>Madison</vt:lpstr>
      <vt:lpstr>Counting</vt:lpstr>
      <vt:lpstr>Motivation</vt:lpstr>
      <vt:lpstr>Product Rule</vt:lpstr>
      <vt:lpstr>Product Rule</vt:lpstr>
      <vt:lpstr>Product Rule</vt:lpstr>
      <vt:lpstr>Product Rule</vt:lpstr>
      <vt:lpstr>Sum Rule (1)</vt:lpstr>
      <vt:lpstr>Sum Rule (1)</vt:lpstr>
      <vt:lpstr>Sum Rule (2)</vt:lpstr>
      <vt:lpstr>More Complex Counting Problems</vt:lpstr>
      <vt:lpstr>The Subtraction Rule (Inclusion– Exclusion for Two Sets)</vt:lpstr>
      <vt:lpstr>The Subtraction Rule (Inclusion– Exclusion for Two Sets)</vt:lpstr>
      <vt:lpstr>The Subtraction Rule</vt:lpstr>
      <vt:lpstr>The Subtraction Rule</vt:lpstr>
      <vt:lpstr>Solving Counting Problems Using Tree Diagrams</vt:lpstr>
      <vt:lpstr>Solving Counting Problems Using Tree     Diagrams</vt:lpstr>
      <vt:lpstr>Permutations and Combinations</vt:lpstr>
      <vt:lpstr>What is Permutation Formula?  </vt:lpstr>
      <vt:lpstr>PowerPoint Presentation</vt:lpstr>
      <vt:lpstr>Permutations Formula WITHOUT Repetition </vt:lpstr>
      <vt:lpstr>Permutations Formula WITH Repetition </vt:lpstr>
      <vt:lpstr>Example-1</vt:lpstr>
      <vt:lpstr> Example-2</vt:lpstr>
      <vt:lpstr>Combinations</vt:lpstr>
      <vt:lpstr>Combinations</vt:lpstr>
      <vt:lpstr>Combinatorial Proof</vt:lpstr>
      <vt:lpstr>Binomial Coefficients and Identities</vt:lpstr>
      <vt:lpstr>Binomial Coefficients and Identities</vt:lpstr>
      <vt:lpstr>Binomial Coefficients and Identities</vt:lpstr>
      <vt:lpstr>Combinations with Repetition</vt:lpstr>
      <vt:lpstr>Combinations with Repetition</vt:lpstr>
      <vt:lpstr>Generalized Permutations and Combinations</vt:lpstr>
      <vt:lpstr>PowerPoint Presentation</vt:lpstr>
      <vt:lpstr>PowerPoint Presentation</vt:lpstr>
      <vt:lpstr>PowerPoint Presentation</vt:lpstr>
      <vt:lpstr>PowerPoint Presentation</vt:lpstr>
      <vt:lpstr>The 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Counting</dc:title>
  <dc:creator>cse</dc:creator>
  <cp:lastModifiedBy>Amartya durjoy</cp:lastModifiedBy>
  <cp:revision>17</cp:revision>
  <dcterms:created xsi:type="dcterms:W3CDTF">2025-06-19T13:49:04Z</dcterms:created>
  <dcterms:modified xsi:type="dcterms:W3CDTF">2025-06-25T18:05:35Z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2022-02-15T00:00:00Z</vt:filetime>
  </property>
  <property fmtid="{D5CDD505-2E9C-101B-9397-08002B2CF9AE}" pid="3" name="Creator">
    <vt:lpwstr>Microsoft® Office PowerPoint® 2007</vt:lpwstr>
  </property>
  <property fmtid="{D5CDD505-2E9C-101B-9397-08002B2CF9AE}" pid="4" name="LastSaved">
    <vt:filetime>2025-06-19T00:00:00Z</vt:filetime>
  </property>
  <property fmtid="{D5CDD505-2E9C-101B-9397-08002B2CF9AE}" pid="5" name="Producer">
    <vt:lpwstr>Microsoft® Office PowerPoint® 2007</vt:lpwstr>
  </property>
</Properties>
</file>