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55.jpg" ContentType="image/jpg"/>
  <Override PartName="/ppt/media/image56.jpg" ContentType="image/jpg"/>
  <Override PartName="/ppt/media/image57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7" r:id="rId51"/>
    <p:sldId id="308" r:id="rId52"/>
    <p:sldId id="309" r:id="rId53"/>
    <p:sldId id="313" r:id="rId54"/>
    <p:sldId id="311" r:id="rId55"/>
    <p:sldId id="312" r:id="rId56"/>
    <p:sldId id="305" r:id="rId57"/>
    <p:sldId id="306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Pigeonhole-Principle-Seminar-In-Problem-Solving-In-Mathematics-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Pigeonhole-Principle-Seminar-In-Problem-Solving-In-Mathematics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Pigeonhole-Principle-Seminar-In-Problem-Solving-In-Mathematics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Pigeonhole-Principle-Seminar-In-Problem-Solving-In-Mathematics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Pigeonhole-Principle-Seminar-In-Problem-Solving-In-Mathematics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Pigeonhole-Principle-Seminar-In-Problem-Solving-In-Mathematics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Pigeonhole-Principle-Seminar-In-Problem-Solving-In-Mathematics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Pigeonhole-Principle-Seminar-In-Problem-Solving-In-Mathematics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Pigeonhole-Principle-Seminar-In-Problem-Solving-In-Mathematics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Pigeonhole-Principle-Seminar-In-Problem-Solving-In-Mathematics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Pigeonhole-Principle-Seminar-In-Problem-Solving-In-Mathematics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Pigeonhole-Principle-Seminar-In-Problem-Solving-In-Mathematics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Pigeonhole-Principle-Seminar-In-Problem-Solving-In-Mathematics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Pigeonhole-Principle-Seminar-In-Problem-Solving-In-Mathematics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Pigeonhole-Principle-Seminar-In-Problem-Solving-In-Mathematics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Pigeonhole-Principle-Seminar-In-Problem-Solving-In-Mathematics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F27F269-5F06-A3DB-4A02-F8B943BEC5D7}"/>
                  </a:ext>
                </a:extLst>
              </p:cNvPr>
              <p:cNvSpPr/>
              <p:nvPr/>
            </p:nvSpPr>
            <p:spPr>
              <a:xfrm>
                <a:off x="737419" y="2998839"/>
                <a:ext cx="1061884" cy="55060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F27F269-5F06-A3DB-4A02-F8B943BEC5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19" y="2998839"/>
                <a:ext cx="1061884" cy="550606"/>
              </a:xfrm>
              <a:prstGeom prst="rect">
                <a:avLst/>
              </a:prstGeom>
              <a:blipFill>
                <a:blip r:embed="rId3"/>
                <a:stretch>
                  <a:fillRect t="-3333" b="-1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551BD8B-29F2-2BCB-52D9-66DD21676ADD}"/>
                  </a:ext>
                </a:extLst>
              </p:cNvPr>
              <p:cNvSpPr/>
              <p:nvPr/>
            </p:nvSpPr>
            <p:spPr>
              <a:xfrm>
                <a:off x="3608439" y="2998839"/>
                <a:ext cx="3185651" cy="55060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 we can use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551BD8B-29F2-2BCB-52D9-66DD21676A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8439" y="2998839"/>
                <a:ext cx="3185651" cy="550606"/>
              </a:xfrm>
              <a:prstGeom prst="rect">
                <a:avLst/>
              </a:prstGeom>
              <a:blipFill>
                <a:blip r:embed="rId4"/>
                <a:stretch>
                  <a:fillRect l="-2868" b="-17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Pigeonhole-Principle-Seminar-In-Problem-Solving-In-Mathematics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Pigeonhole-Principle-Seminar-In-Problem-Solving-In-Mathematics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Pigeonhole-Principle-Seminar-In-Problem-Solving-In-Mathematics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Pigeonhole-Principle-Seminar-In-Problem-Solving-In-Mathematics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Pigeonhole-Principle-Seminar-In-Problem-Solving-In-Mathematics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Pigeonhole-Principle-Seminar-In-Problem-Solving-In-Mathematics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Pigeonhole-Principle-Seminar-In-Problem-Solving-In-Mathematics-2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Pigeonhole-Principle-Seminar-In-Problem-Solving-In-Mathematics-2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Pigeonhole-Principle-Seminar-In-Problem-Solving-In-Mathematics-2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Pigeonhole-Principle-Seminar-In-Problem-Solving-In-Mathematics-2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Pigeonhole-Principle-Seminar-In-Problem-Solving-In-Mathematics-2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Pigeonhole-Principle-Seminar-In-Problem-Solving-In-Mathematics-2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Pigeonhole-Principle-Seminar-In-Problem-Solving-In-Mathematics-2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Pigeonhole-Principle-Seminar-In-Problem-Solving-In-Mathematics-3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Pigeonhole-Principle-Seminar-In-Problem-Solving-In-Mathematics-3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Pigeonhole-Principle-Seminar-In-Problem-Solving-In-Mathematics-3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Pigeonhole-Principle-Seminar-In-Problem-Solving-In-Mathematics-3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Pigeonhole-Principle-Seminar-In-Problem-Solving-In-Mathematics-3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Pigeonhole-Principle-Seminar-In-Problem-Solving-In-Mathematics-3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Pigeonhole-Principle-Seminar-In-Problem-Solving-In-Mathematics-3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Pigeonhole-Principle-Seminar-In-Problem-Solving-In-Mathematics-3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Pigeonhole-Principle-Seminar-In-Problem-Solving-In-Mathematics-3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Pigeonhole-Principle-Seminar-In-Problem-Solving-In-Mathematics-3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Pigeonhole-Principle-Seminar-In-Problem-Solving-In-Mathematics-4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Pigeonhole-Principle-Seminar-In-Problem-Solving-In-Mathematics-4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Pigeonhole-Principle-Seminar-In-Problem-Solving-In-Mathematics-4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Pigeonhole-Principle-Seminar-In-Problem-Solving-In-Mathematics-4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Pigeonhole-Principle-Seminar-In-Problem-Solving-In-Mathematics-4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Pigeonhole-Principle-Seminar-In-Problem-Solving-In-Mathematics-4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Pigeonhole-Principle-Seminar-In-Problem-Solving-In-Mathematics-4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Pigeonhole-Principle-Seminar-In-Problem-Solving-In-Mathematics-4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Pigeonhole-Principle-Seminar-In-Problem-Solving-In-Mathematics-4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-Pigeonhole-Principle-Seminar-In-Problem-Solving-In-Mathematics-4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-Pigeonhole-Principle-Seminar-In-Problem-Solving-In-Mathematics-5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-Pigeonhole-Principle-Seminar-In-Problem-Solving-In-Mathematics-5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4-Pigeonhole-Principle-Seminar-In-Problem-Solving-In-Mathematics-5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Red bicycle tires">
            <a:extLst>
              <a:ext uri="{FF2B5EF4-FFF2-40B4-BE49-F238E27FC236}">
                <a16:creationId xmlns:a16="http://schemas.microsoft.com/office/drawing/2014/main" id="{CEFC81A4-A1AD-A47A-0093-8BFA9AE7A6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949" r="5557" b="-2"/>
          <a:stretch>
            <a:fillRect/>
          </a:stretch>
        </p:blipFill>
        <p:spPr>
          <a:xfrm>
            <a:off x="20" y="-2"/>
            <a:ext cx="4057627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789F4F-73B6-71F7-4633-F95E4BB90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487" y="405685"/>
            <a:ext cx="4098726" cy="1559301"/>
          </a:xfrm>
        </p:spPr>
        <p:txBody>
          <a:bodyPr>
            <a:normAutofit/>
          </a:bodyPr>
          <a:lstStyle/>
          <a:p>
            <a:r>
              <a:rPr lang="en-US" sz="3500"/>
              <a:t> Do yourself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72C31-8CB6-60BD-55B9-6FACB78F4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487" y="2380503"/>
            <a:ext cx="3935505" cy="3496878"/>
          </a:xfrm>
        </p:spPr>
        <p:txBody>
          <a:bodyPr anchor="ctr"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 how many bicycles must be colored with 7 colors  so as to guarantee minimum of 4 cycles have same color. </a:t>
            </a:r>
          </a:p>
          <a:p>
            <a:pPr marL="0" indent="0" algn="just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4656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  <a:prstGeom prst="rect">
            <a:avLst/>
          </a:prstGeom>
        </p:spPr>
        <p:txBody>
          <a:bodyPr vert="horz" lIns="0" tIns="12700" rIns="0" bIns="0" rtlCol="0">
            <a:normAutofit/>
          </a:bodyPr>
          <a:lstStyle/>
          <a:p>
            <a:pPr marL="3423920" marR="5080" indent="-3411854">
              <a:spcBef>
                <a:spcPts val="100"/>
              </a:spcBef>
            </a:pPr>
            <a:r>
              <a:rPr lang="en-US" sz="2800">
                <a:solidFill>
                  <a:schemeClr val="bg1"/>
                </a:solidFill>
              </a:rPr>
              <a:t>Some</a:t>
            </a:r>
            <a:r>
              <a:rPr lang="en-US" sz="2800" spc="-85">
                <a:solidFill>
                  <a:schemeClr val="bg1"/>
                </a:solidFill>
              </a:rPr>
              <a:t> </a:t>
            </a:r>
            <a:r>
              <a:rPr lang="en-US" sz="2800" spc="-10">
                <a:solidFill>
                  <a:schemeClr val="bg1"/>
                </a:solidFill>
              </a:rPr>
              <a:t>Elegant</a:t>
            </a:r>
            <a:r>
              <a:rPr lang="en-US" sz="2800" spc="-65">
                <a:solidFill>
                  <a:schemeClr val="bg1"/>
                </a:solidFill>
              </a:rPr>
              <a:t> </a:t>
            </a:r>
            <a:r>
              <a:rPr lang="en-US" sz="2800" spc="-10">
                <a:solidFill>
                  <a:schemeClr val="bg1"/>
                </a:solidFill>
              </a:rPr>
              <a:t>Applications</a:t>
            </a:r>
            <a:r>
              <a:rPr lang="en-US" sz="2800" spc="-60">
                <a:solidFill>
                  <a:schemeClr val="bg1"/>
                </a:solidFill>
              </a:rPr>
              <a:t> </a:t>
            </a:r>
            <a:r>
              <a:rPr lang="en-US" sz="2800">
                <a:solidFill>
                  <a:schemeClr val="bg1"/>
                </a:solidFill>
              </a:rPr>
              <a:t>of</a:t>
            </a:r>
            <a:r>
              <a:rPr lang="en-US" sz="2800" spc="-85">
                <a:solidFill>
                  <a:schemeClr val="bg1"/>
                </a:solidFill>
              </a:rPr>
              <a:t> </a:t>
            </a:r>
            <a:r>
              <a:rPr lang="en-US" sz="2800">
                <a:solidFill>
                  <a:schemeClr val="bg1"/>
                </a:solidFill>
              </a:rPr>
              <a:t>the</a:t>
            </a:r>
            <a:r>
              <a:rPr lang="en-US" sz="2800" spc="-80">
                <a:solidFill>
                  <a:schemeClr val="bg1"/>
                </a:solidFill>
              </a:rPr>
              <a:t> </a:t>
            </a:r>
            <a:r>
              <a:rPr lang="en-US" sz="2800" spc="-10">
                <a:solidFill>
                  <a:schemeClr val="bg1"/>
                </a:solidFill>
              </a:rPr>
              <a:t>Pigeonhole Principle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2600" y="2283509"/>
            <a:ext cx="8178799" cy="3177634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646" y="313686"/>
            <a:ext cx="9144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3920" marR="5080" indent="-3411854" algn="l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sz="36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Elegant</a:t>
            </a:r>
            <a:r>
              <a:rPr sz="36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</a:t>
            </a:r>
            <a:r>
              <a:rPr sz="36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36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36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Pigeonhol</a:t>
            </a:r>
            <a:r>
              <a:rPr lang="en-US" sz="3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 </a:t>
            </a:r>
            <a:r>
              <a:rPr sz="3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168" y="1653413"/>
            <a:ext cx="8461664" cy="72599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329" y="3177497"/>
            <a:ext cx="9065342" cy="1758298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-Pigeonhole-Principle-Seminar-In-Problem-Solving-In-Mathematics-5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1-Pigeonhole-Principle-Seminar-In-Problem-Solving-In-Mathematics-5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48</Words>
  <Application>Microsoft Office PowerPoint</Application>
  <PresentationFormat>On-screen Show (4:3)</PresentationFormat>
  <Paragraphs>6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Arial</vt:lpstr>
      <vt:lpstr>Calibri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Do yourself</vt:lpstr>
      <vt:lpstr>Some Elegant Applications of the Pigeonhole Principle</vt:lpstr>
      <vt:lpstr>Some Elegant Applications of the Pigeonhole  Principle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Amartya durjoy</cp:lastModifiedBy>
  <cp:revision>5</cp:revision>
  <dcterms:created xsi:type="dcterms:W3CDTF">2013-01-27T09:14:16Z</dcterms:created>
  <dcterms:modified xsi:type="dcterms:W3CDTF">2025-06-25T08:45:12Z</dcterms:modified>
  <cp:category/>
</cp:coreProperties>
</file>