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jpg" ContentType="image/jpg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</p:sldIdLst>
  <p:sldSz cx="20104100" cy="11309350"/>
  <p:notesSz cx="20104100" cy="113093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Relationship Id="rId108" Type="http://schemas.openxmlformats.org/officeDocument/2006/relationships/slide" Target="slides/slide103.xml"/><Relationship Id="rId109" Type="http://schemas.openxmlformats.org/officeDocument/2006/relationships/slide" Target="slides/slide104.xml"/><Relationship Id="rId110" Type="http://schemas.openxmlformats.org/officeDocument/2006/relationships/slide" Target="slides/slide105.xml"/><Relationship Id="rId111" Type="http://schemas.openxmlformats.org/officeDocument/2006/relationships/slide" Target="slides/slide106.xml"/><Relationship Id="rId112" Type="http://schemas.openxmlformats.org/officeDocument/2006/relationships/slide" Target="slides/slide107.xml"/><Relationship Id="rId113" Type="http://schemas.openxmlformats.org/officeDocument/2006/relationships/slide" Target="slides/slide108.xml"/><Relationship Id="rId114" Type="http://schemas.openxmlformats.org/officeDocument/2006/relationships/slide" Target="slides/slide109.xml"/><Relationship Id="rId115" Type="http://schemas.openxmlformats.org/officeDocument/2006/relationships/slide" Target="slides/slide110.xml"/><Relationship Id="rId116" Type="http://schemas.openxmlformats.org/officeDocument/2006/relationships/slide" Target="slides/slide111.xml"/><Relationship Id="rId117" Type="http://schemas.openxmlformats.org/officeDocument/2006/relationships/slide" Target="slides/slide112.xml"/><Relationship Id="rId118" Type="http://schemas.openxmlformats.org/officeDocument/2006/relationships/slide" Target="slides/slide113.xml"/><Relationship Id="rId119" Type="http://schemas.openxmlformats.org/officeDocument/2006/relationships/slide" Target="slides/slide114.xml"/><Relationship Id="rId120" Type="http://schemas.openxmlformats.org/officeDocument/2006/relationships/slide" Target="slides/slide11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969448" y="4179221"/>
            <a:ext cx="2707640" cy="829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900" b="0" i="0">
                <a:solidFill>
                  <a:schemeClr val="bg1"/>
                </a:solidFill>
                <a:latin typeface="SimSun-ExtB"/>
                <a:cs typeface="SimSun-Ext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51296" y="9013307"/>
            <a:ext cx="14601507" cy="1231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900" b="0" i="0">
                <a:solidFill>
                  <a:schemeClr val="bg1"/>
                </a:solidFill>
                <a:latin typeface="SimSun-ExtB"/>
                <a:cs typeface="SimSun-Ext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900" b="0" i="0">
                <a:solidFill>
                  <a:schemeClr val="bg1"/>
                </a:solidFill>
                <a:latin typeface="SimSun-ExtB"/>
                <a:cs typeface="SimSun-Ext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900" b="0" i="0">
                <a:solidFill>
                  <a:schemeClr val="bg1"/>
                </a:solidFill>
                <a:latin typeface="SimSun-ExtB"/>
                <a:cs typeface="SimSun-Ext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76272" y="2596801"/>
            <a:ext cx="15852566" cy="5444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900" b="0" i="0">
                <a:solidFill>
                  <a:schemeClr val="bg1"/>
                </a:solidFill>
                <a:latin typeface="SimSun-ExtB"/>
                <a:cs typeface="SimSun-Ext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63318" y="3664810"/>
            <a:ext cx="18441670" cy="51282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
</file>

<file path=ppt/slides/_rels/slide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
</file>

<file path=ppt/slides/_rels/slide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
</file>

<file path=ppt/slides/_rels/slide1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1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/Relationships>

</file>

<file path=ppt/slides/_rels/slide1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1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
</file>

<file path=ppt/slides/_rels/slide1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1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
</file>

<file path=ppt/slides/_rels/slide1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
</file>

<file path=ppt/slides/_rels/slide1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
</file>

<file path=ppt/slides/_rels/slide1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76272" y="6988853"/>
            <a:ext cx="276606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Relating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76272" y="3083916"/>
            <a:ext cx="14747240" cy="312483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900" spc="-40">
                <a:solidFill>
                  <a:srgbClr val="FFFFFF"/>
                </a:solidFill>
                <a:latin typeface="Verdana"/>
                <a:cs typeface="Verdana"/>
              </a:rPr>
              <a:t>Introduction</a:t>
            </a:r>
            <a:r>
              <a:rPr dirty="0" sz="7900" spc="-5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7900" spc="9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endParaRPr sz="7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dirty="0" sz="11850" spc="-220">
                <a:solidFill>
                  <a:srgbClr val="FFFFFF"/>
                </a:solidFill>
                <a:latin typeface="Verdana"/>
                <a:cs typeface="Verdana"/>
              </a:rPr>
              <a:t>Databases</a:t>
            </a:r>
            <a:r>
              <a:rPr dirty="0" sz="11850" spc="-10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850" spc="-6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11850" spc="-10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850" spc="55">
                <a:solidFill>
                  <a:srgbClr val="FFFFFF"/>
                </a:solidFill>
                <a:latin typeface="Verdana"/>
                <a:cs typeface="Verdana"/>
              </a:rPr>
              <a:t>SQL</a:t>
            </a:r>
            <a:endParaRPr sz="118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1947" y="1329454"/>
            <a:ext cx="6804389" cy="864964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9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/>
              <a:t>sqlite3</a:t>
            </a:r>
            <a:r>
              <a:rPr dirty="0" spc="5"/>
              <a:t> </a:t>
            </a:r>
            <a:r>
              <a:rPr dirty="0" spc="-10"/>
              <a:t>FILENAME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9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pc="-10"/>
              <a:t>.tables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15578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pc="50">
                <a:latin typeface="Verdana"/>
                <a:cs typeface="Verdana"/>
              </a:rPr>
              <a:t>Relational</a:t>
            </a:r>
            <a:r>
              <a:rPr dirty="0" spc="-370">
                <a:latin typeface="Verdana"/>
                <a:cs typeface="Verdana"/>
              </a:rPr>
              <a:t> </a:t>
            </a:r>
            <a:r>
              <a:rPr dirty="0" spc="-10">
                <a:latin typeface="Verdana"/>
                <a:cs typeface="Verdana"/>
              </a:rPr>
              <a:t>Databases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627051" y="2811796"/>
            <a:ext cx="925194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title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197065" y="3832708"/>
            <a:ext cx="178498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Boulder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81030" y="4879797"/>
            <a:ext cx="361759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5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White</a:t>
            </a:r>
            <a:r>
              <a:rPr dirty="0" sz="35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45">
                <a:solidFill>
                  <a:srgbClr val="FFFFFF"/>
                </a:solidFill>
                <a:latin typeface="Verdana"/>
                <a:cs typeface="Verdana"/>
              </a:rPr>
              <a:t>Book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2317500" y="5926885"/>
            <a:ext cx="354457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Standing</a:t>
            </a:r>
            <a:r>
              <a:rPr dirty="0" sz="355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25">
                <a:solidFill>
                  <a:srgbClr val="FFFFFF"/>
                </a:solidFill>
                <a:latin typeface="Verdana"/>
                <a:cs typeface="Verdana"/>
              </a:rPr>
              <a:t>Heavy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319532" y="6963503"/>
            <a:ext cx="154051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Flights</a:t>
            </a:r>
            <a:endParaRPr sz="3550">
              <a:latin typeface="Verdana"/>
              <a:cs typeface="Verdana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0763787" y="2513722"/>
            <a:ext cx="6651625" cy="5340350"/>
            <a:chOff x="10763787" y="2513722"/>
            <a:chExt cx="6651625" cy="5340350"/>
          </a:xfrm>
        </p:grpSpPr>
        <p:sp>
          <p:nvSpPr>
            <p:cNvPr id="8" name="object 8" descr=""/>
            <p:cNvSpPr/>
            <p:nvPr/>
          </p:nvSpPr>
          <p:spPr>
            <a:xfrm>
              <a:off x="10763787" y="3613165"/>
              <a:ext cx="6651625" cy="3141345"/>
            </a:xfrm>
            <a:custGeom>
              <a:avLst/>
              <a:gdLst/>
              <a:ahLst/>
              <a:cxnLst/>
              <a:rect l="l" t="t" r="r" b="b"/>
              <a:pathLst>
                <a:path w="6651625" h="3141345">
                  <a:moveTo>
                    <a:pt x="0" y="0"/>
                  </a:moveTo>
                  <a:lnTo>
                    <a:pt x="6651527" y="0"/>
                  </a:lnTo>
                </a:path>
                <a:path w="6651625" h="3141345">
                  <a:moveTo>
                    <a:pt x="0" y="1047088"/>
                  </a:moveTo>
                  <a:lnTo>
                    <a:pt x="6651527" y="1047088"/>
                  </a:lnTo>
                </a:path>
                <a:path w="6651625" h="3141345">
                  <a:moveTo>
                    <a:pt x="0" y="2094177"/>
                  </a:moveTo>
                  <a:lnTo>
                    <a:pt x="6651527" y="2094177"/>
                  </a:lnTo>
                </a:path>
                <a:path w="6651625" h="3141345">
                  <a:moveTo>
                    <a:pt x="0" y="3141265"/>
                  </a:moveTo>
                  <a:lnTo>
                    <a:pt x="6651527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0763787" y="2513722"/>
              <a:ext cx="6651625" cy="5340350"/>
            </a:xfrm>
            <a:custGeom>
              <a:avLst/>
              <a:gdLst/>
              <a:ahLst/>
              <a:cxnLst/>
              <a:rect l="l" t="t" r="r" b="b"/>
              <a:pathLst>
                <a:path w="6651625" h="5340350">
                  <a:moveTo>
                    <a:pt x="52354" y="0"/>
                  </a:moveTo>
                  <a:lnTo>
                    <a:pt x="52354" y="5340151"/>
                  </a:lnTo>
                </a:path>
                <a:path w="6651625" h="5340350">
                  <a:moveTo>
                    <a:pt x="6599172" y="0"/>
                  </a:moveTo>
                  <a:lnTo>
                    <a:pt x="6599172" y="5340151"/>
                  </a:lnTo>
                </a:path>
                <a:path w="6651625" h="5340350">
                  <a:moveTo>
                    <a:pt x="0" y="52354"/>
                  </a:moveTo>
                  <a:lnTo>
                    <a:pt x="6651527" y="52354"/>
                  </a:lnTo>
                </a:path>
                <a:path w="6651625" h="5340350">
                  <a:moveTo>
                    <a:pt x="0" y="5287797"/>
                  </a:moveTo>
                  <a:lnTo>
                    <a:pt x="6651527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3049865" y="1407570"/>
            <a:ext cx="2079625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4">
                <a:solidFill>
                  <a:srgbClr val="FFFFFF"/>
                </a:solidFill>
                <a:latin typeface="Verdana"/>
                <a:cs typeface="Verdana"/>
              </a:rPr>
              <a:t>books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380508" y="2811796"/>
            <a:ext cx="126809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35">
                <a:solidFill>
                  <a:srgbClr val="FFFFFF"/>
                </a:solidFill>
                <a:latin typeface="Verdana"/>
                <a:cs typeface="Verdana"/>
              </a:rPr>
              <a:t>name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621840" y="3832708"/>
            <a:ext cx="278574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Eva</a:t>
            </a:r>
            <a:r>
              <a:rPr dirty="0" sz="355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35">
                <a:solidFill>
                  <a:srgbClr val="FFFFFF"/>
                </a:solidFill>
                <a:latin typeface="Verdana"/>
                <a:cs typeface="Verdana"/>
              </a:rPr>
              <a:t>Baltasar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916077" y="4879797"/>
            <a:ext cx="219710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Han</a:t>
            </a:r>
            <a:r>
              <a:rPr dirty="0" sz="355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Kang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428910" y="5926885"/>
            <a:ext cx="117157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Gauz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278976" y="6963503"/>
            <a:ext cx="347154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Olga</a:t>
            </a:r>
            <a:r>
              <a:rPr dirty="0" sz="3550" spc="-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45">
                <a:solidFill>
                  <a:srgbClr val="FFFFFF"/>
                </a:solidFill>
                <a:latin typeface="Verdana"/>
                <a:cs typeface="Verdana"/>
              </a:rPr>
              <a:t>Tokarczuk</a:t>
            </a:r>
            <a:endParaRPr sz="3550">
              <a:latin typeface="Verdana"/>
              <a:cs typeface="Verdana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2687896" y="2513722"/>
            <a:ext cx="6653530" cy="5340350"/>
            <a:chOff x="2687896" y="2513722"/>
            <a:chExt cx="6653530" cy="5340350"/>
          </a:xfrm>
        </p:grpSpPr>
        <p:sp>
          <p:nvSpPr>
            <p:cNvPr id="17" name="object 17" descr=""/>
            <p:cNvSpPr/>
            <p:nvPr/>
          </p:nvSpPr>
          <p:spPr>
            <a:xfrm>
              <a:off x="2687896" y="3613165"/>
              <a:ext cx="6653530" cy="3141345"/>
            </a:xfrm>
            <a:custGeom>
              <a:avLst/>
              <a:gdLst/>
              <a:ahLst/>
              <a:cxnLst/>
              <a:rect l="l" t="t" r="r" b="b"/>
              <a:pathLst>
                <a:path w="6653530" h="3141345">
                  <a:moveTo>
                    <a:pt x="0" y="0"/>
                  </a:moveTo>
                  <a:lnTo>
                    <a:pt x="6653309" y="0"/>
                  </a:lnTo>
                </a:path>
                <a:path w="6653530" h="3141345">
                  <a:moveTo>
                    <a:pt x="0" y="1047088"/>
                  </a:moveTo>
                  <a:lnTo>
                    <a:pt x="6653309" y="1047088"/>
                  </a:lnTo>
                </a:path>
                <a:path w="6653530" h="3141345">
                  <a:moveTo>
                    <a:pt x="0" y="2094177"/>
                  </a:moveTo>
                  <a:lnTo>
                    <a:pt x="6653309" y="2094177"/>
                  </a:lnTo>
                </a:path>
                <a:path w="6653530" h="3141345">
                  <a:moveTo>
                    <a:pt x="0" y="3141265"/>
                  </a:moveTo>
                  <a:lnTo>
                    <a:pt x="6653309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687896" y="2513722"/>
              <a:ext cx="6653530" cy="5340350"/>
            </a:xfrm>
            <a:custGeom>
              <a:avLst/>
              <a:gdLst/>
              <a:ahLst/>
              <a:cxnLst/>
              <a:rect l="l" t="t" r="r" b="b"/>
              <a:pathLst>
                <a:path w="6653530" h="5340350">
                  <a:moveTo>
                    <a:pt x="52354" y="0"/>
                  </a:moveTo>
                  <a:lnTo>
                    <a:pt x="52354" y="5340151"/>
                  </a:lnTo>
                </a:path>
                <a:path w="6653530" h="5340350">
                  <a:moveTo>
                    <a:pt x="6600955" y="0"/>
                  </a:moveTo>
                  <a:lnTo>
                    <a:pt x="6600955" y="5340151"/>
                  </a:lnTo>
                </a:path>
                <a:path w="6653530" h="5340350">
                  <a:moveTo>
                    <a:pt x="0" y="52354"/>
                  </a:moveTo>
                  <a:lnTo>
                    <a:pt x="6653309" y="52354"/>
                  </a:lnTo>
                </a:path>
                <a:path w="6653530" h="5340350">
                  <a:moveTo>
                    <a:pt x="0" y="5287797"/>
                  </a:moveTo>
                  <a:lnTo>
                    <a:pt x="6653309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4725575" y="1407570"/>
            <a:ext cx="2578100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844636" y="2811088"/>
            <a:ext cx="925194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title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414649" y="3831999"/>
            <a:ext cx="178498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Boulder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498625" y="4879088"/>
            <a:ext cx="361759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5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White</a:t>
            </a:r>
            <a:r>
              <a:rPr dirty="0" sz="35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45">
                <a:solidFill>
                  <a:srgbClr val="FFFFFF"/>
                </a:solidFill>
                <a:latin typeface="Verdana"/>
                <a:cs typeface="Verdana"/>
              </a:rPr>
              <a:t>Book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535095" y="5926176"/>
            <a:ext cx="354457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Standing</a:t>
            </a:r>
            <a:r>
              <a:rPr dirty="0" sz="355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25">
                <a:solidFill>
                  <a:srgbClr val="FFFFFF"/>
                </a:solidFill>
                <a:latin typeface="Verdana"/>
                <a:cs typeface="Verdana"/>
              </a:rPr>
              <a:t>Heavy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2537116" y="6962794"/>
            <a:ext cx="154051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Flights</a:t>
            </a:r>
            <a:endParaRPr sz="3550">
              <a:latin typeface="Verdana"/>
              <a:cs typeface="Verdana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3455392" y="2513012"/>
            <a:ext cx="13195935" cy="5340350"/>
            <a:chOff x="3455392" y="2513012"/>
            <a:chExt cx="13195935" cy="5340350"/>
          </a:xfrm>
        </p:grpSpPr>
        <p:sp>
          <p:nvSpPr>
            <p:cNvPr id="8" name="object 8" descr=""/>
            <p:cNvSpPr/>
            <p:nvPr/>
          </p:nvSpPr>
          <p:spPr>
            <a:xfrm>
              <a:off x="10036343" y="2513012"/>
              <a:ext cx="6615430" cy="5340350"/>
            </a:xfrm>
            <a:custGeom>
              <a:avLst/>
              <a:gdLst/>
              <a:ahLst/>
              <a:cxnLst/>
              <a:rect l="l" t="t" r="r" b="b"/>
              <a:pathLst>
                <a:path w="6615430" h="5340350">
                  <a:moveTo>
                    <a:pt x="0" y="1099442"/>
                  </a:moveTo>
                  <a:lnTo>
                    <a:pt x="6614879" y="1099442"/>
                  </a:lnTo>
                </a:path>
                <a:path w="6615430" h="5340350">
                  <a:moveTo>
                    <a:pt x="0" y="2146531"/>
                  </a:moveTo>
                  <a:lnTo>
                    <a:pt x="6614879" y="2146531"/>
                  </a:lnTo>
                </a:path>
                <a:path w="6615430" h="5340350">
                  <a:moveTo>
                    <a:pt x="0" y="3193620"/>
                  </a:moveTo>
                  <a:lnTo>
                    <a:pt x="6614879" y="3193620"/>
                  </a:lnTo>
                </a:path>
                <a:path w="6615430" h="5340350">
                  <a:moveTo>
                    <a:pt x="0" y="4240708"/>
                  </a:moveTo>
                  <a:lnTo>
                    <a:pt x="6614879" y="4240708"/>
                  </a:lnTo>
                </a:path>
                <a:path w="6615430" h="5340350">
                  <a:moveTo>
                    <a:pt x="15706" y="0"/>
                  </a:moveTo>
                  <a:lnTo>
                    <a:pt x="15706" y="5340151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0036343" y="2513012"/>
              <a:ext cx="6615430" cy="5340350"/>
            </a:xfrm>
            <a:custGeom>
              <a:avLst/>
              <a:gdLst/>
              <a:ahLst/>
              <a:cxnLst/>
              <a:rect l="l" t="t" r="r" b="b"/>
              <a:pathLst>
                <a:path w="6615430" h="5340350">
                  <a:moveTo>
                    <a:pt x="6562524" y="0"/>
                  </a:moveTo>
                  <a:lnTo>
                    <a:pt x="6562524" y="5340151"/>
                  </a:lnTo>
                </a:path>
                <a:path w="6615430" h="5340350">
                  <a:moveTo>
                    <a:pt x="0" y="52354"/>
                  </a:moveTo>
                  <a:lnTo>
                    <a:pt x="6614879" y="52354"/>
                  </a:lnTo>
                </a:path>
                <a:path w="6615430" h="5340350">
                  <a:moveTo>
                    <a:pt x="0" y="5287797"/>
                  </a:moveTo>
                  <a:lnTo>
                    <a:pt x="6614879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455392" y="3612455"/>
              <a:ext cx="6616700" cy="3141345"/>
            </a:xfrm>
            <a:custGeom>
              <a:avLst/>
              <a:gdLst/>
              <a:ahLst/>
              <a:cxnLst/>
              <a:rect l="l" t="t" r="r" b="b"/>
              <a:pathLst>
                <a:path w="6616700" h="3141345">
                  <a:moveTo>
                    <a:pt x="0" y="0"/>
                  </a:moveTo>
                  <a:lnTo>
                    <a:pt x="6616661" y="0"/>
                  </a:lnTo>
                </a:path>
                <a:path w="6616700" h="3141345">
                  <a:moveTo>
                    <a:pt x="0" y="1047088"/>
                  </a:moveTo>
                  <a:lnTo>
                    <a:pt x="6616661" y="1047088"/>
                  </a:lnTo>
                </a:path>
                <a:path w="6616700" h="3141345">
                  <a:moveTo>
                    <a:pt x="0" y="2094177"/>
                  </a:moveTo>
                  <a:lnTo>
                    <a:pt x="6616661" y="2094177"/>
                  </a:lnTo>
                </a:path>
                <a:path w="6616700" h="3141345">
                  <a:moveTo>
                    <a:pt x="0" y="3141265"/>
                  </a:moveTo>
                  <a:lnTo>
                    <a:pt x="6616661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507746" y="2513012"/>
              <a:ext cx="0" cy="5340350"/>
            </a:xfrm>
            <a:custGeom>
              <a:avLst/>
              <a:gdLst/>
              <a:ahLst/>
              <a:cxnLst/>
              <a:rect l="l" t="t" r="r" b="b"/>
              <a:pathLst>
                <a:path w="0" h="5340350">
                  <a:moveTo>
                    <a:pt x="0" y="0"/>
                  </a:moveTo>
                  <a:lnTo>
                    <a:pt x="0" y="5340151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0056347" y="2513012"/>
              <a:ext cx="0" cy="5340350"/>
            </a:xfrm>
            <a:custGeom>
              <a:avLst/>
              <a:gdLst/>
              <a:ahLst/>
              <a:cxnLst/>
              <a:rect l="l" t="t" r="r" b="b"/>
              <a:pathLst>
                <a:path w="0" h="5340350">
                  <a:moveTo>
                    <a:pt x="0" y="0"/>
                  </a:moveTo>
                  <a:lnTo>
                    <a:pt x="0" y="5340151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455392" y="2565366"/>
              <a:ext cx="6616700" cy="5235575"/>
            </a:xfrm>
            <a:custGeom>
              <a:avLst/>
              <a:gdLst/>
              <a:ahLst/>
              <a:cxnLst/>
              <a:rect l="l" t="t" r="r" b="b"/>
              <a:pathLst>
                <a:path w="6616700" h="5235575">
                  <a:moveTo>
                    <a:pt x="0" y="0"/>
                  </a:moveTo>
                  <a:lnTo>
                    <a:pt x="6616661" y="0"/>
                  </a:lnTo>
                </a:path>
                <a:path w="6616700" h="5235575">
                  <a:moveTo>
                    <a:pt x="0" y="5235442"/>
                  </a:moveTo>
                  <a:lnTo>
                    <a:pt x="6616661" y="5235442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6166328" y="2811088"/>
            <a:ext cx="126809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35">
                <a:solidFill>
                  <a:srgbClr val="FFFFFF"/>
                </a:solidFill>
                <a:latin typeface="Verdana"/>
                <a:cs typeface="Verdana"/>
              </a:rPr>
              <a:t>name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407660" y="3831999"/>
            <a:ext cx="278574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Eva</a:t>
            </a:r>
            <a:r>
              <a:rPr dirty="0" sz="355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35">
                <a:solidFill>
                  <a:srgbClr val="FFFFFF"/>
                </a:solidFill>
                <a:latin typeface="Verdana"/>
                <a:cs typeface="Verdana"/>
              </a:rPr>
              <a:t>Baltasar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701897" y="4879088"/>
            <a:ext cx="219710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Han</a:t>
            </a:r>
            <a:r>
              <a:rPr dirty="0" sz="355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Kang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214730" y="5926176"/>
            <a:ext cx="117157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Gauz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064796" y="6962794"/>
            <a:ext cx="347154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Olga</a:t>
            </a:r>
            <a:r>
              <a:rPr dirty="0" sz="3550" spc="-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45">
                <a:solidFill>
                  <a:srgbClr val="FFFFFF"/>
                </a:solidFill>
                <a:latin typeface="Verdana"/>
                <a:cs typeface="Verdana"/>
              </a:rPr>
              <a:t>Tokarczuk</a:t>
            </a:r>
            <a:endParaRPr sz="35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844636" y="2811088"/>
            <a:ext cx="925194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title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414649" y="3831999"/>
            <a:ext cx="178498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Boulder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498625" y="4879088"/>
            <a:ext cx="361759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5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White</a:t>
            </a:r>
            <a:r>
              <a:rPr dirty="0" sz="35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45">
                <a:solidFill>
                  <a:srgbClr val="FFFFFF"/>
                </a:solidFill>
                <a:latin typeface="Verdana"/>
                <a:cs typeface="Verdana"/>
              </a:rPr>
              <a:t>Book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535095" y="5926176"/>
            <a:ext cx="354457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Standing</a:t>
            </a:r>
            <a:r>
              <a:rPr dirty="0" sz="355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25">
                <a:solidFill>
                  <a:srgbClr val="FFFFFF"/>
                </a:solidFill>
                <a:latin typeface="Verdana"/>
                <a:cs typeface="Verdana"/>
              </a:rPr>
              <a:t>Heavy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2537116" y="6973265"/>
            <a:ext cx="154051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Flights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083266" y="8009883"/>
            <a:ext cx="444817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55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Books</a:t>
            </a:r>
            <a:r>
              <a:rPr dirty="0" sz="355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8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55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105">
                <a:solidFill>
                  <a:srgbClr val="FFFFFF"/>
                </a:solidFill>
                <a:latin typeface="Verdana"/>
                <a:cs typeface="Verdana"/>
              </a:rPr>
              <a:t>Jacob</a:t>
            </a:r>
            <a:endParaRPr sz="3550">
              <a:latin typeface="Verdana"/>
              <a:cs typeface="Verdan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3455392" y="2513012"/>
            <a:ext cx="13195935" cy="6387465"/>
            <a:chOff x="3455392" y="2513012"/>
            <a:chExt cx="13195935" cy="6387465"/>
          </a:xfrm>
        </p:grpSpPr>
        <p:sp>
          <p:nvSpPr>
            <p:cNvPr id="9" name="object 9" descr=""/>
            <p:cNvSpPr/>
            <p:nvPr/>
          </p:nvSpPr>
          <p:spPr>
            <a:xfrm>
              <a:off x="10036343" y="2513012"/>
              <a:ext cx="6615430" cy="6387465"/>
            </a:xfrm>
            <a:custGeom>
              <a:avLst/>
              <a:gdLst/>
              <a:ahLst/>
              <a:cxnLst/>
              <a:rect l="l" t="t" r="r" b="b"/>
              <a:pathLst>
                <a:path w="6615430" h="6387465">
                  <a:moveTo>
                    <a:pt x="0" y="1099442"/>
                  </a:moveTo>
                  <a:lnTo>
                    <a:pt x="6614879" y="1099442"/>
                  </a:lnTo>
                </a:path>
                <a:path w="6615430" h="6387465">
                  <a:moveTo>
                    <a:pt x="0" y="2146531"/>
                  </a:moveTo>
                  <a:lnTo>
                    <a:pt x="6614879" y="2146531"/>
                  </a:lnTo>
                </a:path>
                <a:path w="6615430" h="6387465">
                  <a:moveTo>
                    <a:pt x="0" y="3193620"/>
                  </a:moveTo>
                  <a:lnTo>
                    <a:pt x="6614879" y="3193620"/>
                  </a:lnTo>
                </a:path>
                <a:path w="6615430" h="6387465">
                  <a:moveTo>
                    <a:pt x="0" y="4240708"/>
                  </a:moveTo>
                  <a:lnTo>
                    <a:pt x="6614879" y="4240708"/>
                  </a:lnTo>
                </a:path>
                <a:path w="6615430" h="6387465">
                  <a:moveTo>
                    <a:pt x="0" y="5287797"/>
                  </a:moveTo>
                  <a:lnTo>
                    <a:pt x="6614879" y="5287797"/>
                  </a:lnTo>
                </a:path>
                <a:path w="6615430" h="6387465">
                  <a:moveTo>
                    <a:pt x="15706" y="0"/>
                  </a:moveTo>
                  <a:lnTo>
                    <a:pt x="15706" y="6387240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0036343" y="2513012"/>
              <a:ext cx="6615430" cy="6387465"/>
            </a:xfrm>
            <a:custGeom>
              <a:avLst/>
              <a:gdLst/>
              <a:ahLst/>
              <a:cxnLst/>
              <a:rect l="l" t="t" r="r" b="b"/>
              <a:pathLst>
                <a:path w="6615430" h="6387465">
                  <a:moveTo>
                    <a:pt x="6562524" y="0"/>
                  </a:moveTo>
                  <a:lnTo>
                    <a:pt x="6562524" y="6387240"/>
                  </a:lnTo>
                </a:path>
                <a:path w="6615430" h="6387465">
                  <a:moveTo>
                    <a:pt x="0" y="52354"/>
                  </a:moveTo>
                  <a:lnTo>
                    <a:pt x="6614879" y="52354"/>
                  </a:lnTo>
                </a:path>
                <a:path w="6615430" h="6387465">
                  <a:moveTo>
                    <a:pt x="0" y="6334885"/>
                  </a:moveTo>
                  <a:lnTo>
                    <a:pt x="6614879" y="6334885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455392" y="3612455"/>
              <a:ext cx="6616700" cy="4188460"/>
            </a:xfrm>
            <a:custGeom>
              <a:avLst/>
              <a:gdLst/>
              <a:ahLst/>
              <a:cxnLst/>
              <a:rect l="l" t="t" r="r" b="b"/>
              <a:pathLst>
                <a:path w="6616700" h="4188459">
                  <a:moveTo>
                    <a:pt x="0" y="0"/>
                  </a:moveTo>
                  <a:lnTo>
                    <a:pt x="6616661" y="0"/>
                  </a:lnTo>
                </a:path>
                <a:path w="6616700" h="4188459">
                  <a:moveTo>
                    <a:pt x="0" y="1047088"/>
                  </a:moveTo>
                  <a:lnTo>
                    <a:pt x="6616661" y="1047088"/>
                  </a:lnTo>
                </a:path>
                <a:path w="6616700" h="4188459">
                  <a:moveTo>
                    <a:pt x="0" y="2094177"/>
                  </a:moveTo>
                  <a:lnTo>
                    <a:pt x="6616661" y="2094177"/>
                  </a:lnTo>
                </a:path>
                <a:path w="6616700" h="4188459">
                  <a:moveTo>
                    <a:pt x="0" y="3141265"/>
                  </a:moveTo>
                  <a:lnTo>
                    <a:pt x="6616661" y="3141265"/>
                  </a:lnTo>
                </a:path>
                <a:path w="6616700" h="4188459">
                  <a:moveTo>
                    <a:pt x="0" y="4188354"/>
                  </a:moveTo>
                  <a:lnTo>
                    <a:pt x="6616661" y="4188354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507746" y="2513012"/>
              <a:ext cx="0" cy="6387465"/>
            </a:xfrm>
            <a:custGeom>
              <a:avLst/>
              <a:gdLst/>
              <a:ahLst/>
              <a:cxnLst/>
              <a:rect l="l" t="t" r="r" b="b"/>
              <a:pathLst>
                <a:path w="0" h="6387465">
                  <a:moveTo>
                    <a:pt x="0" y="0"/>
                  </a:moveTo>
                  <a:lnTo>
                    <a:pt x="0" y="6387240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0056347" y="2513012"/>
              <a:ext cx="0" cy="6387465"/>
            </a:xfrm>
            <a:custGeom>
              <a:avLst/>
              <a:gdLst/>
              <a:ahLst/>
              <a:cxnLst/>
              <a:rect l="l" t="t" r="r" b="b"/>
              <a:pathLst>
                <a:path w="0" h="6387465">
                  <a:moveTo>
                    <a:pt x="0" y="0"/>
                  </a:moveTo>
                  <a:lnTo>
                    <a:pt x="0" y="6387240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455392" y="2565366"/>
              <a:ext cx="6616700" cy="6282690"/>
            </a:xfrm>
            <a:custGeom>
              <a:avLst/>
              <a:gdLst/>
              <a:ahLst/>
              <a:cxnLst/>
              <a:rect l="l" t="t" r="r" b="b"/>
              <a:pathLst>
                <a:path w="6616700" h="6282690">
                  <a:moveTo>
                    <a:pt x="0" y="0"/>
                  </a:moveTo>
                  <a:lnTo>
                    <a:pt x="6616661" y="0"/>
                  </a:lnTo>
                </a:path>
                <a:path w="6616700" h="6282690">
                  <a:moveTo>
                    <a:pt x="0" y="6282531"/>
                  </a:moveTo>
                  <a:lnTo>
                    <a:pt x="6616661" y="6282531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6166328" y="2811088"/>
            <a:ext cx="126809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35">
                <a:solidFill>
                  <a:srgbClr val="FFFFFF"/>
                </a:solidFill>
                <a:latin typeface="Verdana"/>
                <a:cs typeface="Verdana"/>
              </a:rPr>
              <a:t>name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407660" y="3831999"/>
            <a:ext cx="278574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Eva</a:t>
            </a:r>
            <a:r>
              <a:rPr dirty="0" sz="355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35">
                <a:solidFill>
                  <a:srgbClr val="FFFFFF"/>
                </a:solidFill>
                <a:latin typeface="Verdana"/>
                <a:cs typeface="Verdana"/>
              </a:rPr>
              <a:t>Baltasar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701897" y="4879088"/>
            <a:ext cx="219710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Han</a:t>
            </a:r>
            <a:r>
              <a:rPr dirty="0" sz="355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Kang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6214730" y="5926176"/>
            <a:ext cx="117157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Gauz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5064796" y="6973265"/>
            <a:ext cx="347154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Olga</a:t>
            </a:r>
            <a:r>
              <a:rPr dirty="0" sz="3550" spc="-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45">
                <a:solidFill>
                  <a:srgbClr val="FFFFFF"/>
                </a:solidFill>
                <a:latin typeface="Verdana"/>
                <a:cs typeface="Verdana"/>
              </a:rPr>
              <a:t>Tokarczuk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064796" y="8009883"/>
            <a:ext cx="347154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Olga</a:t>
            </a:r>
            <a:r>
              <a:rPr dirty="0" sz="3550" spc="-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45">
                <a:solidFill>
                  <a:srgbClr val="FFFFFF"/>
                </a:solidFill>
                <a:latin typeface="Verdana"/>
                <a:cs typeface="Verdana"/>
              </a:rPr>
              <a:t>Tokarczuk</a:t>
            </a:r>
            <a:endParaRPr sz="35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627051" y="2811796"/>
            <a:ext cx="925194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title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197065" y="3832708"/>
            <a:ext cx="178498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Boulder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81030" y="4879797"/>
            <a:ext cx="361759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5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White</a:t>
            </a:r>
            <a:r>
              <a:rPr dirty="0" sz="35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45">
                <a:solidFill>
                  <a:srgbClr val="FFFFFF"/>
                </a:solidFill>
                <a:latin typeface="Verdana"/>
                <a:cs typeface="Verdana"/>
              </a:rPr>
              <a:t>Book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2317500" y="5926885"/>
            <a:ext cx="354457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Standing</a:t>
            </a:r>
            <a:r>
              <a:rPr dirty="0" sz="355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25">
                <a:solidFill>
                  <a:srgbClr val="FFFFFF"/>
                </a:solidFill>
                <a:latin typeface="Verdana"/>
                <a:cs typeface="Verdana"/>
              </a:rPr>
              <a:t>Heavy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319532" y="6963503"/>
            <a:ext cx="154051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Flights</a:t>
            </a:r>
            <a:endParaRPr sz="3550">
              <a:latin typeface="Verdana"/>
              <a:cs typeface="Verdana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0763787" y="2513722"/>
            <a:ext cx="6651625" cy="5340350"/>
            <a:chOff x="10763787" y="2513722"/>
            <a:chExt cx="6651625" cy="5340350"/>
          </a:xfrm>
        </p:grpSpPr>
        <p:sp>
          <p:nvSpPr>
            <p:cNvPr id="8" name="object 8" descr=""/>
            <p:cNvSpPr/>
            <p:nvPr/>
          </p:nvSpPr>
          <p:spPr>
            <a:xfrm>
              <a:off x="10763787" y="3613165"/>
              <a:ext cx="6651625" cy="3141345"/>
            </a:xfrm>
            <a:custGeom>
              <a:avLst/>
              <a:gdLst/>
              <a:ahLst/>
              <a:cxnLst/>
              <a:rect l="l" t="t" r="r" b="b"/>
              <a:pathLst>
                <a:path w="6651625" h="3141345">
                  <a:moveTo>
                    <a:pt x="0" y="0"/>
                  </a:moveTo>
                  <a:lnTo>
                    <a:pt x="6651527" y="0"/>
                  </a:lnTo>
                </a:path>
                <a:path w="6651625" h="3141345">
                  <a:moveTo>
                    <a:pt x="0" y="1047088"/>
                  </a:moveTo>
                  <a:lnTo>
                    <a:pt x="6651527" y="1047088"/>
                  </a:lnTo>
                </a:path>
                <a:path w="6651625" h="3141345">
                  <a:moveTo>
                    <a:pt x="0" y="2094177"/>
                  </a:moveTo>
                  <a:lnTo>
                    <a:pt x="6651527" y="2094177"/>
                  </a:lnTo>
                </a:path>
                <a:path w="6651625" h="3141345">
                  <a:moveTo>
                    <a:pt x="0" y="3141265"/>
                  </a:moveTo>
                  <a:lnTo>
                    <a:pt x="6651527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0763787" y="2513722"/>
              <a:ext cx="6651625" cy="5340350"/>
            </a:xfrm>
            <a:custGeom>
              <a:avLst/>
              <a:gdLst/>
              <a:ahLst/>
              <a:cxnLst/>
              <a:rect l="l" t="t" r="r" b="b"/>
              <a:pathLst>
                <a:path w="6651625" h="5340350">
                  <a:moveTo>
                    <a:pt x="52354" y="0"/>
                  </a:moveTo>
                  <a:lnTo>
                    <a:pt x="52354" y="5340151"/>
                  </a:lnTo>
                </a:path>
                <a:path w="6651625" h="5340350">
                  <a:moveTo>
                    <a:pt x="6599172" y="0"/>
                  </a:moveTo>
                  <a:lnTo>
                    <a:pt x="6599172" y="5340151"/>
                  </a:lnTo>
                </a:path>
                <a:path w="6651625" h="5340350">
                  <a:moveTo>
                    <a:pt x="0" y="52354"/>
                  </a:moveTo>
                  <a:lnTo>
                    <a:pt x="6651527" y="52354"/>
                  </a:lnTo>
                </a:path>
                <a:path w="6651625" h="5340350">
                  <a:moveTo>
                    <a:pt x="0" y="5287797"/>
                  </a:moveTo>
                  <a:lnTo>
                    <a:pt x="6651527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3049865" y="1407570"/>
            <a:ext cx="2079625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4">
                <a:solidFill>
                  <a:srgbClr val="FFFFFF"/>
                </a:solidFill>
                <a:latin typeface="Verdana"/>
                <a:cs typeface="Verdana"/>
              </a:rPr>
              <a:t>books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380508" y="2811796"/>
            <a:ext cx="126809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35">
                <a:solidFill>
                  <a:srgbClr val="FFFFFF"/>
                </a:solidFill>
                <a:latin typeface="Verdana"/>
                <a:cs typeface="Verdana"/>
              </a:rPr>
              <a:t>name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621840" y="3832708"/>
            <a:ext cx="278574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Eva</a:t>
            </a:r>
            <a:r>
              <a:rPr dirty="0" sz="355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35">
                <a:solidFill>
                  <a:srgbClr val="FFFFFF"/>
                </a:solidFill>
                <a:latin typeface="Verdana"/>
                <a:cs typeface="Verdana"/>
              </a:rPr>
              <a:t>Baltasar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916077" y="4879797"/>
            <a:ext cx="219710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Han</a:t>
            </a:r>
            <a:r>
              <a:rPr dirty="0" sz="355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Kang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428910" y="5926885"/>
            <a:ext cx="117157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Gauz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278976" y="6963503"/>
            <a:ext cx="347154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Olga</a:t>
            </a:r>
            <a:r>
              <a:rPr dirty="0" sz="3550" spc="-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45">
                <a:solidFill>
                  <a:srgbClr val="FFFFFF"/>
                </a:solidFill>
                <a:latin typeface="Verdana"/>
                <a:cs typeface="Verdana"/>
              </a:rPr>
              <a:t>Tokarczuk</a:t>
            </a:r>
            <a:endParaRPr sz="3550">
              <a:latin typeface="Verdana"/>
              <a:cs typeface="Verdana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2687896" y="2513722"/>
            <a:ext cx="6653530" cy="5340350"/>
            <a:chOff x="2687896" y="2513722"/>
            <a:chExt cx="6653530" cy="5340350"/>
          </a:xfrm>
        </p:grpSpPr>
        <p:sp>
          <p:nvSpPr>
            <p:cNvPr id="17" name="object 17" descr=""/>
            <p:cNvSpPr/>
            <p:nvPr/>
          </p:nvSpPr>
          <p:spPr>
            <a:xfrm>
              <a:off x="2687896" y="3613165"/>
              <a:ext cx="6653530" cy="3141345"/>
            </a:xfrm>
            <a:custGeom>
              <a:avLst/>
              <a:gdLst/>
              <a:ahLst/>
              <a:cxnLst/>
              <a:rect l="l" t="t" r="r" b="b"/>
              <a:pathLst>
                <a:path w="6653530" h="3141345">
                  <a:moveTo>
                    <a:pt x="0" y="0"/>
                  </a:moveTo>
                  <a:lnTo>
                    <a:pt x="6653309" y="0"/>
                  </a:lnTo>
                </a:path>
                <a:path w="6653530" h="3141345">
                  <a:moveTo>
                    <a:pt x="0" y="1047088"/>
                  </a:moveTo>
                  <a:lnTo>
                    <a:pt x="6653309" y="1047088"/>
                  </a:lnTo>
                </a:path>
                <a:path w="6653530" h="3141345">
                  <a:moveTo>
                    <a:pt x="0" y="2094177"/>
                  </a:moveTo>
                  <a:lnTo>
                    <a:pt x="6653309" y="2094177"/>
                  </a:lnTo>
                </a:path>
                <a:path w="6653530" h="3141345">
                  <a:moveTo>
                    <a:pt x="0" y="3141265"/>
                  </a:moveTo>
                  <a:lnTo>
                    <a:pt x="6653309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687896" y="2513722"/>
              <a:ext cx="6653530" cy="5340350"/>
            </a:xfrm>
            <a:custGeom>
              <a:avLst/>
              <a:gdLst/>
              <a:ahLst/>
              <a:cxnLst/>
              <a:rect l="l" t="t" r="r" b="b"/>
              <a:pathLst>
                <a:path w="6653530" h="5340350">
                  <a:moveTo>
                    <a:pt x="52354" y="0"/>
                  </a:moveTo>
                  <a:lnTo>
                    <a:pt x="52354" y="5340151"/>
                  </a:lnTo>
                </a:path>
                <a:path w="6653530" h="5340350">
                  <a:moveTo>
                    <a:pt x="6600955" y="0"/>
                  </a:moveTo>
                  <a:lnTo>
                    <a:pt x="6600955" y="5340151"/>
                  </a:lnTo>
                </a:path>
                <a:path w="6653530" h="5340350">
                  <a:moveTo>
                    <a:pt x="0" y="52354"/>
                  </a:moveTo>
                  <a:lnTo>
                    <a:pt x="6653309" y="52354"/>
                  </a:lnTo>
                </a:path>
                <a:path w="6653530" h="5340350">
                  <a:moveTo>
                    <a:pt x="0" y="5287797"/>
                  </a:moveTo>
                  <a:lnTo>
                    <a:pt x="6653309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4725575" y="1407570"/>
            <a:ext cx="2578100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452772" y="3186833"/>
            <a:ext cx="3041015" cy="2815590"/>
          </a:xfrm>
          <a:custGeom>
            <a:avLst/>
            <a:gdLst/>
            <a:ahLst/>
            <a:cxnLst/>
            <a:rect l="l" t="t" r="r" b="b"/>
            <a:pathLst>
              <a:path w="3041015" h="2815590">
                <a:moveTo>
                  <a:pt x="1727842" y="759406"/>
                </a:moveTo>
                <a:lnTo>
                  <a:pt x="1312630" y="759406"/>
                </a:lnTo>
                <a:lnTo>
                  <a:pt x="1312630" y="2815052"/>
                </a:lnTo>
                <a:lnTo>
                  <a:pt x="1727842" y="2815052"/>
                </a:lnTo>
                <a:lnTo>
                  <a:pt x="1727842" y="759406"/>
                </a:lnTo>
                <a:close/>
              </a:path>
              <a:path w="3041015" h="2815590">
                <a:moveTo>
                  <a:pt x="0" y="226135"/>
                </a:moveTo>
                <a:lnTo>
                  <a:pt x="0" y="2253276"/>
                </a:lnTo>
                <a:lnTo>
                  <a:pt x="1232580" y="2735952"/>
                </a:lnTo>
                <a:lnTo>
                  <a:pt x="1232580" y="709048"/>
                </a:lnTo>
                <a:lnTo>
                  <a:pt x="0" y="226135"/>
                </a:lnTo>
                <a:close/>
              </a:path>
              <a:path w="3041015" h="2815590">
                <a:moveTo>
                  <a:pt x="3040472" y="226135"/>
                </a:moveTo>
                <a:lnTo>
                  <a:pt x="1807892" y="709048"/>
                </a:lnTo>
                <a:lnTo>
                  <a:pt x="1807892" y="2735952"/>
                </a:lnTo>
                <a:lnTo>
                  <a:pt x="3040472" y="2253276"/>
                </a:lnTo>
                <a:lnTo>
                  <a:pt x="3040472" y="226135"/>
                </a:lnTo>
                <a:close/>
              </a:path>
              <a:path w="3041015" h="2815590">
                <a:moveTo>
                  <a:pt x="238484" y="132783"/>
                </a:moveTo>
                <a:lnTo>
                  <a:pt x="176486" y="162951"/>
                </a:lnTo>
                <a:lnTo>
                  <a:pt x="1484132" y="668192"/>
                </a:lnTo>
                <a:lnTo>
                  <a:pt x="1484132" y="631373"/>
                </a:lnTo>
                <a:lnTo>
                  <a:pt x="1483346" y="609074"/>
                </a:lnTo>
                <a:lnTo>
                  <a:pt x="1479732" y="575315"/>
                </a:lnTo>
                <a:lnTo>
                  <a:pt x="1383413" y="575315"/>
                </a:lnTo>
                <a:lnTo>
                  <a:pt x="238484" y="132783"/>
                </a:lnTo>
                <a:close/>
              </a:path>
              <a:path w="3041015" h="2815590">
                <a:moveTo>
                  <a:pt x="2530006" y="0"/>
                </a:moveTo>
                <a:lnTo>
                  <a:pt x="1742805" y="308323"/>
                </a:lnTo>
                <a:lnTo>
                  <a:pt x="1741622" y="308561"/>
                </a:lnTo>
                <a:lnTo>
                  <a:pt x="1701273" y="330511"/>
                </a:lnTo>
                <a:lnTo>
                  <a:pt x="1665556" y="358280"/>
                </a:lnTo>
                <a:lnTo>
                  <a:pt x="1634526" y="391773"/>
                </a:lnTo>
                <a:lnTo>
                  <a:pt x="1608238" y="430894"/>
                </a:lnTo>
                <a:lnTo>
                  <a:pt x="1586747" y="475549"/>
                </a:lnTo>
                <a:lnTo>
                  <a:pt x="1569950" y="527103"/>
                </a:lnTo>
                <a:lnTo>
                  <a:pt x="1560746" y="572964"/>
                </a:lnTo>
                <a:lnTo>
                  <a:pt x="1556099" y="631373"/>
                </a:lnTo>
                <a:lnTo>
                  <a:pt x="1556099" y="668192"/>
                </a:lnTo>
                <a:lnTo>
                  <a:pt x="1796410" y="575315"/>
                </a:lnTo>
                <a:lnTo>
                  <a:pt x="1656818" y="575315"/>
                </a:lnTo>
                <a:lnTo>
                  <a:pt x="1685214" y="543009"/>
                </a:lnTo>
                <a:lnTo>
                  <a:pt x="1617856" y="543009"/>
                </a:lnTo>
                <a:lnTo>
                  <a:pt x="1630290" y="502390"/>
                </a:lnTo>
                <a:lnTo>
                  <a:pt x="1649432" y="460365"/>
                </a:lnTo>
                <a:lnTo>
                  <a:pt x="1676727" y="419836"/>
                </a:lnTo>
                <a:lnTo>
                  <a:pt x="1713623" y="383707"/>
                </a:lnTo>
                <a:lnTo>
                  <a:pt x="1761569" y="354880"/>
                </a:lnTo>
                <a:lnTo>
                  <a:pt x="2591523" y="29929"/>
                </a:lnTo>
                <a:lnTo>
                  <a:pt x="2530006" y="0"/>
                </a:lnTo>
                <a:close/>
              </a:path>
              <a:path w="3041015" h="2815590">
                <a:moveTo>
                  <a:pt x="375779" y="66035"/>
                </a:moveTo>
                <a:lnTo>
                  <a:pt x="314262" y="95965"/>
                </a:lnTo>
                <a:lnTo>
                  <a:pt x="1214287" y="452033"/>
                </a:lnTo>
                <a:lnTo>
                  <a:pt x="1268624" y="479279"/>
                </a:lnTo>
                <a:lnTo>
                  <a:pt x="1314953" y="508945"/>
                </a:lnTo>
                <a:lnTo>
                  <a:pt x="1353233" y="540977"/>
                </a:lnTo>
                <a:lnTo>
                  <a:pt x="1383413" y="575315"/>
                </a:lnTo>
                <a:lnTo>
                  <a:pt x="1479732" y="575315"/>
                </a:lnTo>
                <a:lnTo>
                  <a:pt x="1479481" y="572964"/>
                </a:lnTo>
                <a:lnTo>
                  <a:pt x="1473471" y="543009"/>
                </a:lnTo>
                <a:lnTo>
                  <a:pt x="1422365" y="543009"/>
                </a:lnTo>
                <a:lnTo>
                  <a:pt x="1395478" y="511794"/>
                </a:lnTo>
                <a:lnTo>
                  <a:pt x="1363182" y="482427"/>
                </a:lnTo>
                <a:lnTo>
                  <a:pt x="1325517" y="454939"/>
                </a:lnTo>
                <a:lnTo>
                  <a:pt x="1282522" y="429358"/>
                </a:lnTo>
                <a:lnTo>
                  <a:pt x="1234234" y="405713"/>
                </a:lnTo>
                <a:lnTo>
                  <a:pt x="375779" y="66035"/>
                </a:lnTo>
                <a:close/>
              </a:path>
              <a:path w="3041015" h="2815590">
                <a:moveTo>
                  <a:pt x="2802218" y="132545"/>
                </a:moveTo>
                <a:lnTo>
                  <a:pt x="1656818" y="575315"/>
                </a:lnTo>
                <a:lnTo>
                  <a:pt x="1796410" y="575315"/>
                </a:lnTo>
                <a:lnTo>
                  <a:pt x="2863986" y="162713"/>
                </a:lnTo>
                <a:lnTo>
                  <a:pt x="2802218" y="132545"/>
                </a:lnTo>
                <a:close/>
              </a:path>
              <a:path w="3041015" h="2815590">
                <a:moveTo>
                  <a:pt x="511408" y="237"/>
                </a:moveTo>
                <a:lnTo>
                  <a:pt x="449651" y="30167"/>
                </a:lnTo>
                <a:lnTo>
                  <a:pt x="1278662" y="354880"/>
                </a:lnTo>
                <a:lnTo>
                  <a:pt x="1326609" y="383707"/>
                </a:lnTo>
                <a:lnTo>
                  <a:pt x="1363506" y="419836"/>
                </a:lnTo>
                <a:lnTo>
                  <a:pt x="1390799" y="460365"/>
                </a:lnTo>
                <a:lnTo>
                  <a:pt x="1409937" y="502390"/>
                </a:lnTo>
                <a:lnTo>
                  <a:pt x="1422365" y="543009"/>
                </a:lnTo>
                <a:lnTo>
                  <a:pt x="1473471" y="543009"/>
                </a:lnTo>
                <a:lnTo>
                  <a:pt x="1453484" y="475549"/>
                </a:lnTo>
                <a:lnTo>
                  <a:pt x="1431997" y="430894"/>
                </a:lnTo>
                <a:lnTo>
                  <a:pt x="1405709" y="391773"/>
                </a:lnTo>
                <a:lnTo>
                  <a:pt x="1374678" y="358280"/>
                </a:lnTo>
                <a:lnTo>
                  <a:pt x="1338959" y="330511"/>
                </a:lnTo>
                <a:lnTo>
                  <a:pt x="1298609" y="308561"/>
                </a:lnTo>
                <a:lnTo>
                  <a:pt x="511408" y="237"/>
                </a:lnTo>
                <a:close/>
              </a:path>
              <a:path w="3041015" h="2815590">
                <a:moveTo>
                  <a:pt x="2665164" y="65797"/>
                </a:moveTo>
                <a:lnTo>
                  <a:pt x="1806939" y="405238"/>
                </a:lnTo>
                <a:lnTo>
                  <a:pt x="1757708" y="429358"/>
                </a:lnTo>
                <a:lnTo>
                  <a:pt x="1714715" y="454939"/>
                </a:lnTo>
                <a:lnTo>
                  <a:pt x="1677048" y="482427"/>
                </a:lnTo>
                <a:lnTo>
                  <a:pt x="1644748" y="511794"/>
                </a:lnTo>
                <a:lnTo>
                  <a:pt x="1617856" y="543009"/>
                </a:lnTo>
                <a:lnTo>
                  <a:pt x="1685214" y="543009"/>
                </a:lnTo>
                <a:lnTo>
                  <a:pt x="1687000" y="540977"/>
                </a:lnTo>
                <a:lnTo>
                  <a:pt x="1725278" y="508945"/>
                </a:lnTo>
                <a:lnTo>
                  <a:pt x="1771604" y="479279"/>
                </a:lnTo>
                <a:lnTo>
                  <a:pt x="1825944" y="452033"/>
                </a:lnTo>
                <a:lnTo>
                  <a:pt x="2726451" y="95727"/>
                </a:lnTo>
                <a:lnTo>
                  <a:pt x="2665164" y="657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558505" y="3134479"/>
            <a:ext cx="2010410" cy="2920365"/>
            <a:chOff x="4558505" y="3134479"/>
            <a:chExt cx="2010410" cy="2920365"/>
          </a:xfrm>
        </p:grpSpPr>
        <p:sp>
          <p:nvSpPr>
            <p:cNvPr id="4" name="object 4" descr=""/>
            <p:cNvSpPr/>
            <p:nvPr/>
          </p:nvSpPr>
          <p:spPr>
            <a:xfrm>
              <a:off x="4610859" y="4195775"/>
              <a:ext cx="1905635" cy="1806575"/>
            </a:xfrm>
            <a:custGeom>
              <a:avLst/>
              <a:gdLst/>
              <a:ahLst/>
              <a:cxnLst/>
              <a:rect l="l" t="t" r="r" b="b"/>
              <a:pathLst>
                <a:path w="1905634" h="1806575">
                  <a:moveTo>
                    <a:pt x="952150" y="0"/>
                  </a:moveTo>
                  <a:lnTo>
                    <a:pt x="905601" y="0"/>
                  </a:lnTo>
                  <a:lnTo>
                    <a:pt x="864498" y="1827"/>
                  </a:lnTo>
                  <a:lnTo>
                    <a:pt x="820877" y="5843"/>
                  </a:lnTo>
                  <a:lnTo>
                    <a:pt x="777502" y="11930"/>
                  </a:lnTo>
                  <a:lnTo>
                    <a:pt x="734451" y="20091"/>
                  </a:lnTo>
                  <a:lnTo>
                    <a:pt x="691808" y="30327"/>
                  </a:lnTo>
                  <a:lnTo>
                    <a:pt x="649652" y="42642"/>
                  </a:lnTo>
                  <a:lnTo>
                    <a:pt x="608065" y="57036"/>
                  </a:lnTo>
                  <a:lnTo>
                    <a:pt x="567127" y="73514"/>
                  </a:lnTo>
                  <a:lnTo>
                    <a:pt x="526920" y="92077"/>
                  </a:lnTo>
                  <a:lnTo>
                    <a:pt x="487524" y="112727"/>
                  </a:lnTo>
                  <a:lnTo>
                    <a:pt x="449020" y="135467"/>
                  </a:lnTo>
                  <a:lnTo>
                    <a:pt x="411489" y="160299"/>
                  </a:lnTo>
                  <a:lnTo>
                    <a:pt x="375013" y="187225"/>
                  </a:lnTo>
                  <a:lnTo>
                    <a:pt x="339672" y="216249"/>
                  </a:lnTo>
                  <a:lnTo>
                    <a:pt x="305547" y="247371"/>
                  </a:lnTo>
                  <a:lnTo>
                    <a:pt x="272719" y="280595"/>
                  </a:lnTo>
                  <a:lnTo>
                    <a:pt x="241270" y="315923"/>
                  </a:lnTo>
                  <a:lnTo>
                    <a:pt x="207875" y="358081"/>
                  </a:lnTo>
                  <a:lnTo>
                    <a:pt x="177636" y="401544"/>
                  </a:lnTo>
                  <a:lnTo>
                    <a:pt x="150401" y="446172"/>
                  </a:lnTo>
                  <a:lnTo>
                    <a:pt x="126020" y="491824"/>
                  </a:lnTo>
                  <a:lnTo>
                    <a:pt x="104340" y="538358"/>
                  </a:lnTo>
                  <a:lnTo>
                    <a:pt x="85210" y="585635"/>
                  </a:lnTo>
                  <a:lnTo>
                    <a:pt x="68479" y="633513"/>
                  </a:lnTo>
                  <a:lnTo>
                    <a:pt x="53995" y="681851"/>
                  </a:lnTo>
                  <a:lnTo>
                    <a:pt x="41607" y="730509"/>
                  </a:lnTo>
                  <a:lnTo>
                    <a:pt x="31163" y="779346"/>
                  </a:lnTo>
                  <a:lnTo>
                    <a:pt x="22512" y="828221"/>
                  </a:lnTo>
                  <a:lnTo>
                    <a:pt x="15503" y="876993"/>
                  </a:lnTo>
                  <a:lnTo>
                    <a:pt x="9983" y="925522"/>
                  </a:lnTo>
                  <a:lnTo>
                    <a:pt x="5802" y="973666"/>
                  </a:lnTo>
                  <a:lnTo>
                    <a:pt x="2808" y="1021285"/>
                  </a:lnTo>
                  <a:lnTo>
                    <a:pt x="850" y="1068238"/>
                  </a:lnTo>
                  <a:lnTo>
                    <a:pt x="0" y="1116854"/>
                  </a:lnTo>
                  <a:lnTo>
                    <a:pt x="693" y="1165426"/>
                  </a:lnTo>
                  <a:lnTo>
                    <a:pt x="3130" y="1213764"/>
                  </a:lnTo>
                  <a:lnTo>
                    <a:pt x="7511" y="1261679"/>
                  </a:lnTo>
                  <a:lnTo>
                    <a:pt x="14037" y="1308983"/>
                  </a:lnTo>
                  <a:lnTo>
                    <a:pt x="22906" y="1355486"/>
                  </a:lnTo>
                  <a:lnTo>
                    <a:pt x="34321" y="1400999"/>
                  </a:lnTo>
                  <a:lnTo>
                    <a:pt x="48480" y="1445334"/>
                  </a:lnTo>
                  <a:lnTo>
                    <a:pt x="65584" y="1488301"/>
                  </a:lnTo>
                  <a:lnTo>
                    <a:pt x="85834" y="1529711"/>
                  </a:lnTo>
                  <a:lnTo>
                    <a:pt x="109500" y="1569473"/>
                  </a:lnTo>
                  <a:lnTo>
                    <a:pt x="136570" y="1607103"/>
                  </a:lnTo>
                  <a:lnTo>
                    <a:pt x="167457" y="1642708"/>
                  </a:lnTo>
                  <a:lnTo>
                    <a:pt x="202290" y="1675999"/>
                  </a:lnTo>
                  <a:lnTo>
                    <a:pt x="241270" y="1706789"/>
                  </a:lnTo>
                  <a:lnTo>
                    <a:pt x="283657" y="1733901"/>
                  </a:lnTo>
                  <a:lnTo>
                    <a:pt x="327430" y="1755852"/>
                  </a:lnTo>
                  <a:lnTo>
                    <a:pt x="372443" y="1773123"/>
                  </a:lnTo>
                  <a:lnTo>
                    <a:pt x="418552" y="1786194"/>
                  </a:lnTo>
                  <a:lnTo>
                    <a:pt x="465610" y="1795548"/>
                  </a:lnTo>
                  <a:lnTo>
                    <a:pt x="513472" y="1801664"/>
                  </a:lnTo>
                  <a:lnTo>
                    <a:pt x="561993" y="1805023"/>
                  </a:lnTo>
                  <a:lnTo>
                    <a:pt x="611028" y="1806107"/>
                  </a:lnTo>
                  <a:lnTo>
                    <a:pt x="660431" y="1805396"/>
                  </a:lnTo>
                  <a:lnTo>
                    <a:pt x="710056" y="1803371"/>
                  </a:lnTo>
                  <a:lnTo>
                    <a:pt x="858817" y="1794219"/>
                  </a:lnTo>
                  <a:lnTo>
                    <a:pt x="907880" y="1791747"/>
                  </a:lnTo>
                  <a:lnTo>
                    <a:pt x="954711" y="1790413"/>
                  </a:lnTo>
                  <a:lnTo>
                    <a:pt x="1380511" y="1790413"/>
                  </a:lnTo>
                  <a:lnTo>
                    <a:pt x="1401333" y="1788142"/>
                  </a:lnTo>
                  <a:lnTo>
                    <a:pt x="1449384" y="1779857"/>
                  </a:lnTo>
                  <a:lnTo>
                    <a:pt x="1496634" y="1768091"/>
                  </a:lnTo>
                  <a:lnTo>
                    <a:pt x="1542937" y="1752331"/>
                  </a:lnTo>
                  <a:lnTo>
                    <a:pt x="1588152" y="1732068"/>
                  </a:lnTo>
                  <a:lnTo>
                    <a:pt x="1632134" y="1706789"/>
                  </a:lnTo>
                  <a:lnTo>
                    <a:pt x="1674561" y="1676525"/>
                  </a:lnTo>
                  <a:lnTo>
                    <a:pt x="1712812" y="1643408"/>
                  </a:lnTo>
                  <a:lnTo>
                    <a:pt x="1747047" y="1607652"/>
                  </a:lnTo>
                  <a:lnTo>
                    <a:pt x="1777431" y="1569473"/>
                  </a:lnTo>
                  <a:lnTo>
                    <a:pt x="1804124" y="1529084"/>
                  </a:lnTo>
                  <a:lnTo>
                    <a:pt x="1827291" y="1486700"/>
                  </a:lnTo>
                  <a:lnTo>
                    <a:pt x="1847093" y="1442536"/>
                  </a:lnTo>
                  <a:lnTo>
                    <a:pt x="1863693" y="1396807"/>
                  </a:lnTo>
                  <a:lnTo>
                    <a:pt x="1877253" y="1349727"/>
                  </a:lnTo>
                  <a:lnTo>
                    <a:pt x="1887936" y="1301511"/>
                  </a:lnTo>
                  <a:lnTo>
                    <a:pt x="1895904" y="1252374"/>
                  </a:lnTo>
                  <a:lnTo>
                    <a:pt x="1901321" y="1202530"/>
                  </a:lnTo>
                  <a:lnTo>
                    <a:pt x="1904348" y="1152194"/>
                  </a:lnTo>
                  <a:lnTo>
                    <a:pt x="1905148" y="1101581"/>
                  </a:lnTo>
                  <a:lnTo>
                    <a:pt x="1903883" y="1050905"/>
                  </a:lnTo>
                  <a:lnTo>
                    <a:pt x="1901137" y="1004229"/>
                  </a:lnTo>
                  <a:lnTo>
                    <a:pt x="1896945" y="957072"/>
                  </a:lnTo>
                  <a:lnTo>
                    <a:pt x="1891210" y="909557"/>
                  </a:lnTo>
                  <a:lnTo>
                    <a:pt x="1883835" y="861810"/>
                  </a:lnTo>
                  <a:lnTo>
                    <a:pt x="1874723" y="813953"/>
                  </a:lnTo>
                  <a:lnTo>
                    <a:pt x="1863777" y="766112"/>
                  </a:lnTo>
                  <a:lnTo>
                    <a:pt x="1850901" y="718411"/>
                  </a:lnTo>
                  <a:lnTo>
                    <a:pt x="1835997" y="670975"/>
                  </a:lnTo>
                  <a:lnTo>
                    <a:pt x="1818968" y="623927"/>
                  </a:lnTo>
                  <a:lnTo>
                    <a:pt x="1799718" y="577392"/>
                  </a:lnTo>
                  <a:lnTo>
                    <a:pt x="1778149" y="531495"/>
                  </a:lnTo>
                  <a:lnTo>
                    <a:pt x="1754164" y="486359"/>
                  </a:lnTo>
                  <a:lnTo>
                    <a:pt x="1727668" y="442110"/>
                  </a:lnTo>
                  <a:lnTo>
                    <a:pt x="1698562" y="398871"/>
                  </a:lnTo>
                  <a:lnTo>
                    <a:pt x="1666749" y="356768"/>
                  </a:lnTo>
                  <a:lnTo>
                    <a:pt x="1632134" y="315923"/>
                  </a:lnTo>
                  <a:lnTo>
                    <a:pt x="1599243" y="281032"/>
                  </a:lnTo>
                  <a:lnTo>
                    <a:pt x="1565058" y="248168"/>
                  </a:lnTo>
                  <a:lnTo>
                    <a:pt x="1529662" y="217334"/>
                  </a:lnTo>
                  <a:lnTo>
                    <a:pt x="1493134" y="188530"/>
                  </a:lnTo>
                  <a:lnTo>
                    <a:pt x="1455556" y="161760"/>
                  </a:lnTo>
                  <a:lnTo>
                    <a:pt x="1417008" y="137026"/>
                  </a:lnTo>
                  <a:lnTo>
                    <a:pt x="1377571" y="114330"/>
                  </a:lnTo>
                  <a:lnTo>
                    <a:pt x="1337328" y="93676"/>
                  </a:lnTo>
                  <a:lnTo>
                    <a:pt x="1296357" y="75064"/>
                  </a:lnTo>
                  <a:lnTo>
                    <a:pt x="1254741" y="58497"/>
                  </a:lnTo>
                  <a:lnTo>
                    <a:pt x="1212560" y="43979"/>
                  </a:lnTo>
                  <a:lnTo>
                    <a:pt x="1169896" y="31510"/>
                  </a:lnTo>
                  <a:lnTo>
                    <a:pt x="1126828" y="21094"/>
                  </a:lnTo>
                  <a:lnTo>
                    <a:pt x="1083439" y="12732"/>
                  </a:lnTo>
                  <a:lnTo>
                    <a:pt x="1039809" y="6428"/>
                  </a:lnTo>
                  <a:lnTo>
                    <a:pt x="996019" y="2183"/>
                  </a:lnTo>
                  <a:lnTo>
                    <a:pt x="952150" y="0"/>
                  </a:lnTo>
                  <a:close/>
                </a:path>
                <a:path w="1905634" h="1806575">
                  <a:moveTo>
                    <a:pt x="1380511" y="1790413"/>
                  </a:moveTo>
                  <a:lnTo>
                    <a:pt x="1005255" y="1790413"/>
                  </a:lnTo>
                  <a:lnTo>
                    <a:pt x="1054560" y="1791581"/>
                  </a:lnTo>
                  <a:lnTo>
                    <a:pt x="1106983" y="1793456"/>
                  </a:lnTo>
                  <a:lnTo>
                    <a:pt x="1106851" y="1793456"/>
                  </a:lnTo>
                  <a:lnTo>
                    <a:pt x="1203973" y="1796685"/>
                  </a:lnTo>
                  <a:lnTo>
                    <a:pt x="1261782" y="1797301"/>
                  </a:lnTo>
                  <a:lnTo>
                    <a:pt x="1249143" y="1797301"/>
                  </a:lnTo>
                  <a:lnTo>
                    <a:pt x="1303397" y="1796310"/>
                  </a:lnTo>
                  <a:lnTo>
                    <a:pt x="1352622" y="1793456"/>
                  </a:lnTo>
                  <a:lnTo>
                    <a:pt x="1380511" y="17904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610859" y="4195656"/>
              <a:ext cx="1905635" cy="1806575"/>
            </a:xfrm>
            <a:custGeom>
              <a:avLst/>
              <a:gdLst/>
              <a:ahLst/>
              <a:cxnLst/>
              <a:rect l="l" t="t" r="r" b="b"/>
              <a:pathLst>
                <a:path w="1905634" h="1806575">
                  <a:moveTo>
                    <a:pt x="1632134" y="316043"/>
                  </a:moveTo>
                  <a:lnTo>
                    <a:pt x="1666750" y="356887"/>
                  </a:lnTo>
                  <a:lnTo>
                    <a:pt x="1698562" y="398991"/>
                  </a:lnTo>
                  <a:lnTo>
                    <a:pt x="1727668" y="442230"/>
                  </a:lnTo>
                  <a:lnTo>
                    <a:pt x="1754164" y="486479"/>
                  </a:lnTo>
                  <a:lnTo>
                    <a:pt x="1778149" y="531614"/>
                  </a:lnTo>
                  <a:lnTo>
                    <a:pt x="1799717" y="577511"/>
                  </a:lnTo>
                  <a:lnTo>
                    <a:pt x="1818968" y="624046"/>
                  </a:lnTo>
                  <a:lnTo>
                    <a:pt x="1835997" y="671094"/>
                  </a:lnTo>
                  <a:lnTo>
                    <a:pt x="1850901" y="718530"/>
                  </a:lnTo>
                  <a:lnTo>
                    <a:pt x="1863777" y="766231"/>
                  </a:lnTo>
                  <a:lnTo>
                    <a:pt x="1874723" y="814072"/>
                  </a:lnTo>
                  <a:lnTo>
                    <a:pt x="1883835" y="861929"/>
                  </a:lnTo>
                  <a:lnTo>
                    <a:pt x="1891209" y="909677"/>
                  </a:lnTo>
                  <a:lnTo>
                    <a:pt x="1896944" y="957191"/>
                  </a:lnTo>
                  <a:lnTo>
                    <a:pt x="1901136" y="1004349"/>
                  </a:lnTo>
                  <a:lnTo>
                    <a:pt x="1903882" y="1051024"/>
                  </a:lnTo>
                  <a:lnTo>
                    <a:pt x="1905147" y="1101700"/>
                  </a:lnTo>
                  <a:lnTo>
                    <a:pt x="1904347" y="1152313"/>
                  </a:lnTo>
                  <a:lnTo>
                    <a:pt x="1901321" y="1202649"/>
                  </a:lnTo>
                  <a:lnTo>
                    <a:pt x="1895904" y="1252493"/>
                  </a:lnTo>
                  <a:lnTo>
                    <a:pt x="1887936" y="1301630"/>
                  </a:lnTo>
                  <a:lnTo>
                    <a:pt x="1877253" y="1349846"/>
                  </a:lnTo>
                  <a:lnTo>
                    <a:pt x="1863693" y="1396926"/>
                  </a:lnTo>
                  <a:lnTo>
                    <a:pt x="1847093" y="1442655"/>
                  </a:lnTo>
                  <a:lnTo>
                    <a:pt x="1827291" y="1486819"/>
                  </a:lnTo>
                  <a:lnTo>
                    <a:pt x="1804124" y="1529203"/>
                  </a:lnTo>
                  <a:lnTo>
                    <a:pt x="1777431" y="1569592"/>
                  </a:lnTo>
                  <a:lnTo>
                    <a:pt x="1747047" y="1607772"/>
                  </a:lnTo>
                  <a:lnTo>
                    <a:pt x="1712812" y="1643527"/>
                  </a:lnTo>
                  <a:lnTo>
                    <a:pt x="1674562" y="1676644"/>
                  </a:lnTo>
                  <a:lnTo>
                    <a:pt x="1632134" y="1706908"/>
                  </a:lnTo>
                  <a:lnTo>
                    <a:pt x="1588152" y="1732187"/>
                  </a:lnTo>
                  <a:lnTo>
                    <a:pt x="1542938" y="1752450"/>
                  </a:lnTo>
                  <a:lnTo>
                    <a:pt x="1496634" y="1768210"/>
                  </a:lnTo>
                  <a:lnTo>
                    <a:pt x="1449384" y="1779976"/>
                  </a:lnTo>
                  <a:lnTo>
                    <a:pt x="1401333" y="1788261"/>
                  </a:lnTo>
                  <a:lnTo>
                    <a:pt x="1352622" y="1793575"/>
                  </a:lnTo>
                  <a:lnTo>
                    <a:pt x="1303397" y="1796429"/>
                  </a:lnTo>
                  <a:lnTo>
                    <a:pt x="1253799" y="1797336"/>
                  </a:lnTo>
                  <a:lnTo>
                    <a:pt x="1203973" y="1796805"/>
                  </a:lnTo>
                  <a:lnTo>
                    <a:pt x="1154062" y="1795348"/>
                  </a:lnTo>
                  <a:lnTo>
                    <a:pt x="1104210" y="1793476"/>
                  </a:lnTo>
                  <a:lnTo>
                    <a:pt x="1054560" y="1791700"/>
                  </a:lnTo>
                  <a:lnTo>
                    <a:pt x="1005255" y="1790533"/>
                  </a:lnTo>
                  <a:lnTo>
                    <a:pt x="956440" y="1790483"/>
                  </a:lnTo>
                  <a:lnTo>
                    <a:pt x="907880" y="1791866"/>
                  </a:lnTo>
                  <a:lnTo>
                    <a:pt x="858817" y="1794339"/>
                  </a:lnTo>
                  <a:lnTo>
                    <a:pt x="809395" y="1797421"/>
                  </a:lnTo>
                  <a:lnTo>
                    <a:pt x="759760" y="1800631"/>
                  </a:lnTo>
                  <a:lnTo>
                    <a:pt x="710057" y="1803490"/>
                  </a:lnTo>
                  <a:lnTo>
                    <a:pt x="660431" y="1805515"/>
                  </a:lnTo>
                  <a:lnTo>
                    <a:pt x="611028" y="1806226"/>
                  </a:lnTo>
                  <a:lnTo>
                    <a:pt x="561994" y="1805143"/>
                  </a:lnTo>
                  <a:lnTo>
                    <a:pt x="513472" y="1801783"/>
                  </a:lnTo>
                  <a:lnTo>
                    <a:pt x="465610" y="1795667"/>
                  </a:lnTo>
                  <a:lnTo>
                    <a:pt x="418552" y="1786314"/>
                  </a:lnTo>
                  <a:lnTo>
                    <a:pt x="372444" y="1773242"/>
                  </a:lnTo>
                  <a:lnTo>
                    <a:pt x="327430" y="1755971"/>
                  </a:lnTo>
                  <a:lnTo>
                    <a:pt x="283657" y="1734020"/>
                  </a:lnTo>
                  <a:lnTo>
                    <a:pt x="241270" y="1706908"/>
                  </a:lnTo>
                  <a:lnTo>
                    <a:pt x="202290" y="1676119"/>
                  </a:lnTo>
                  <a:lnTo>
                    <a:pt x="167457" y="1642827"/>
                  </a:lnTo>
                  <a:lnTo>
                    <a:pt x="136570" y="1607222"/>
                  </a:lnTo>
                  <a:lnTo>
                    <a:pt x="109429" y="1569494"/>
                  </a:lnTo>
                  <a:lnTo>
                    <a:pt x="85834" y="1529830"/>
                  </a:lnTo>
                  <a:lnTo>
                    <a:pt x="65585" y="1488420"/>
                  </a:lnTo>
                  <a:lnTo>
                    <a:pt x="48480" y="1445453"/>
                  </a:lnTo>
                  <a:lnTo>
                    <a:pt x="34321" y="1401119"/>
                  </a:lnTo>
                  <a:lnTo>
                    <a:pt x="22906" y="1355605"/>
                  </a:lnTo>
                  <a:lnTo>
                    <a:pt x="14037" y="1309102"/>
                  </a:lnTo>
                  <a:lnTo>
                    <a:pt x="7511" y="1261798"/>
                  </a:lnTo>
                  <a:lnTo>
                    <a:pt x="3130" y="1213883"/>
                  </a:lnTo>
                  <a:lnTo>
                    <a:pt x="693" y="1165545"/>
                  </a:lnTo>
                  <a:lnTo>
                    <a:pt x="0" y="1116974"/>
                  </a:lnTo>
                  <a:lnTo>
                    <a:pt x="850" y="1068358"/>
                  </a:lnTo>
                  <a:lnTo>
                    <a:pt x="2808" y="1021404"/>
                  </a:lnTo>
                  <a:lnTo>
                    <a:pt x="5802" y="973785"/>
                  </a:lnTo>
                  <a:lnTo>
                    <a:pt x="9983" y="925641"/>
                  </a:lnTo>
                  <a:lnTo>
                    <a:pt x="15503" y="877112"/>
                  </a:lnTo>
                  <a:lnTo>
                    <a:pt x="22512" y="828340"/>
                  </a:lnTo>
                  <a:lnTo>
                    <a:pt x="31163" y="779465"/>
                  </a:lnTo>
                  <a:lnTo>
                    <a:pt x="41607" y="730628"/>
                  </a:lnTo>
                  <a:lnTo>
                    <a:pt x="53995" y="681970"/>
                  </a:lnTo>
                  <a:lnTo>
                    <a:pt x="68479" y="633632"/>
                  </a:lnTo>
                  <a:lnTo>
                    <a:pt x="85210" y="585754"/>
                  </a:lnTo>
                  <a:lnTo>
                    <a:pt x="104340" y="538477"/>
                  </a:lnTo>
                  <a:lnTo>
                    <a:pt x="126020" y="491943"/>
                  </a:lnTo>
                  <a:lnTo>
                    <a:pt x="150401" y="446292"/>
                  </a:lnTo>
                  <a:lnTo>
                    <a:pt x="177636" y="401664"/>
                  </a:lnTo>
                  <a:lnTo>
                    <a:pt x="207875" y="358201"/>
                  </a:lnTo>
                  <a:lnTo>
                    <a:pt x="241270" y="316043"/>
                  </a:lnTo>
                  <a:lnTo>
                    <a:pt x="272719" y="280715"/>
                  </a:lnTo>
                  <a:lnTo>
                    <a:pt x="305547" y="247491"/>
                  </a:lnTo>
                  <a:lnTo>
                    <a:pt x="339672" y="216368"/>
                  </a:lnTo>
                  <a:lnTo>
                    <a:pt x="375013" y="187345"/>
                  </a:lnTo>
                  <a:lnTo>
                    <a:pt x="411489" y="160418"/>
                  </a:lnTo>
                  <a:lnTo>
                    <a:pt x="449020" y="135586"/>
                  </a:lnTo>
                  <a:lnTo>
                    <a:pt x="487523" y="112846"/>
                  </a:lnTo>
                  <a:lnTo>
                    <a:pt x="526919" y="92196"/>
                  </a:lnTo>
                  <a:lnTo>
                    <a:pt x="567127" y="73633"/>
                  </a:lnTo>
                  <a:lnTo>
                    <a:pt x="608065" y="57156"/>
                  </a:lnTo>
                  <a:lnTo>
                    <a:pt x="649652" y="42761"/>
                  </a:lnTo>
                  <a:lnTo>
                    <a:pt x="691808" y="30447"/>
                  </a:lnTo>
                  <a:lnTo>
                    <a:pt x="734451" y="20210"/>
                  </a:lnTo>
                  <a:lnTo>
                    <a:pt x="777502" y="12050"/>
                  </a:lnTo>
                  <a:lnTo>
                    <a:pt x="820877" y="5963"/>
                  </a:lnTo>
                  <a:lnTo>
                    <a:pt x="864498" y="1947"/>
                  </a:lnTo>
                  <a:lnTo>
                    <a:pt x="908282" y="0"/>
                  </a:lnTo>
                  <a:lnTo>
                    <a:pt x="952150" y="119"/>
                  </a:lnTo>
                  <a:lnTo>
                    <a:pt x="996019" y="2302"/>
                  </a:lnTo>
                  <a:lnTo>
                    <a:pt x="1039809" y="6547"/>
                  </a:lnTo>
                  <a:lnTo>
                    <a:pt x="1083439" y="12852"/>
                  </a:lnTo>
                  <a:lnTo>
                    <a:pt x="1126828" y="21213"/>
                  </a:lnTo>
                  <a:lnTo>
                    <a:pt x="1169896" y="31629"/>
                  </a:lnTo>
                  <a:lnTo>
                    <a:pt x="1212560" y="44098"/>
                  </a:lnTo>
                  <a:lnTo>
                    <a:pt x="1254741" y="58617"/>
                  </a:lnTo>
                  <a:lnTo>
                    <a:pt x="1296357" y="75183"/>
                  </a:lnTo>
                  <a:lnTo>
                    <a:pt x="1337328" y="93795"/>
                  </a:lnTo>
                  <a:lnTo>
                    <a:pt x="1377572" y="114450"/>
                  </a:lnTo>
                  <a:lnTo>
                    <a:pt x="1417008" y="137145"/>
                  </a:lnTo>
                  <a:lnTo>
                    <a:pt x="1455556" y="161879"/>
                  </a:lnTo>
                  <a:lnTo>
                    <a:pt x="1493134" y="188649"/>
                  </a:lnTo>
                  <a:lnTo>
                    <a:pt x="1529662" y="217453"/>
                  </a:lnTo>
                  <a:lnTo>
                    <a:pt x="1565059" y="248288"/>
                  </a:lnTo>
                  <a:lnTo>
                    <a:pt x="1599243" y="281152"/>
                  </a:lnTo>
                  <a:lnTo>
                    <a:pt x="1632134" y="316043"/>
                  </a:lnTo>
                  <a:close/>
                </a:path>
              </a:pathLst>
            </a:custGeom>
            <a:ln w="104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873919" y="3186834"/>
              <a:ext cx="1379220" cy="1379220"/>
            </a:xfrm>
            <a:custGeom>
              <a:avLst/>
              <a:gdLst/>
              <a:ahLst/>
              <a:cxnLst/>
              <a:rect l="l" t="t" r="r" b="b"/>
              <a:pathLst>
                <a:path w="1379220" h="1379220">
                  <a:moveTo>
                    <a:pt x="689520" y="0"/>
                  </a:moveTo>
                  <a:lnTo>
                    <a:pt x="645428" y="1402"/>
                  </a:lnTo>
                  <a:lnTo>
                    <a:pt x="601482" y="5609"/>
                  </a:lnTo>
                  <a:lnTo>
                    <a:pt x="557826" y="12622"/>
                  </a:lnTo>
                  <a:lnTo>
                    <a:pt x="514605" y="22439"/>
                  </a:lnTo>
                  <a:lnTo>
                    <a:pt x="471966" y="35061"/>
                  </a:lnTo>
                  <a:lnTo>
                    <a:pt x="430053" y="50488"/>
                  </a:lnTo>
                  <a:lnTo>
                    <a:pt x="389011" y="68721"/>
                  </a:lnTo>
                  <a:lnTo>
                    <a:pt x="348986" y="89758"/>
                  </a:lnTo>
                  <a:lnTo>
                    <a:pt x="310122" y="113600"/>
                  </a:lnTo>
                  <a:lnTo>
                    <a:pt x="272566" y="140247"/>
                  </a:lnTo>
                  <a:lnTo>
                    <a:pt x="236462" y="169699"/>
                  </a:lnTo>
                  <a:lnTo>
                    <a:pt x="201955" y="201955"/>
                  </a:lnTo>
                  <a:lnTo>
                    <a:pt x="169699" y="236462"/>
                  </a:lnTo>
                  <a:lnTo>
                    <a:pt x="140247" y="272566"/>
                  </a:lnTo>
                  <a:lnTo>
                    <a:pt x="113600" y="310122"/>
                  </a:lnTo>
                  <a:lnTo>
                    <a:pt x="89758" y="348985"/>
                  </a:lnTo>
                  <a:lnTo>
                    <a:pt x="68721" y="389010"/>
                  </a:lnTo>
                  <a:lnTo>
                    <a:pt x="50488" y="430052"/>
                  </a:lnTo>
                  <a:lnTo>
                    <a:pt x="35061" y="471965"/>
                  </a:lnTo>
                  <a:lnTo>
                    <a:pt x="22439" y="514605"/>
                  </a:lnTo>
                  <a:lnTo>
                    <a:pt x="12622" y="557825"/>
                  </a:lnTo>
                  <a:lnTo>
                    <a:pt x="5609" y="601481"/>
                  </a:lnTo>
                  <a:lnTo>
                    <a:pt x="1402" y="645427"/>
                  </a:lnTo>
                  <a:lnTo>
                    <a:pt x="0" y="689519"/>
                  </a:lnTo>
                  <a:lnTo>
                    <a:pt x="1402" y="733611"/>
                  </a:lnTo>
                  <a:lnTo>
                    <a:pt x="5609" y="777557"/>
                  </a:lnTo>
                  <a:lnTo>
                    <a:pt x="12622" y="821213"/>
                  </a:lnTo>
                  <a:lnTo>
                    <a:pt x="22439" y="864433"/>
                  </a:lnTo>
                  <a:lnTo>
                    <a:pt x="35061" y="907073"/>
                  </a:lnTo>
                  <a:lnTo>
                    <a:pt x="50488" y="948986"/>
                  </a:lnTo>
                  <a:lnTo>
                    <a:pt x="68721" y="990028"/>
                  </a:lnTo>
                  <a:lnTo>
                    <a:pt x="89758" y="1030053"/>
                  </a:lnTo>
                  <a:lnTo>
                    <a:pt x="113600" y="1068916"/>
                  </a:lnTo>
                  <a:lnTo>
                    <a:pt x="140247" y="1106472"/>
                  </a:lnTo>
                  <a:lnTo>
                    <a:pt x="169699" y="1142576"/>
                  </a:lnTo>
                  <a:lnTo>
                    <a:pt x="201955" y="1177083"/>
                  </a:lnTo>
                  <a:lnTo>
                    <a:pt x="236462" y="1209340"/>
                  </a:lnTo>
                  <a:lnTo>
                    <a:pt x="272566" y="1238792"/>
                  </a:lnTo>
                  <a:lnTo>
                    <a:pt x="310122" y="1265438"/>
                  </a:lnTo>
                  <a:lnTo>
                    <a:pt x="348986" y="1289280"/>
                  </a:lnTo>
                  <a:lnTo>
                    <a:pt x="389011" y="1310318"/>
                  </a:lnTo>
                  <a:lnTo>
                    <a:pt x="430053" y="1328550"/>
                  </a:lnTo>
                  <a:lnTo>
                    <a:pt x="471966" y="1343977"/>
                  </a:lnTo>
                  <a:lnTo>
                    <a:pt x="514605" y="1356599"/>
                  </a:lnTo>
                  <a:lnTo>
                    <a:pt x="557826" y="1366416"/>
                  </a:lnTo>
                  <a:lnTo>
                    <a:pt x="601482" y="1373429"/>
                  </a:lnTo>
                  <a:lnTo>
                    <a:pt x="645428" y="1377636"/>
                  </a:lnTo>
                  <a:lnTo>
                    <a:pt x="689520" y="1379039"/>
                  </a:lnTo>
                  <a:lnTo>
                    <a:pt x="733611" y="1377636"/>
                  </a:lnTo>
                  <a:lnTo>
                    <a:pt x="777558" y="1373429"/>
                  </a:lnTo>
                  <a:lnTo>
                    <a:pt x="821214" y="1366416"/>
                  </a:lnTo>
                  <a:lnTo>
                    <a:pt x="864434" y="1356599"/>
                  </a:lnTo>
                  <a:lnTo>
                    <a:pt x="907073" y="1343977"/>
                  </a:lnTo>
                  <a:lnTo>
                    <a:pt x="948987" y="1328550"/>
                  </a:lnTo>
                  <a:lnTo>
                    <a:pt x="990028" y="1310318"/>
                  </a:lnTo>
                  <a:lnTo>
                    <a:pt x="1030054" y="1289280"/>
                  </a:lnTo>
                  <a:lnTo>
                    <a:pt x="1068917" y="1265438"/>
                  </a:lnTo>
                  <a:lnTo>
                    <a:pt x="1106473" y="1238792"/>
                  </a:lnTo>
                  <a:lnTo>
                    <a:pt x="1142577" y="1209340"/>
                  </a:lnTo>
                  <a:lnTo>
                    <a:pt x="1177084" y="1177083"/>
                  </a:lnTo>
                  <a:lnTo>
                    <a:pt x="1209341" y="1142576"/>
                  </a:lnTo>
                  <a:lnTo>
                    <a:pt x="1238792" y="1106472"/>
                  </a:lnTo>
                  <a:lnTo>
                    <a:pt x="1265439" y="1068916"/>
                  </a:lnTo>
                  <a:lnTo>
                    <a:pt x="1289281" y="1030053"/>
                  </a:lnTo>
                  <a:lnTo>
                    <a:pt x="1310318" y="990028"/>
                  </a:lnTo>
                  <a:lnTo>
                    <a:pt x="1328550" y="948986"/>
                  </a:lnTo>
                  <a:lnTo>
                    <a:pt x="1343977" y="907073"/>
                  </a:lnTo>
                  <a:lnTo>
                    <a:pt x="1356599" y="864433"/>
                  </a:lnTo>
                  <a:lnTo>
                    <a:pt x="1366417" y="821213"/>
                  </a:lnTo>
                  <a:lnTo>
                    <a:pt x="1373429" y="777557"/>
                  </a:lnTo>
                  <a:lnTo>
                    <a:pt x="1377636" y="733611"/>
                  </a:lnTo>
                  <a:lnTo>
                    <a:pt x="1379039" y="689519"/>
                  </a:lnTo>
                  <a:lnTo>
                    <a:pt x="1377636" y="645427"/>
                  </a:lnTo>
                  <a:lnTo>
                    <a:pt x="1373429" y="601481"/>
                  </a:lnTo>
                  <a:lnTo>
                    <a:pt x="1366417" y="557825"/>
                  </a:lnTo>
                  <a:lnTo>
                    <a:pt x="1356599" y="514605"/>
                  </a:lnTo>
                  <a:lnTo>
                    <a:pt x="1343977" y="471965"/>
                  </a:lnTo>
                  <a:lnTo>
                    <a:pt x="1328550" y="430052"/>
                  </a:lnTo>
                  <a:lnTo>
                    <a:pt x="1310318" y="389010"/>
                  </a:lnTo>
                  <a:lnTo>
                    <a:pt x="1289281" y="348985"/>
                  </a:lnTo>
                  <a:lnTo>
                    <a:pt x="1265439" y="310122"/>
                  </a:lnTo>
                  <a:lnTo>
                    <a:pt x="1238792" y="272566"/>
                  </a:lnTo>
                  <a:lnTo>
                    <a:pt x="1209341" y="236462"/>
                  </a:lnTo>
                  <a:lnTo>
                    <a:pt x="1177084" y="201955"/>
                  </a:lnTo>
                  <a:lnTo>
                    <a:pt x="1142577" y="169699"/>
                  </a:lnTo>
                  <a:lnTo>
                    <a:pt x="1106473" y="140247"/>
                  </a:lnTo>
                  <a:lnTo>
                    <a:pt x="1068917" y="113600"/>
                  </a:lnTo>
                  <a:lnTo>
                    <a:pt x="1030054" y="89758"/>
                  </a:lnTo>
                  <a:lnTo>
                    <a:pt x="990028" y="68721"/>
                  </a:lnTo>
                  <a:lnTo>
                    <a:pt x="948987" y="50488"/>
                  </a:lnTo>
                  <a:lnTo>
                    <a:pt x="907073" y="35061"/>
                  </a:lnTo>
                  <a:lnTo>
                    <a:pt x="864434" y="22439"/>
                  </a:lnTo>
                  <a:lnTo>
                    <a:pt x="821214" y="12622"/>
                  </a:lnTo>
                  <a:lnTo>
                    <a:pt x="777558" y="5609"/>
                  </a:lnTo>
                  <a:lnTo>
                    <a:pt x="733611" y="1402"/>
                  </a:lnTo>
                  <a:lnTo>
                    <a:pt x="6895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873919" y="3186833"/>
              <a:ext cx="1379220" cy="1379220"/>
            </a:xfrm>
            <a:custGeom>
              <a:avLst/>
              <a:gdLst/>
              <a:ahLst/>
              <a:cxnLst/>
              <a:rect l="l" t="t" r="r" b="b"/>
              <a:pathLst>
                <a:path w="1379220" h="1379220">
                  <a:moveTo>
                    <a:pt x="1177083" y="201955"/>
                  </a:moveTo>
                  <a:lnTo>
                    <a:pt x="1209340" y="236462"/>
                  </a:lnTo>
                  <a:lnTo>
                    <a:pt x="1238792" y="272566"/>
                  </a:lnTo>
                  <a:lnTo>
                    <a:pt x="1265439" y="310122"/>
                  </a:lnTo>
                  <a:lnTo>
                    <a:pt x="1289281" y="348985"/>
                  </a:lnTo>
                  <a:lnTo>
                    <a:pt x="1310318" y="389010"/>
                  </a:lnTo>
                  <a:lnTo>
                    <a:pt x="1328550" y="430052"/>
                  </a:lnTo>
                  <a:lnTo>
                    <a:pt x="1343977" y="471965"/>
                  </a:lnTo>
                  <a:lnTo>
                    <a:pt x="1356599" y="514605"/>
                  </a:lnTo>
                  <a:lnTo>
                    <a:pt x="1366417" y="557825"/>
                  </a:lnTo>
                  <a:lnTo>
                    <a:pt x="1373429" y="601481"/>
                  </a:lnTo>
                  <a:lnTo>
                    <a:pt x="1377636" y="645427"/>
                  </a:lnTo>
                  <a:lnTo>
                    <a:pt x="1379039" y="689519"/>
                  </a:lnTo>
                  <a:lnTo>
                    <a:pt x="1377636" y="733611"/>
                  </a:lnTo>
                  <a:lnTo>
                    <a:pt x="1373429" y="777557"/>
                  </a:lnTo>
                  <a:lnTo>
                    <a:pt x="1366417" y="821213"/>
                  </a:lnTo>
                  <a:lnTo>
                    <a:pt x="1356599" y="864433"/>
                  </a:lnTo>
                  <a:lnTo>
                    <a:pt x="1343977" y="907073"/>
                  </a:lnTo>
                  <a:lnTo>
                    <a:pt x="1328550" y="948986"/>
                  </a:lnTo>
                  <a:lnTo>
                    <a:pt x="1310318" y="990028"/>
                  </a:lnTo>
                  <a:lnTo>
                    <a:pt x="1289281" y="1030053"/>
                  </a:lnTo>
                  <a:lnTo>
                    <a:pt x="1265439" y="1068916"/>
                  </a:lnTo>
                  <a:lnTo>
                    <a:pt x="1238792" y="1106473"/>
                  </a:lnTo>
                  <a:lnTo>
                    <a:pt x="1209340" y="1142577"/>
                  </a:lnTo>
                  <a:lnTo>
                    <a:pt x="1177083" y="1177083"/>
                  </a:lnTo>
                  <a:lnTo>
                    <a:pt x="1142577" y="1209340"/>
                  </a:lnTo>
                  <a:lnTo>
                    <a:pt x="1106473" y="1238792"/>
                  </a:lnTo>
                  <a:lnTo>
                    <a:pt x="1068916" y="1265439"/>
                  </a:lnTo>
                  <a:lnTo>
                    <a:pt x="1030053" y="1289281"/>
                  </a:lnTo>
                  <a:lnTo>
                    <a:pt x="990028" y="1310318"/>
                  </a:lnTo>
                  <a:lnTo>
                    <a:pt x="948986" y="1328550"/>
                  </a:lnTo>
                  <a:lnTo>
                    <a:pt x="907073" y="1343977"/>
                  </a:lnTo>
                  <a:lnTo>
                    <a:pt x="864433" y="1356599"/>
                  </a:lnTo>
                  <a:lnTo>
                    <a:pt x="821213" y="1366417"/>
                  </a:lnTo>
                  <a:lnTo>
                    <a:pt x="777557" y="1373429"/>
                  </a:lnTo>
                  <a:lnTo>
                    <a:pt x="733611" y="1377636"/>
                  </a:lnTo>
                  <a:lnTo>
                    <a:pt x="689519" y="1379039"/>
                  </a:lnTo>
                  <a:lnTo>
                    <a:pt x="645427" y="1377636"/>
                  </a:lnTo>
                  <a:lnTo>
                    <a:pt x="601481" y="1373429"/>
                  </a:lnTo>
                  <a:lnTo>
                    <a:pt x="557825" y="1366417"/>
                  </a:lnTo>
                  <a:lnTo>
                    <a:pt x="514605" y="1356599"/>
                  </a:lnTo>
                  <a:lnTo>
                    <a:pt x="471965" y="1343977"/>
                  </a:lnTo>
                  <a:lnTo>
                    <a:pt x="430052" y="1328550"/>
                  </a:lnTo>
                  <a:lnTo>
                    <a:pt x="389010" y="1310318"/>
                  </a:lnTo>
                  <a:lnTo>
                    <a:pt x="348985" y="1289281"/>
                  </a:lnTo>
                  <a:lnTo>
                    <a:pt x="310122" y="1265439"/>
                  </a:lnTo>
                  <a:lnTo>
                    <a:pt x="272566" y="1238792"/>
                  </a:lnTo>
                  <a:lnTo>
                    <a:pt x="236462" y="1209340"/>
                  </a:lnTo>
                  <a:lnTo>
                    <a:pt x="201955" y="1177083"/>
                  </a:lnTo>
                  <a:lnTo>
                    <a:pt x="169698" y="1142577"/>
                  </a:lnTo>
                  <a:lnTo>
                    <a:pt x="140246" y="1106473"/>
                  </a:lnTo>
                  <a:lnTo>
                    <a:pt x="113600" y="1068916"/>
                  </a:lnTo>
                  <a:lnTo>
                    <a:pt x="89758" y="1030053"/>
                  </a:lnTo>
                  <a:lnTo>
                    <a:pt x="68721" y="990028"/>
                  </a:lnTo>
                  <a:lnTo>
                    <a:pt x="50488" y="948986"/>
                  </a:lnTo>
                  <a:lnTo>
                    <a:pt x="35061" y="907073"/>
                  </a:lnTo>
                  <a:lnTo>
                    <a:pt x="22439" y="864433"/>
                  </a:lnTo>
                  <a:lnTo>
                    <a:pt x="12622" y="821213"/>
                  </a:lnTo>
                  <a:lnTo>
                    <a:pt x="5609" y="777557"/>
                  </a:lnTo>
                  <a:lnTo>
                    <a:pt x="1402" y="733611"/>
                  </a:lnTo>
                  <a:lnTo>
                    <a:pt x="0" y="689519"/>
                  </a:lnTo>
                  <a:lnTo>
                    <a:pt x="1402" y="645427"/>
                  </a:lnTo>
                  <a:lnTo>
                    <a:pt x="5609" y="601481"/>
                  </a:lnTo>
                  <a:lnTo>
                    <a:pt x="12622" y="557825"/>
                  </a:lnTo>
                  <a:lnTo>
                    <a:pt x="22439" y="514605"/>
                  </a:lnTo>
                  <a:lnTo>
                    <a:pt x="35061" y="471965"/>
                  </a:lnTo>
                  <a:lnTo>
                    <a:pt x="50488" y="430052"/>
                  </a:lnTo>
                  <a:lnTo>
                    <a:pt x="68721" y="389010"/>
                  </a:lnTo>
                  <a:lnTo>
                    <a:pt x="89758" y="348985"/>
                  </a:lnTo>
                  <a:lnTo>
                    <a:pt x="113600" y="310122"/>
                  </a:lnTo>
                  <a:lnTo>
                    <a:pt x="140246" y="272566"/>
                  </a:lnTo>
                  <a:lnTo>
                    <a:pt x="169698" y="236462"/>
                  </a:lnTo>
                  <a:lnTo>
                    <a:pt x="201955" y="201955"/>
                  </a:lnTo>
                  <a:lnTo>
                    <a:pt x="236462" y="169698"/>
                  </a:lnTo>
                  <a:lnTo>
                    <a:pt x="272566" y="140246"/>
                  </a:lnTo>
                  <a:lnTo>
                    <a:pt x="310122" y="113600"/>
                  </a:lnTo>
                  <a:lnTo>
                    <a:pt x="348985" y="89758"/>
                  </a:lnTo>
                  <a:lnTo>
                    <a:pt x="389010" y="68721"/>
                  </a:lnTo>
                  <a:lnTo>
                    <a:pt x="430052" y="50488"/>
                  </a:lnTo>
                  <a:lnTo>
                    <a:pt x="471965" y="35061"/>
                  </a:lnTo>
                  <a:lnTo>
                    <a:pt x="514605" y="22439"/>
                  </a:lnTo>
                  <a:lnTo>
                    <a:pt x="557825" y="12622"/>
                  </a:lnTo>
                  <a:lnTo>
                    <a:pt x="601481" y="5609"/>
                  </a:lnTo>
                  <a:lnTo>
                    <a:pt x="645427" y="1402"/>
                  </a:lnTo>
                  <a:lnTo>
                    <a:pt x="689519" y="0"/>
                  </a:lnTo>
                  <a:lnTo>
                    <a:pt x="733611" y="1402"/>
                  </a:lnTo>
                  <a:lnTo>
                    <a:pt x="777557" y="5609"/>
                  </a:lnTo>
                  <a:lnTo>
                    <a:pt x="821213" y="12622"/>
                  </a:lnTo>
                  <a:lnTo>
                    <a:pt x="864433" y="22439"/>
                  </a:lnTo>
                  <a:lnTo>
                    <a:pt x="907073" y="35061"/>
                  </a:lnTo>
                  <a:lnTo>
                    <a:pt x="948986" y="50488"/>
                  </a:lnTo>
                  <a:lnTo>
                    <a:pt x="990028" y="68721"/>
                  </a:lnTo>
                  <a:lnTo>
                    <a:pt x="1030053" y="89758"/>
                  </a:lnTo>
                  <a:lnTo>
                    <a:pt x="1068916" y="113600"/>
                  </a:lnTo>
                  <a:lnTo>
                    <a:pt x="1106473" y="140246"/>
                  </a:lnTo>
                  <a:lnTo>
                    <a:pt x="1142577" y="169698"/>
                  </a:lnTo>
                  <a:lnTo>
                    <a:pt x="1177083" y="201955"/>
                  </a:lnTo>
                  <a:close/>
                </a:path>
              </a:pathLst>
            </a:custGeom>
            <a:ln w="104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3963433" y="1014684"/>
            <a:ext cx="3350895" cy="12319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900" spc="-10">
                <a:solidFill>
                  <a:srgbClr val="FFFFFF"/>
                </a:solidFill>
                <a:latin typeface="Verdana"/>
                <a:cs typeface="Verdana"/>
              </a:rPr>
              <a:t>author</a:t>
            </a:r>
            <a:endParaRPr sz="7900">
              <a:latin typeface="Verdana"/>
              <a:cs typeface="Verdan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795339" y="1014684"/>
            <a:ext cx="2606040" cy="1231900"/>
          </a:xfrm>
          <a:prstGeom prst="rect"/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pc="220">
                <a:latin typeface="Verdana"/>
                <a:cs typeface="Verdana"/>
              </a:rPr>
              <a:t>book</a:t>
            </a:r>
          </a:p>
        </p:txBody>
      </p:sp>
      <p:grpSp>
        <p:nvGrpSpPr>
          <p:cNvPr id="10" name="object 10" descr=""/>
          <p:cNvGrpSpPr/>
          <p:nvPr/>
        </p:nvGrpSpPr>
        <p:grpSpPr>
          <a:xfrm>
            <a:off x="7487585" y="4296888"/>
            <a:ext cx="4203065" cy="402590"/>
            <a:chOff x="7487585" y="4296888"/>
            <a:chExt cx="4203065" cy="402590"/>
          </a:xfrm>
        </p:grpSpPr>
        <p:sp>
          <p:nvSpPr>
            <p:cNvPr id="11" name="object 11" descr=""/>
            <p:cNvSpPr/>
            <p:nvPr/>
          </p:nvSpPr>
          <p:spPr>
            <a:xfrm>
              <a:off x="7487585" y="4497929"/>
              <a:ext cx="3853815" cy="0"/>
            </a:xfrm>
            <a:custGeom>
              <a:avLst/>
              <a:gdLst/>
              <a:ahLst/>
              <a:cxnLst/>
              <a:rect l="l" t="t" r="r" b="b"/>
              <a:pathLst>
                <a:path w="3853815" h="0">
                  <a:moveTo>
                    <a:pt x="0" y="0"/>
                  </a:moveTo>
                  <a:lnTo>
                    <a:pt x="3800956" y="0"/>
                  </a:lnTo>
                  <a:lnTo>
                    <a:pt x="3853310" y="0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1288546" y="4296888"/>
              <a:ext cx="402590" cy="402590"/>
            </a:xfrm>
            <a:custGeom>
              <a:avLst/>
              <a:gdLst/>
              <a:ahLst/>
              <a:cxnLst/>
              <a:rect l="l" t="t" r="r" b="b"/>
              <a:pathLst>
                <a:path w="402590" h="402589">
                  <a:moveTo>
                    <a:pt x="0" y="0"/>
                  </a:moveTo>
                  <a:lnTo>
                    <a:pt x="0" y="402081"/>
                  </a:lnTo>
                  <a:lnTo>
                    <a:pt x="402081" y="2010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452772" y="3186833"/>
            <a:ext cx="3041015" cy="2815590"/>
          </a:xfrm>
          <a:custGeom>
            <a:avLst/>
            <a:gdLst/>
            <a:ahLst/>
            <a:cxnLst/>
            <a:rect l="l" t="t" r="r" b="b"/>
            <a:pathLst>
              <a:path w="3041015" h="2815590">
                <a:moveTo>
                  <a:pt x="1727842" y="759406"/>
                </a:moveTo>
                <a:lnTo>
                  <a:pt x="1312630" y="759406"/>
                </a:lnTo>
                <a:lnTo>
                  <a:pt x="1312630" y="2815052"/>
                </a:lnTo>
                <a:lnTo>
                  <a:pt x="1727842" y="2815052"/>
                </a:lnTo>
                <a:lnTo>
                  <a:pt x="1727842" y="759406"/>
                </a:lnTo>
                <a:close/>
              </a:path>
              <a:path w="3041015" h="2815590">
                <a:moveTo>
                  <a:pt x="0" y="226135"/>
                </a:moveTo>
                <a:lnTo>
                  <a:pt x="0" y="2253276"/>
                </a:lnTo>
                <a:lnTo>
                  <a:pt x="1232580" y="2735952"/>
                </a:lnTo>
                <a:lnTo>
                  <a:pt x="1232580" y="709048"/>
                </a:lnTo>
                <a:lnTo>
                  <a:pt x="0" y="226135"/>
                </a:lnTo>
                <a:close/>
              </a:path>
              <a:path w="3041015" h="2815590">
                <a:moveTo>
                  <a:pt x="3040472" y="226135"/>
                </a:moveTo>
                <a:lnTo>
                  <a:pt x="1807892" y="709048"/>
                </a:lnTo>
                <a:lnTo>
                  <a:pt x="1807892" y="2735952"/>
                </a:lnTo>
                <a:lnTo>
                  <a:pt x="3040472" y="2253276"/>
                </a:lnTo>
                <a:lnTo>
                  <a:pt x="3040472" y="226135"/>
                </a:lnTo>
                <a:close/>
              </a:path>
              <a:path w="3041015" h="2815590">
                <a:moveTo>
                  <a:pt x="238484" y="132783"/>
                </a:moveTo>
                <a:lnTo>
                  <a:pt x="176486" y="162951"/>
                </a:lnTo>
                <a:lnTo>
                  <a:pt x="1484132" y="668192"/>
                </a:lnTo>
                <a:lnTo>
                  <a:pt x="1484132" y="631373"/>
                </a:lnTo>
                <a:lnTo>
                  <a:pt x="1483346" y="609074"/>
                </a:lnTo>
                <a:lnTo>
                  <a:pt x="1479732" y="575315"/>
                </a:lnTo>
                <a:lnTo>
                  <a:pt x="1383413" y="575315"/>
                </a:lnTo>
                <a:lnTo>
                  <a:pt x="238484" y="132783"/>
                </a:lnTo>
                <a:close/>
              </a:path>
              <a:path w="3041015" h="2815590">
                <a:moveTo>
                  <a:pt x="2530006" y="0"/>
                </a:moveTo>
                <a:lnTo>
                  <a:pt x="1742805" y="308323"/>
                </a:lnTo>
                <a:lnTo>
                  <a:pt x="1741622" y="308561"/>
                </a:lnTo>
                <a:lnTo>
                  <a:pt x="1701273" y="330511"/>
                </a:lnTo>
                <a:lnTo>
                  <a:pt x="1665556" y="358280"/>
                </a:lnTo>
                <a:lnTo>
                  <a:pt x="1634526" y="391773"/>
                </a:lnTo>
                <a:lnTo>
                  <a:pt x="1608238" y="430894"/>
                </a:lnTo>
                <a:lnTo>
                  <a:pt x="1586747" y="475549"/>
                </a:lnTo>
                <a:lnTo>
                  <a:pt x="1569950" y="527103"/>
                </a:lnTo>
                <a:lnTo>
                  <a:pt x="1560746" y="572964"/>
                </a:lnTo>
                <a:lnTo>
                  <a:pt x="1556099" y="631373"/>
                </a:lnTo>
                <a:lnTo>
                  <a:pt x="1556099" y="668192"/>
                </a:lnTo>
                <a:lnTo>
                  <a:pt x="1796410" y="575315"/>
                </a:lnTo>
                <a:lnTo>
                  <a:pt x="1656818" y="575315"/>
                </a:lnTo>
                <a:lnTo>
                  <a:pt x="1685214" y="543009"/>
                </a:lnTo>
                <a:lnTo>
                  <a:pt x="1617856" y="543009"/>
                </a:lnTo>
                <a:lnTo>
                  <a:pt x="1630290" y="502390"/>
                </a:lnTo>
                <a:lnTo>
                  <a:pt x="1649432" y="460365"/>
                </a:lnTo>
                <a:lnTo>
                  <a:pt x="1676727" y="419836"/>
                </a:lnTo>
                <a:lnTo>
                  <a:pt x="1713623" y="383707"/>
                </a:lnTo>
                <a:lnTo>
                  <a:pt x="1761569" y="354880"/>
                </a:lnTo>
                <a:lnTo>
                  <a:pt x="2591523" y="29929"/>
                </a:lnTo>
                <a:lnTo>
                  <a:pt x="2530006" y="0"/>
                </a:lnTo>
                <a:close/>
              </a:path>
              <a:path w="3041015" h="2815590">
                <a:moveTo>
                  <a:pt x="375779" y="66035"/>
                </a:moveTo>
                <a:lnTo>
                  <a:pt x="314262" y="95965"/>
                </a:lnTo>
                <a:lnTo>
                  <a:pt x="1214287" y="452033"/>
                </a:lnTo>
                <a:lnTo>
                  <a:pt x="1268624" y="479279"/>
                </a:lnTo>
                <a:lnTo>
                  <a:pt x="1314953" y="508945"/>
                </a:lnTo>
                <a:lnTo>
                  <a:pt x="1353233" y="540977"/>
                </a:lnTo>
                <a:lnTo>
                  <a:pt x="1383413" y="575315"/>
                </a:lnTo>
                <a:lnTo>
                  <a:pt x="1479732" y="575315"/>
                </a:lnTo>
                <a:lnTo>
                  <a:pt x="1479481" y="572964"/>
                </a:lnTo>
                <a:lnTo>
                  <a:pt x="1473471" y="543009"/>
                </a:lnTo>
                <a:lnTo>
                  <a:pt x="1422365" y="543009"/>
                </a:lnTo>
                <a:lnTo>
                  <a:pt x="1395478" y="511794"/>
                </a:lnTo>
                <a:lnTo>
                  <a:pt x="1363182" y="482427"/>
                </a:lnTo>
                <a:lnTo>
                  <a:pt x="1325517" y="454939"/>
                </a:lnTo>
                <a:lnTo>
                  <a:pt x="1282522" y="429358"/>
                </a:lnTo>
                <a:lnTo>
                  <a:pt x="1234234" y="405713"/>
                </a:lnTo>
                <a:lnTo>
                  <a:pt x="375779" y="66035"/>
                </a:lnTo>
                <a:close/>
              </a:path>
              <a:path w="3041015" h="2815590">
                <a:moveTo>
                  <a:pt x="2802218" y="132545"/>
                </a:moveTo>
                <a:lnTo>
                  <a:pt x="1656818" y="575315"/>
                </a:lnTo>
                <a:lnTo>
                  <a:pt x="1796410" y="575315"/>
                </a:lnTo>
                <a:lnTo>
                  <a:pt x="2863986" y="162713"/>
                </a:lnTo>
                <a:lnTo>
                  <a:pt x="2802218" y="132545"/>
                </a:lnTo>
                <a:close/>
              </a:path>
              <a:path w="3041015" h="2815590">
                <a:moveTo>
                  <a:pt x="511408" y="237"/>
                </a:moveTo>
                <a:lnTo>
                  <a:pt x="449651" y="30167"/>
                </a:lnTo>
                <a:lnTo>
                  <a:pt x="1278662" y="354880"/>
                </a:lnTo>
                <a:lnTo>
                  <a:pt x="1326609" y="383707"/>
                </a:lnTo>
                <a:lnTo>
                  <a:pt x="1363506" y="419836"/>
                </a:lnTo>
                <a:lnTo>
                  <a:pt x="1390799" y="460365"/>
                </a:lnTo>
                <a:lnTo>
                  <a:pt x="1409937" y="502390"/>
                </a:lnTo>
                <a:lnTo>
                  <a:pt x="1422365" y="543009"/>
                </a:lnTo>
                <a:lnTo>
                  <a:pt x="1473471" y="543009"/>
                </a:lnTo>
                <a:lnTo>
                  <a:pt x="1453484" y="475549"/>
                </a:lnTo>
                <a:lnTo>
                  <a:pt x="1431997" y="430894"/>
                </a:lnTo>
                <a:lnTo>
                  <a:pt x="1405709" y="391773"/>
                </a:lnTo>
                <a:lnTo>
                  <a:pt x="1374678" y="358280"/>
                </a:lnTo>
                <a:lnTo>
                  <a:pt x="1338959" y="330511"/>
                </a:lnTo>
                <a:lnTo>
                  <a:pt x="1298609" y="308561"/>
                </a:lnTo>
                <a:lnTo>
                  <a:pt x="511408" y="237"/>
                </a:lnTo>
                <a:close/>
              </a:path>
              <a:path w="3041015" h="2815590">
                <a:moveTo>
                  <a:pt x="2665164" y="65797"/>
                </a:moveTo>
                <a:lnTo>
                  <a:pt x="1806939" y="405238"/>
                </a:lnTo>
                <a:lnTo>
                  <a:pt x="1757708" y="429358"/>
                </a:lnTo>
                <a:lnTo>
                  <a:pt x="1714715" y="454939"/>
                </a:lnTo>
                <a:lnTo>
                  <a:pt x="1677048" y="482427"/>
                </a:lnTo>
                <a:lnTo>
                  <a:pt x="1644748" y="511794"/>
                </a:lnTo>
                <a:lnTo>
                  <a:pt x="1617856" y="543009"/>
                </a:lnTo>
                <a:lnTo>
                  <a:pt x="1685214" y="543009"/>
                </a:lnTo>
                <a:lnTo>
                  <a:pt x="1687000" y="540977"/>
                </a:lnTo>
                <a:lnTo>
                  <a:pt x="1725278" y="508945"/>
                </a:lnTo>
                <a:lnTo>
                  <a:pt x="1771604" y="479279"/>
                </a:lnTo>
                <a:lnTo>
                  <a:pt x="1825944" y="452033"/>
                </a:lnTo>
                <a:lnTo>
                  <a:pt x="2726451" y="95727"/>
                </a:lnTo>
                <a:lnTo>
                  <a:pt x="2665164" y="657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558505" y="3134479"/>
            <a:ext cx="2010410" cy="2920365"/>
            <a:chOff x="4558505" y="3134479"/>
            <a:chExt cx="2010410" cy="2920365"/>
          </a:xfrm>
        </p:grpSpPr>
        <p:sp>
          <p:nvSpPr>
            <p:cNvPr id="4" name="object 4" descr=""/>
            <p:cNvSpPr/>
            <p:nvPr/>
          </p:nvSpPr>
          <p:spPr>
            <a:xfrm>
              <a:off x="4610859" y="4195775"/>
              <a:ext cx="1905635" cy="1806575"/>
            </a:xfrm>
            <a:custGeom>
              <a:avLst/>
              <a:gdLst/>
              <a:ahLst/>
              <a:cxnLst/>
              <a:rect l="l" t="t" r="r" b="b"/>
              <a:pathLst>
                <a:path w="1905634" h="1806575">
                  <a:moveTo>
                    <a:pt x="952150" y="0"/>
                  </a:moveTo>
                  <a:lnTo>
                    <a:pt x="905601" y="0"/>
                  </a:lnTo>
                  <a:lnTo>
                    <a:pt x="864498" y="1827"/>
                  </a:lnTo>
                  <a:lnTo>
                    <a:pt x="820877" y="5843"/>
                  </a:lnTo>
                  <a:lnTo>
                    <a:pt x="777502" y="11930"/>
                  </a:lnTo>
                  <a:lnTo>
                    <a:pt x="734451" y="20091"/>
                  </a:lnTo>
                  <a:lnTo>
                    <a:pt x="691808" y="30327"/>
                  </a:lnTo>
                  <a:lnTo>
                    <a:pt x="649652" y="42642"/>
                  </a:lnTo>
                  <a:lnTo>
                    <a:pt x="608065" y="57036"/>
                  </a:lnTo>
                  <a:lnTo>
                    <a:pt x="567127" y="73514"/>
                  </a:lnTo>
                  <a:lnTo>
                    <a:pt x="526920" y="92077"/>
                  </a:lnTo>
                  <a:lnTo>
                    <a:pt x="487524" y="112727"/>
                  </a:lnTo>
                  <a:lnTo>
                    <a:pt x="449020" y="135467"/>
                  </a:lnTo>
                  <a:lnTo>
                    <a:pt x="411489" y="160299"/>
                  </a:lnTo>
                  <a:lnTo>
                    <a:pt x="375013" y="187225"/>
                  </a:lnTo>
                  <a:lnTo>
                    <a:pt x="339672" y="216249"/>
                  </a:lnTo>
                  <a:lnTo>
                    <a:pt x="305547" y="247371"/>
                  </a:lnTo>
                  <a:lnTo>
                    <a:pt x="272719" y="280595"/>
                  </a:lnTo>
                  <a:lnTo>
                    <a:pt x="241270" y="315923"/>
                  </a:lnTo>
                  <a:lnTo>
                    <a:pt x="207875" y="358081"/>
                  </a:lnTo>
                  <a:lnTo>
                    <a:pt x="177636" y="401544"/>
                  </a:lnTo>
                  <a:lnTo>
                    <a:pt x="150401" y="446172"/>
                  </a:lnTo>
                  <a:lnTo>
                    <a:pt x="126020" y="491824"/>
                  </a:lnTo>
                  <a:lnTo>
                    <a:pt x="104340" y="538358"/>
                  </a:lnTo>
                  <a:lnTo>
                    <a:pt x="85210" y="585635"/>
                  </a:lnTo>
                  <a:lnTo>
                    <a:pt x="68479" y="633513"/>
                  </a:lnTo>
                  <a:lnTo>
                    <a:pt x="53995" y="681851"/>
                  </a:lnTo>
                  <a:lnTo>
                    <a:pt x="41607" y="730509"/>
                  </a:lnTo>
                  <a:lnTo>
                    <a:pt x="31163" y="779346"/>
                  </a:lnTo>
                  <a:lnTo>
                    <a:pt x="22512" y="828221"/>
                  </a:lnTo>
                  <a:lnTo>
                    <a:pt x="15503" y="876993"/>
                  </a:lnTo>
                  <a:lnTo>
                    <a:pt x="9983" y="925522"/>
                  </a:lnTo>
                  <a:lnTo>
                    <a:pt x="5802" y="973666"/>
                  </a:lnTo>
                  <a:lnTo>
                    <a:pt x="2808" y="1021285"/>
                  </a:lnTo>
                  <a:lnTo>
                    <a:pt x="850" y="1068238"/>
                  </a:lnTo>
                  <a:lnTo>
                    <a:pt x="0" y="1116854"/>
                  </a:lnTo>
                  <a:lnTo>
                    <a:pt x="693" y="1165426"/>
                  </a:lnTo>
                  <a:lnTo>
                    <a:pt x="3130" y="1213764"/>
                  </a:lnTo>
                  <a:lnTo>
                    <a:pt x="7511" y="1261679"/>
                  </a:lnTo>
                  <a:lnTo>
                    <a:pt x="14037" y="1308983"/>
                  </a:lnTo>
                  <a:lnTo>
                    <a:pt x="22906" y="1355486"/>
                  </a:lnTo>
                  <a:lnTo>
                    <a:pt x="34321" y="1400999"/>
                  </a:lnTo>
                  <a:lnTo>
                    <a:pt x="48480" y="1445334"/>
                  </a:lnTo>
                  <a:lnTo>
                    <a:pt x="65584" y="1488301"/>
                  </a:lnTo>
                  <a:lnTo>
                    <a:pt x="85834" y="1529711"/>
                  </a:lnTo>
                  <a:lnTo>
                    <a:pt x="109500" y="1569473"/>
                  </a:lnTo>
                  <a:lnTo>
                    <a:pt x="136570" y="1607103"/>
                  </a:lnTo>
                  <a:lnTo>
                    <a:pt x="167457" y="1642708"/>
                  </a:lnTo>
                  <a:lnTo>
                    <a:pt x="202290" y="1675999"/>
                  </a:lnTo>
                  <a:lnTo>
                    <a:pt x="241270" y="1706789"/>
                  </a:lnTo>
                  <a:lnTo>
                    <a:pt x="283657" y="1733901"/>
                  </a:lnTo>
                  <a:lnTo>
                    <a:pt x="327430" y="1755852"/>
                  </a:lnTo>
                  <a:lnTo>
                    <a:pt x="372443" y="1773123"/>
                  </a:lnTo>
                  <a:lnTo>
                    <a:pt x="418552" y="1786194"/>
                  </a:lnTo>
                  <a:lnTo>
                    <a:pt x="465610" y="1795548"/>
                  </a:lnTo>
                  <a:lnTo>
                    <a:pt x="513472" y="1801664"/>
                  </a:lnTo>
                  <a:lnTo>
                    <a:pt x="561993" y="1805023"/>
                  </a:lnTo>
                  <a:lnTo>
                    <a:pt x="611028" y="1806107"/>
                  </a:lnTo>
                  <a:lnTo>
                    <a:pt x="660431" y="1805396"/>
                  </a:lnTo>
                  <a:lnTo>
                    <a:pt x="710056" y="1803371"/>
                  </a:lnTo>
                  <a:lnTo>
                    <a:pt x="858817" y="1794219"/>
                  </a:lnTo>
                  <a:lnTo>
                    <a:pt x="907880" y="1791747"/>
                  </a:lnTo>
                  <a:lnTo>
                    <a:pt x="954711" y="1790413"/>
                  </a:lnTo>
                  <a:lnTo>
                    <a:pt x="1380511" y="1790413"/>
                  </a:lnTo>
                  <a:lnTo>
                    <a:pt x="1401333" y="1788142"/>
                  </a:lnTo>
                  <a:lnTo>
                    <a:pt x="1449384" y="1779857"/>
                  </a:lnTo>
                  <a:lnTo>
                    <a:pt x="1496634" y="1768091"/>
                  </a:lnTo>
                  <a:lnTo>
                    <a:pt x="1542937" y="1752331"/>
                  </a:lnTo>
                  <a:lnTo>
                    <a:pt x="1588152" y="1732068"/>
                  </a:lnTo>
                  <a:lnTo>
                    <a:pt x="1632134" y="1706789"/>
                  </a:lnTo>
                  <a:lnTo>
                    <a:pt x="1674561" y="1676525"/>
                  </a:lnTo>
                  <a:lnTo>
                    <a:pt x="1712812" y="1643408"/>
                  </a:lnTo>
                  <a:lnTo>
                    <a:pt x="1747047" y="1607652"/>
                  </a:lnTo>
                  <a:lnTo>
                    <a:pt x="1777431" y="1569473"/>
                  </a:lnTo>
                  <a:lnTo>
                    <a:pt x="1804124" y="1529084"/>
                  </a:lnTo>
                  <a:lnTo>
                    <a:pt x="1827291" y="1486700"/>
                  </a:lnTo>
                  <a:lnTo>
                    <a:pt x="1847093" y="1442536"/>
                  </a:lnTo>
                  <a:lnTo>
                    <a:pt x="1863693" y="1396807"/>
                  </a:lnTo>
                  <a:lnTo>
                    <a:pt x="1877253" y="1349727"/>
                  </a:lnTo>
                  <a:lnTo>
                    <a:pt x="1887936" y="1301511"/>
                  </a:lnTo>
                  <a:lnTo>
                    <a:pt x="1895904" y="1252374"/>
                  </a:lnTo>
                  <a:lnTo>
                    <a:pt x="1901321" y="1202530"/>
                  </a:lnTo>
                  <a:lnTo>
                    <a:pt x="1904348" y="1152194"/>
                  </a:lnTo>
                  <a:lnTo>
                    <a:pt x="1905148" y="1101581"/>
                  </a:lnTo>
                  <a:lnTo>
                    <a:pt x="1903883" y="1050905"/>
                  </a:lnTo>
                  <a:lnTo>
                    <a:pt x="1901137" y="1004229"/>
                  </a:lnTo>
                  <a:lnTo>
                    <a:pt x="1896945" y="957072"/>
                  </a:lnTo>
                  <a:lnTo>
                    <a:pt x="1891210" y="909557"/>
                  </a:lnTo>
                  <a:lnTo>
                    <a:pt x="1883835" y="861810"/>
                  </a:lnTo>
                  <a:lnTo>
                    <a:pt x="1874723" y="813953"/>
                  </a:lnTo>
                  <a:lnTo>
                    <a:pt x="1863777" y="766112"/>
                  </a:lnTo>
                  <a:lnTo>
                    <a:pt x="1850901" y="718411"/>
                  </a:lnTo>
                  <a:lnTo>
                    <a:pt x="1835997" y="670975"/>
                  </a:lnTo>
                  <a:lnTo>
                    <a:pt x="1818968" y="623927"/>
                  </a:lnTo>
                  <a:lnTo>
                    <a:pt x="1799718" y="577392"/>
                  </a:lnTo>
                  <a:lnTo>
                    <a:pt x="1778149" y="531495"/>
                  </a:lnTo>
                  <a:lnTo>
                    <a:pt x="1754164" y="486359"/>
                  </a:lnTo>
                  <a:lnTo>
                    <a:pt x="1727668" y="442110"/>
                  </a:lnTo>
                  <a:lnTo>
                    <a:pt x="1698562" y="398871"/>
                  </a:lnTo>
                  <a:lnTo>
                    <a:pt x="1666749" y="356768"/>
                  </a:lnTo>
                  <a:lnTo>
                    <a:pt x="1632134" y="315923"/>
                  </a:lnTo>
                  <a:lnTo>
                    <a:pt x="1599243" y="281032"/>
                  </a:lnTo>
                  <a:lnTo>
                    <a:pt x="1565058" y="248168"/>
                  </a:lnTo>
                  <a:lnTo>
                    <a:pt x="1529662" y="217334"/>
                  </a:lnTo>
                  <a:lnTo>
                    <a:pt x="1493134" y="188530"/>
                  </a:lnTo>
                  <a:lnTo>
                    <a:pt x="1455556" y="161760"/>
                  </a:lnTo>
                  <a:lnTo>
                    <a:pt x="1417008" y="137026"/>
                  </a:lnTo>
                  <a:lnTo>
                    <a:pt x="1377571" y="114330"/>
                  </a:lnTo>
                  <a:lnTo>
                    <a:pt x="1337328" y="93676"/>
                  </a:lnTo>
                  <a:lnTo>
                    <a:pt x="1296357" y="75064"/>
                  </a:lnTo>
                  <a:lnTo>
                    <a:pt x="1254741" y="58497"/>
                  </a:lnTo>
                  <a:lnTo>
                    <a:pt x="1212560" y="43979"/>
                  </a:lnTo>
                  <a:lnTo>
                    <a:pt x="1169896" y="31510"/>
                  </a:lnTo>
                  <a:lnTo>
                    <a:pt x="1126828" y="21094"/>
                  </a:lnTo>
                  <a:lnTo>
                    <a:pt x="1083439" y="12732"/>
                  </a:lnTo>
                  <a:lnTo>
                    <a:pt x="1039809" y="6428"/>
                  </a:lnTo>
                  <a:lnTo>
                    <a:pt x="996019" y="2183"/>
                  </a:lnTo>
                  <a:lnTo>
                    <a:pt x="952150" y="0"/>
                  </a:lnTo>
                  <a:close/>
                </a:path>
                <a:path w="1905634" h="1806575">
                  <a:moveTo>
                    <a:pt x="1380511" y="1790413"/>
                  </a:moveTo>
                  <a:lnTo>
                    <a:pt x="1005255" y="1790413"/>
                  </a:lnTo>
                  <a:lnTo>
                    <a:pt x="1054560" y="1791581"/>
                  </a:lnTo>
                  <a:lnTo>
                    <a:pt x="1106983" y="1793456"/>
                  </a:lnTo>
                  <a:lnTo>
                    <a:pt x="1106851" y="1793456"/>
                  </a:lnTo>
                  <a:lnTo>
                    <a:pt x="1203973" y="1796685"/>
                  </a:lnTo>
                  <a:lnTo>
                    <a:pt x="1261782" y="1797301"/>
                  </a:lnTo>
                  <a:lnTo>
                    <a:pt x="1249143" y="1797301"/>
                  </a:lnTo>
                  <a:lnTo>
                    <a:pt x="1303397" y="1796310"/>
                  </a:lnTo>
                  <a:lnTo>
                    <a:pt x="1352622" y="1793456"/>
                  </a:lnTo>
                  <a:lnTo>
                    <a:pt x="1380511" y="17904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610859" y="4195656"/>
              <a:ext cx="1905635" cy="1806575"/>
            </a:xfrm>
            <a:custGeom>
              <a:avLst/>
              <a:gdLst/>
              <a:ahLst/>
              <a:cxnLst/>
              <a:rect l="l" t="t" r="r" b="b"/>
              <a:pathLst>
                <a:path w="1905634" h="1806575">
                  <a:moveTo>
                    <a:pt x="1632134" y="316043"/>
                  </a:moveTo>
                  <a:lnTo>
                    <a:pt x="1666750" y="356887"/>
                  </a:lnTo>
                  <a:lnTo>
                    <a:pt x="1698562" y="398991"/>
                  </a:lnTo>
                  <a:lnTo>
                    <a:pt x="1727668" y="442230"/>
                  </a:lnTo>
                  <a:lnTo>
                    <a:pt x="1754164" y="486479"/>
                  </a:lnTo>
                  <a:lnTo>
                    <a:pt x="1778149" y="531614"/>
                  </a:lnTo>
                  <a:lnTo>
                    <a:pt x="1799717" y="577511"/>
                  </a:lnTo>
                  <a:lnTo>
                    <a:pt x="1818968" y="624046"/>
                  </a:lnTo>
                  <a:lnTo>
                    <a:pt x="1835997" y="671094"/>
                  </a:lnTo>
                  <a:lnTo>
                    <a:pt x="1850901" y="718530"/>
                  </a:lnTo>
                  <a:lnTo>
                    <a:pt x="1863777" y="766231"/>
                  </a:lnTo>
                  <a:lnTo>
                    <a:pt x="1874723" y="814072"/>
                  </a:lnTo>
                  <a:lnTo>
                    <a:pt x="1883835" y="861929"/>
                  </a:lnTo>
                  <a:lnTo>
                    <a:pt x="1891209" y="909677"/>
                  </a:lnTo>
                  <a:lnTo>
                    <a:pt x="1896944" y="957191"/>
                  </a:lnTo>
                  <a:lnTo>
                    <a:pt x="1901136" y="1004349"/>
                  </a:lnTo>
                  <a:lnTo>
                    <a:pt x="1903882" y="1051024"/>
                  </a:lnTo>
                  <a:lnTo>
                    <a:pt x="1905147" y="1101700"/>
                  </a:lnTo>
                  <a:lnTo>
                    <a:pt x="1904347" y="1152313"/>
                  </a:lnTo>
                  <a:lnTo>
                    <a:pt x="1901321" y="1202649"/>
                  </a:lnTo>
                  <a:lnTo>
                    <a:pt x="1895904" y="1252493"/>
                  </a:lnTo>
                  <a:lnTo>
                    <a:pt x="1887936" y="1301630"/>
                  </a:lnTo>
                  <a:lnTo>
                    <a:pt x="1877253" y="1349846"/>
                  </a:lnTo>
                  <a:lnTo>
                    <a:pt x="1863693" y="1396926"/>
                  </a:lnTo>
                  <a:lnTo>
                    <a:pt x="1847093" y="1442655"/>
                  </a:lnTo>
                  <a:lnTo>
                    <a:pt x="1827291" y="1486819"/>
                  </a:lnTo>
                  <a:lnTo>
                    <a:pt x="1804124" y="1529203"/>
                  </a:lnTo>
                  <a:lnTo>
                    <a:pt x="1777431" y="1569592"/>
                  </a:lnTo>
                  <a:lnTo>
                    <a:pt x="1747047" y="1607772"/>
                  </a:lnTo>
                  <a:lnTo>
                    <a:pt x="1712812" y="1643527"/>
                  </a:lnTo>
                  <a:lnTo>
                    <a:pt x="1674562" y="1676644"/>
                  </a:lnTo>
                  <a:lnTo>
                    <a:pt x="1632134" y="1706908"/>
                  </a:lnTo>
                  <a:lnTo>
                    <a:pt x="1588152" y="1732187"/>
                  </a:lnTo>
                  <a:lnTo>
                    <a:pt x="1542938" y="1752450"/>
                  </a:lnTo>
                  <a:lnTo>
                    <a:pt x="1496634" y="1768210"/>
                  </a:lnTo>
                  <a:lnTo>
                    <a:pt x="1449384" y="1779976"/>
                  </a:lnTo>
                  <a:lnTo>
                    <a:pt x="1401333" y="1788261"/>
                  </a:lnTo>
                  <a:lnTo>
                    <a:pt x="1352622" y="1793575"/>
                  </a:lnTo>
                  <a:lnTo>
                    <a:pt x="1303397" y="1796429"/>
                  </a:lnTo>
                  <a:lnTo>
                    <a:pt x="1253799" y="1797336"/>
                  </a:lnTo>
                  <a:lnTo>
                    <a:pt x="1203973" y="1796805"/>
                  </a:lnTo>
                  <a:lnTo>
                    <a:pt x="1154062" y="1795348"/>
                  </a:lnTo>
                  <a:lnTo>
                    <a:pt x="1104210" y="1793476"/>
                  </a:lnTo>
                  <a:lnTo>
                    <a:pt x="1054560" y="1791700"/>
                  </a:lnTo>
                  <a:lnTo>
                    <a:pt x="1005255" y="1790533"/>
                  </a:lnTo>
                  <a:lnTo>
                    <a:pt x="956440" y="1790483"/>
                  </a:lnTo>
                  <a:lnTo>
                    <a:pt x="907880" y="1791866"/>
                  </a:lnTo>
                  <a:lnTo>
                    <a:pt x="858817" y="1794339"/>
                  </a:lnTo>
                  <a:lnTo>
                    <a:pt x="809395" y="1797421"/>
                  </a:lnTo>
                  <a:lnTo>
                    <a:pt x="759760" y="1800631"/>
                  </a:lnTo>
                  <a:lnTo>
                    <a:pt x="710057" y="1803490"/>
                  </a:lnTo>
                  <a:lnTo>
                    <a:pt x="660431" y="1805515"/>
                  </a:lnTo>
                  <a:lnTo>
                    <a:pt x="611028" y="1806226"/>
                  </a:lnTo>
                  <a:lnTo>
                    <a:pt x="561994" y="1805143"/>
                  </a:lnTo>
                  <a:lnTo>
                    <a:pt x="513472" y="1801783"/>
                  </a:lnTo>
                  <a:lnTo>
                    <a:pt x="465610" y="1795667"/>
                  </a:lnTo>
                  <a:lnTo>
                    <a:pt x="418552" y="1786314"/>
                  </a:lnTo>
                  <a:lnTo>
                    <a:pt x="372444" y="1773242"/>
                  </a:lnTo>
                  <a:lnTo>
                    <a:pt x="327430" y="1755971"/>
                  </a:lnTo>
                  <a:lnTo>
                    <a:pt x="283657" y="1734020"/>
                  </a:lnTo>
                  <a:lnTo>
                    <a:pt x="241270" y="1706908"/>
                  </a:lnTo>
                  <a:lnTo>
                    <a:pt x="202290" y="1676119"/>
                  </a:lnTo>
                  <a:lnTo>
                    <a:pt x="167457" y="1642827"/>
                  </a:lnTo>
                  <a:lnTo>
                    <a:pt x="136570" y="1607222"/>
                  </a:lnTo>
                  <a:lnTo>
                    <a:pt x="109429" y="1569494"/>
                  </a:lnTo>
                  <a:lnTo>
                    <a:pt x="85834" y="1529830"/>
                  </a:lnTo>
                  <a:lnTo>
                    <a:pt x="65585" y="1488420"/>
                  </a:lnTo>
                  <a:lnTo>
                    <a:pt x="48480" y="1445453"/>
                  </a:lnTo>
                  <a:lnTo>
                    <a:pt x="34321" y="1401119"/>
                  </a:lnTo>
                  <a:lnTo>
                    <a:pt x="22906" y="1355605"/>
                  </a:lnTo>
                  <a:lnTo>
                    <a:pt x="14037" y="1309102"/>
                  </a:lnTo>
                  <a:lnTo>
                    <a:pt x="7511" y="1261798"/>
                  </a:lnTo>
                  <a:lnTo>
                    <a:pt x="3130" y="1213883"/>
                  </a:lnTo>
                  <a:lnTo>
                    <a:pt x="693" y="1165545"/>
                  </a:lnTo>
                  <a:lnTo>
                    <a:pt x="0" y="1116974"/>
                  </a:lnTo>
                  <a:lnTo>
                    <a:pt x="850" y="1068358"/>
                  </a:lnTo>
                  <a:lnTo>
                    <a:pt x="2808" y="1021404"/>
                  </a:lnTo>
                  <a:lnTo>
                    <a:pt x="5802" y="973785"/>
                  </a:lnTo>
                  <a:lnTo>
                    <a:pt x="9983" y="925641"/>
                  </a:lnTo>
                  <a:lnTo>
                    <a:pt x="15503" y="877112"/>
                  </a:lnTo>
                  <a:lnTo>
                    <a:pt x="22512" y="828340"/>
                  </a:lnTo>
                  <a:lnTo>
                    <a:pt x="31163" y="779465"/>
                  </a:lnTo>
                  <a:lnTo>
                    <a:pt x="41607" y="730628"/>
                  </a:lnTo>
                  <a:lnTo>
                    <a:pt x="53995" y="681970"/>
                  </a:lnTo>
                  <a:lnTo>
                    <a:pt x="68479" y="633632"/>
                  </a:lnTo>
                  <a:lnTo>
                    <a:pt x="85210" y="585754"/>
                  </a:lnTo>
                  <a:lnTo>
                    <a:pt x="104340" y="538477"/>
                  </a:lnTo>
                  <a:lnTo>
                    <a:pt x="126020" y="491943"/>
                  </a:lnTo>
                  <a:lnTo>
                    <a:pt x="150401" y="446292"/>
                  </a:lnTo>
                  <a:lnTo>
                    <a:pt x="177636" y="401664"/>
                  </a:lnTo>
                  <a:lnTo>
                    <a:pt x="207875" y="358201"/>
                  </a:lnTo>
                  <a:lnTo>
                    <a:pt x="241270" y="316043"/>
                  </a:lnTo>
                  <a:lnTo>
                    <a:pt x="272719" y="280715"/>
                  </a:lnTo>
                  <a:lnTo>
                    <a:pt x="305547" y="247491"/>
                  </a:lnTo>
                  <a:lnTo>
                    <a:pt x="339672" y="216368"/>
                  </a:lnTo>
                  <a:lnTo>
                    <a:pt x="375013" y="187345"/>
                  </a:lnTo>
                  <a:lnTo>
                    <a:pt x="411489" y="160418"/>
                  </a:lnTo>
                  <a:lnTo>
                    <a:pt x="449020" y="135586"/>
                  </a:lnTo>
                  <a:lnTo>
                    <a:pt x="487523" y="112846"/>
                  </a:lnTo>
                  <a:lnTo>
                    <a:pt x="526919" y="92196"/>
                  </a:lnTo>
                  <a:lnTo>
                    <a:pt x="567127" y="73633"/>
                  </a:lnTo>
                  <a:lnTo>
                    <a:pt x="608065" y="57156"/>
                  </a:lnTo>
                  <a:lnTo>
                    <a:pt x="649652" y="42761"/>
                  </a:lnTo>
                  <a:lnTo>
                    <a:pt x="691808" y="30447"/>
                  </a:lnTo>
                  <a:lnTo>
                    <a:pt x="734451" y="20210"/>
                  </a:lnTo>
                  <a:lnTo>
                    <a:pt x="777502" y="12050"/>
                  </a:lnTo>
                  <a:lnTo>
                    <a:pt x="820877" y="5963"/>
                  </a:lnTo>
                  <a:lnTo>
                    <a:pt x="864498" y="1947"/>
                  </a:lnTo>
                  <a:lnTo>
                    <a:pt x="908282" y="0"/>
                  </a:lnTo>
                  <a:lnTo>
                    <a:pt x="952150" y="119"/>
                  </a:lnTo>
                  <a:lnTo>
                    <a:pt x="996019" y="2302"/>
                  </a:lnTo>
                  <a:lnTo>
                    <a:pt x="1039809" y="6547"/>
                  </a:lnTo>
                  <a:lnTo>
                    <a:pt x="1083439" y="12852"/>
                  </a:lnTo>
                  <a:lnTo>
                    <a:pt x="1126828" y="21213"/>
                  </a:lnTo>
                  <a:lnTo>
                    <a:pt x="1169896" y="31629"/>
                  </a:lnTo>
                  <a:lnTo>
                    <a:pt x="1212560" y="44098"/>
                  </a:lnTo>
                  <a:lnTo>
                    <a:pt x="1254741" y="58617"/>
                  </a:lnTo>
                  <a:lnTo>
                    <a:pt x="1296357" y="75183"/>
                  </a:lnTo>
                  <a:lnTo>
                    <a:pt x="1337328" y="93795"/>
                  </a:lnTo>
                  <a:lnTo>
                    <a:pt x="1377572" y="114450"/>
                  </a:lnTo>
                  <a:lnTo>
                    <a:pt x="1417008" y="137145"/>
                  </a:lnTo>
                  <a:lnTo>
                    <a:pt x="1455556" y="161879"/>
                  </a:lnTo>
                  <a:lnTo>
                    <a:pt x="1493134" y="188649"/>
                  </a:lnTo>
                  <a:lnTo>
                    <a:pt x="1529662" y="217453"/>
                  </a:lnTo>
                  <a:lnTo>
                    <a:pt x="1565059" y="248288"/>
                  </a:lnTo>
                  <a:lnTo>
                    <a:pt x="1599243" y="281152"/>
                  </a:lnTo>
                  <a:lnTo>
                    <a:pt x="1632134" y="316043"/>
                  </a:lnTo>
                  <a:close/>
                </a:path>
              </a:pathLst>
            </a:custGeom>
            <a:ln w="104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873919" y="3186834"/>
              <a:ext cx="1379220" cy="1379220"/>
            </a:xfrm>
            <a:custGeom>
              <a:avLst/>
              <a:gdLst/>
              <a:ahLst/>
              <a:cxnLst/>
              <a:rect l="l" t="t" r="r" b="b"/>
              <a:pathLst>
                <a:path w="1379220" h="1379220">
                  <a:moveTo>
                    <a:pt x="689520" y="0"/>
                  </a:moveTo>
                  <a:lnTo>
                    <a:pt x="645428" y="1402"/>
                  </a:lnTo>
                  <a:lnTo>
                    <a:pt x="601482" y="5609"/>
                  </a:lnTo>
                  <a:lnTo>
                    <a:pt x="557826" y="12622"/>
                  </a:lnTo>
                  <a:lnTo>
                    <a:pt x="514605" y="22439"/>
                  </a:lnTo>
                  <a:lnTo>
                    <a:pt x="471966" y="35061"/>
                  </a:lnTo>
                  <a:lnTo>
                    <a:pt x="430053" y="50488"/>
                  </a:lnTo>
                  <a:lnTo>
                    <a:pt x="389011" y="68721"/>
                  </a:lnTo>
                  <a:lnTo>
                    <a:pt x="348986" y="89758"/>
                  </a:lnTo>
                  <a:lnTo>
                    <a:pt x="310122" y="113600"/>
                  </a:lnTo>
                  <a:lnTo>
                    <a:pt x="272566" y="140247"/>
                  </a:lnTo>
                  <a:lnTo>
                    <a:pt x="236462" y="169699"/>
                  </a:lnTo>
                  <a:lnTo>
                    <a:pt x="201955" y="201955"/>
                  </a:lnTo>
                  <a:lnTo>
                    <a:pt x="169699" y="236462"/>
                  </a:lnTo>
                  <a:lnTo>
                    <a:pt x="140247" y="272566"/>
                  </a:lnTo>
                  <a:lnTo>
                    <a:pt x="113600" y="310122"/>
                  </a:lnTo>
                  <a:lnTo>
                    <a:pt x="89758" y="348985"/>
                  </a:lnTo>
                  <a:lnTo>
                    <a:pt x="68721" y="389010"/>
                  </a:lnTo>
                  <a:lnTo>
                    <a:pt x="50488" y="430052"/>
                  </a:lnTo>
                  <a:lnTo>
                    <a:pt x="35061" y="471965"/>
                  </a:lnTo>
                  <a:lnTo>
                    <a:pt x="22439" y="514605"/>
                  </a:lnTo>
                  <a:lnTo>
                    <a:pt x="12622" y="557825"/>
                  </a:lnTo>
                  <a:lnTo>
                    <a:pt x="5609" y="601481"/>
                  </a:lnTo>
                  <a:lnTo>
                    <a:pt x="1402" y="645427"/>
                  </a:lnTo>
                  <a:lnTo>
                    <a:pt x="0" y="689519"/>
                  </a:lnTo>
                  <a:lnTo>
                    <a:pt x="1402" y="733611"/>
                  </a:lnTo>
                  <a:lnTo>
                    <a:pt x="5609" y="777557"/>
                  </a:lnTo>
                  <a:lnTo>
                    <a:pt x="12622" y="821213"/>
                  </a:lnTo>
                  <a:lnTo>
                    <a:pt x="22439" y="864433"/>
                  </a:lnTo>
                  <a:lnTo>
                    <a:pt x="35061" y="907073"/>
                  </a:lnTo>
                  <a:lnTo>
                    <a:pt x="50488" y="948986"/>
                  </a:lnTo>
                  <a:lnTo>
                    <a:pt x="68721" y="990028"/>
                  </a:lnTo>
                  <a:lnTo>
                    <a:pt x="89758" y="1030053"/>
                  </a:lnTo>
                  <a:lnTo>
                    <a:pt x="113600" y="1068916"/>
                  </a:lnTo>
                  <a:lnTo>
                    <a:pt x="140247" y="1106472"/>
                  </a:lnTo>
                  <a:lnTo>
                    <a:pt x="169699" y="1142576"/>
                  </a:lnTo>
                  <a:lnTo>
                    <a:pt x="201955" y="1177083"/>
                  </a:lnTo>
                  <a:lnTo>
                    <a:pt x="236462" y="1209340"/>
                  </a:lnTo>
                  <a:lnTo>
                    <a:pt x="272566" y="1238792"/>
                  </a:lnTo>
                  <a:lnTo>
                    <a:pt x="310122" y="1265438"/>
                  </a:lnTo>
                  <a:lnTo>
                    <a:pt x="348986" y="1289280"/>
                  </a:lnTo>
                  <a:lnTo>
                    <a:pt x="389011" y="1310318"/>
                  </a:lnTo>
                  <a:lnTo>
                    <a:pt x="430053" y="1328550"/>
                  </a:lnTo>
                  <a:lnTo>
                    <a:pt x="471966" y="1343977"/>
                  </a:lnTo>
                  <a:lnTo>
                    <a:pt x="514605" y="1356599"/>
                  </a:lnTo>
                  <a:lnTo>
                    <a:pt x="557826" y="1366416"/>
                  </a:lnTo>
                  <a:lnTo>
                    <a:pt x="601482" y="1373429"/>
                  </a:lnTo>
                  <a:lnTo>
                    <a:pt x="645428" y="1377636"/>
                  </a:lnTo>
                  <a:lnTo>
                    <a:pt x="689520" y="1379039"/>
                  </a:lnTo>
                  <a:lnTo>
                    <a:pt x="733611" y="1377636"/>
                  </a:lnTo>
                  <a:lnTo>
                    <a:pt x="777558" y="1373429"/>
                  </a:lnTo>
                  <a:lnTo>
                    <a:pt x="821214" y="1366416"/>
                  </a:lnTo>
                  <a:lnTo>
                    <a:pt x="864434" y="1356599"/>
                  </a:lnTo>
                  <a:lnTo>
                    <a:pt x="907073" y="1343977"/>
                  </a:lnTo>
                  <a:lnTo>
                    <a:pt x="948987" y="1328550"/>
                  </a:lnTo>
                  <a:lnTo>
                    <a:pt x="990028" y="1310318"/>
                  </a:lnTo>
                  <a:lnTo>
                    <a:pt x="1030054" y="1289280"/>
                  </a:lnTo>
                  <a:lnTo>
                    <a:pt x="1068917" y="1265438"/>
                  </a:lnTo>
                  <a:lnTo>
                    <a:pt x="1106473" y="1238792"/>
                  </a:lnTo>
                  <a:lnTo>
                    <a:pt x="1142577" y="1209340"/>
                  </a:lnTo>
                  <a:lnTo>
                    <a:pt x="1177084" y="1177083"/>
                  </a:lnTo>
                  <a:lnTo>
                    <a:pt x="1209341" y="1142576"/>
                  </a:lnTo>
                  <a:lnTo>
                    <a:pt x="1238792" y="1106472"/>
                  </a:lnTo>
                  <a:lnTo>
                    <a:pt x="1265439" y="1068916"/>
                  </a:lnTo>
                  <a:lnTo>
                    <a:pt x="1289281" y="1030053"/>
                  </a:lnTo>
                  <a:lnTo>
                    <a:pt x="1310318" y="990028"/>
                  </a:lnTo>
                  <a:lnTo>
                    <a:pt x="1328550" y="948986"/>
                  </a:lnTo>
                  <a:lnTo>
                    <a:pt x="1343977" y="907073"/>
                  </a:lnTo>
                  <a:lnTo>
                    <a:pt x="1356599" y="864433"/>
                  </a:lnTo>
                  <a:lnTo>
                    <a:pt x="1366417" y="821213"/>
                  </a:lnTo>
                  <a:lnTo>
                    <a:pt x="1373429" y="777557"/>
                  </a:lnTo>
                  <a:lnTo>
                    <a:pt x="1377636" y="733611"/>
                  </a:lnTo>
                  <a:lnTo>
                    <a:pt x="1379039" y="689519"/>
                  </a:lnTo>
                  <a:lnTo>
                    <a:pt x="1377636" y="645427"/>
                  </a:lnTo>
                  <a:lnTo>
                    <a:pt x="1373429" y="601481"/>
                  </a:lnTo>
                  <a:lnTo>
                    <a:pt x="1366417" y="557825"/>
                  </a:lnTo>
                  <a:lnTo>
                    <a:pt x="1356599" y="514605"/>
                  </a:lnTo>
                  <a:lnTo>
                    <a:pt x="1343977" y="471965"/>
                  </a:lnTo>
                  <a:lnTo>
                    <a:pt x="1328550" y="430052"/>
                  </a:lnTo>
                  <a:lnTo>
                    <a:pt x="1310318" y="389010"/>
                  </a:lnTo>
                  <a:lnTo>
                    <a:pt x="1289281" y="348985"/>
                  </a:lnTo>
                  <a:lnTo>
                    <a:pt x="1265439" y="310122"/>
                  </a:lnTo>
                  <a:lnTo>
                    <a:pt x="1238792" y="272566"/>
                  </a:lnTo>
                  <a:lnTo>
                    <a:pt x="1209341" y="236462"/>
                  </a:lnTo>
                  <a:lnTo>
                    <a:pt x="1177084" y="201955"/>
                  </a:lnTo>
                  <a:lnTo>
                    <a:pt x="1142577" y="169699"/>
                  </a:lnTo>
                  <a:lnTo>
                    <a:pt x="1106473" y="140247"/>
                  </a:lnTo>
                  <a:lnTo>
                    <a:pt x="1068917" y="113600"/>
                  </a:lnTo>
                  <a:lnTo>
                    <a:pt x="1030054" y="89758"/>
                  </a:lnTo>
                  <a:lnTo>
                    <a:pt x="990028" y="68721"/>
                  </a:lnTo>
                  <a:lnTo>
                    <a:pt x="948987" y="50488"/>
                  </a:lnTo>
                  <a:lnTo>
                    <a:pt x="907073" y="35061"/>
                  </a:lnTo>
                  <a:lnTo>
                    <a:pt x="864434" y="22439"/>
                  </a:lnTo>
                  <a:lnTo>
                    <a:pt x="821214" y="12622"/>
                  </a:lnTo>
                  <a:lnTo>
                    <a:pt x="777558" y="5609"/>
                  </a:lnTo>
                  <a:lnTo>
                    <a:pt x="733611" y="1402"/>
                  </a:lnTo>
                  <a:lnTo>
                    <a:pt x="6895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873919" y="3186833"/>
              <a:ext cx="1379220" cy="1379220"/>
            </a:xfrm>
            <a:custGeom>
              <a:avLst/>
              <a:gdLst/>
              <a:ahLst/>
              <a:cxnLst/>
              <a:rect l="l" t="t" r="r" b="b"/>
              <a:pathLst>
                <a:path w="1379220" h="1379220">
                  <a:moveTo>
                    <a:pt x="1177083" y="201955"/>
                  </a:moveTo>
                  <a:lnTo>
                    <a:pt x="1209340" y="236462"/>
                  </a:lnTo>
                  <a:lnTo>
                    <a:pt x="1238792" y="272566"/>
                  </a:lnTo>
                  <a:lnTo>
                    <a:pt x="1265439" y="310122"/>
                  </a:lnTo>
                  <a:lnTo>
                    <a:pt x="1289281" y="348985"/>
                  </a:lnTo>
                  <a:lnTo>
                    <a:pt x="1310318" y="389010"/>
                  </a:lnTo>
                  <a:lnTo>
                    <a:pt x="1328550" y="430052"/>
                  </a:lnTo>
                  <a:lnTo>
                    <a:pt x="1343977" y="471965"/>
                  </a:lnTo>
                  <a:lnTo>
                    <a:pt x="1356599" y="514605"/>
                  </a:lnTo>
                  <a:lnTo>
                    <a:pt x="1366417" y="557825"/>
                  </a:lnTo>
                  <a:lnTo>
                    <a:pt x="1373429" y="601481"/>
                  </a:lnTo>
                  <a:lnTo>
                    <a:pt x="1377636" y="645427"/>
                  </a:lnTo>
                  <a:lnTo>
                    <a:pt x="1379039" y="689519"/>
                  </a:lnTo>
                  <a:lnTo>
                    <a:pt x="1377636" y="733611"/>
                  </a:lnTo>
                  <a:lnTo>
                    <a:pt x="1373429" y="777557"/>
                  </a:lnTo>
                  <a:lnTo>
                    <a:pt x="1366417" y="821213"/>
                  </a:lnTo>
                  <a:lnTo>
                    <a:pt x="1356599" y="864433"/>
                  </a:lnTo>
                  <a:lnTo>
                    <a:pt x="1343977" y="907073"/>
                  </a:lnTo>
                  <a:lnTo>
                    <a:pt x="1328550" y="948986"/>
                  </a:lnTo>
                  <a:lnTo>
                    <a:pt x="1310318" y="990028"/>
                  </a:lnTo>
                  <a:lnTo>
                    <a:pt x="1289281" y="1030053"/>
                  </a:lnTo>
                  <a:lnTo>
                    <a:pt x="1265439" y="1068916"/>
                  </a:lnTo>
                  <a:lnTo>
                    <a:pt x="1238792" y="1106473"/>
                  </a:lnTo>
                  <a:lnTo>
                    <a:pt x="1209340" y="1142577"/>
                  </a:lnTo>
                  <a:lnTo>
                    <a:pt x="1177083" y="1177083"/>
                  </a:lnTo>
                  <a:lnTo>
                    <a:pt x="1142577" y="1209340"/>
                  </a:lnTo>
                  <a:lnTo>
                    <a:pt x="1106473" y="1238792"/>
                  </a:lnTo>
                  <a:lnTo>
                    <a:pt x="1068916" y="1265439"/>
                  </a:lnTo>
                  <a:lnTo>
                    <a:pt x="1030053" y="1289281"/>
                  </a:lnTo>
                  <a:lnTo>
                    <a:pt x="990028" y="1310318"/>
                  </a:lnTo>
                  <a:lnTo>
                    <a:pt x="948986" y="1328550"/>
                  </a:lnTo>
                  <a:lnTo>
                    <a:pt x="907073" y="1343977"/>
                  </a:lnTo>
                  <a:lnTo>
                    <a:pt x="864433" y="1356599"/>
                  </a:lnTo>
                  <a:lnTo>
                    <a:pt x="821213" y="1366417"/>
                  </a:lnTo>
                  <a:lnTo>
                    <a:pt x="777557" y="1373429"/>
                  </a:lnTo>
                  <a:lnTo>
                    <a:pt x="733611" y="1377636"/>
                  </a:lnTo>
                  <a:lnTo>
                    <a:pt x="689519" y="1379039"/>
                  </a:lnTo>
                  <a:lnTo>
                    <a:pt x="645427" y="1377636"/>
                  </a:lnTo>
                  <a:lnTo>
                    <a:pt x="601481" y="1373429"/>
                  </a:lnTo>
                  <a:lnTo>
                    <a:pt x="557825" y="1366417"/>
                  </a:lnTo>
                  <a:lnTo>
                    <a:pt x="514605" y="1356599"/>
                  </a:lnTo>
                  <a:lnTo>
                    <a:pt x="471965" y="1343977"/>
                  </a:lnTo>
                  <a:lnTo>
                    <a:pt x="430052" y="1328550"/>
                  </a:lnTo>
                  <a:lnTo>
                    <a:pt x="389010" y="1310318"/>
                  </a:lnTo>
                  <a:lnTo>
                    <a:pt x="348985" y="1289281"/>
                  </a:lnTo>
                  <a:lnTo>
                    <a:pt x="310122" y="1265439"/>
                  </a:lnTo>
                  <a:lnTo>
                    <a:pt x="272566" y="1238792"/>
                  </a:lnTo>
                  <a:lnTo>
                    <a:pt x="236462" y="1209340"/>
                  </a:lnTo>
                  <a:lnTo>
                    <a:pt x="201955" y="1177083"/>
                  </a:lnTo>
                  <a:lnTo>
                    <a:pt x="169698" y="1142577"/>
                  </a:lnTo>
                  <a:lnTo>
                    <a:pt x="140246" y="1106473"/>
                  </a:lnTo>
                  <a:lnTo>
                    <a:pt x="113600" y="1068916"/>
                  </a:lnTo>
                  <a:lnTo>
                    <a:pt x="89758" y="1030053"/>
                  </a:lnTo>
                  <a:lnTo>
                    <a:pt x="68721" y="990028"/>
                  </a:lnTo>
                  <a:lnTo>
                    <a:pt x="50488" y="948986"/>
                  </a:lnTo>
                  <a:lnTo>
                    <a:pt x="35061" y="907073"/>
                  </a:lnTo>
                  <a:lnTo>
                    <a:pt x="22439" y="864433"/>
                  </a:lnTo>
                  <a:lnTo>
                    <a:pt x="12622" y="821213"/>
                  </a:lnTo>
                  <a:lnTo>
                    <a:pt x="5609" y="777557"/>
                  </a:lnTo>
                  <a:lnTo>
                    <a:pt x="1402" y="733611"/>
                  </a:lnTo>
                  <a:lnTo>
                    <a:pt x="0" y="689519"/>
                  </a:lnTo>
                  <a:lnTo>
                    <a:pt x="1402" y="645427"/>
                  </a:lnTo>
                  <a:lnTo>
                    <a:pt x="5609" y="601481"/>
                  </a:lnTo>
                  <a:lnTo>
                    <a:pt x="12622" y="557825"/>
                  </a:lnTo>
                  <a:lnTo>
                    <a:pt x="22439" y="514605"/>
                  </a:lnTo>
                  <a:lnTo>
                    <a:pt x="35061" y="471965"/>
                  </a:lnTo>
                  <a:lnTo>
                    <a:pt x="50488" y="430052"/>
                  </a:lnTo>
                  <a:lnTo>
                    <a:pt x="68721" y="389010"/>
                  </a:lnTo>
                  <a:lnTo>
                    <a:pt x="89758" y="348985"/>
                  </a:lnTo>
                  <a:lnTo>
                    <a:pt x="113600" y="310122"/>
                  </a:lnTo>
                  <a:lnTo>
                    <a:pt x="140246" y="272566"/>
                  </a:lnTo>
                  <a:lnTo>
                    <a:pt x="169698" y="236462"/>
                  </a:lnTo>
                  <a:lnTo>
                    <a:pt x="201955" y="201955"/>
                  </a:lnTo>
                  <a:lnTo>
                    <a:pt x="236462" y="169698"/>
                  </a:lnTo>
                  <a:lnTo>
                    <a:pt x="272566" y="140246"/>
                  </a:lnTo>
                  <a:lnTo>
                    <a:pt x="310122" y="113600"/>
                  </a:lnTo>
                  <a:lnTo>
                    <a:pt x="348985" y="89758"/>
                  </a:lnTo>
                  <a:lnTo>
                    <a:pt x="389010" y="68721"/>
                  </a:lnTo>
                  <a:lnTo>
                    <a:pt x="430052" y="50488"/>
                  </a:lnTo>
                  <a:lnTo>
                    <a:pt x="471965" y="35061"/>
                  </a:lnTo>
                  <a:lnTo>
                    <a:pt x="514605" y="22439"/>
                  </a:lnTo>
                  <a:lnTo>
                    <a:pt x="557825" y="12622"/>
                  </a:lnTo>
                  <a:lnTo>
                    <a:pt x="601481" y="5609"/>
                  </a:lnTo>
                  <a:lnTo>
                    <a:pt x="645427" y="1402"/>
                  </a:lnTo>
                  <a:lnTo>
                    <a:pt x="689519" y="0"/>
                  </a:lnTo>
                  <a:lnTo>
                    <a:pt x="733611" y="1402"/>
                  </a:lnTo>
                  <a:lnTo>
                    <a:pt x="777557" y="5609"/>
                  </a:lnTo>
                  <a:lnTo>
                    <a:pt x="821213" y="12622"/>
                  </a:lnTo>
                  <a:lnTo>
                    <a:pt x="864433" y="22439"/>
                  </a:lnTo>
                  <a:lnTo>
                    <a:pt x="907073" y="35061"/>
                  </a:lnTo>
                  <a:lnTo>
                    <a:pt x="948986" y="50488"/>
                  </a:lnTo>
                  <a:lnTo>
                    <a:pt x="990028" y="68721"/>
                  </a:lnTo>
                  <a:lnTo>
                    <a:pt x="1030053" y="89758"/>
                  </a:lnTo>
                  <a:lnTo>
                    <a:pt x="1068916" y="113600"/>
                  </a:lnTo>
                  <a:lnTo>
                    <a:pt x="1106473" y="140246"/>
                  </a:lnTo>
                  <a:lnTo>
                    <a:pt x="1142577" y="169698"/>
                  </a:lnTo>
                  <a:lnTo>
                    <a:pt x="1177083" y="201955"/>
                  </a:lnTo>
                  <a:close/>
                </a:path>
              </a:pathLst>
            </a:custGeom>
            <a:ln w="104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3963433" y="1014684"/>
            <a:ext cx="3350895" cy="12319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900" spc="-10">
                <a:solidFill>
                  <a:srgbClr val="FFFFFF"/>
                </a:solidFill>
                <a:latin typeface="Verdana"/>
                <a:cs typeface="Verdana"/>
              </a:rPr>
              <a:t>author</a:t>
            </a:r>
            <a:endParaRPr sz="7900">
              <a:latin typeface="Verdana"/>
              <a:cs typeface="Verdan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545043" y="1014684"/>
            <a:ext cx="3106420" cy="1231900"/>
          </a:xfrm>
          <a:prstGeom prst="rect"/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pc="140">
                <a:latin typeface="Verdana"/>
                <a:cs typeface="Verdana"/>
              </a:rPr>
              <a:t>books</a:t>
            </a:r>
          </a:p>
        </p:txBody>
      </p:sp>
      <p:sp>
        <p:nvSpPr>
          <p:cNvPr id="10" name="object 10" descr=""/>
          <p:cNvSpPr/>
          <p:nvPr/>
        </p:nvSpPr>
        <p:spPr>
          <a:xfrm>
            <a:off x="12452772" y="7184155"/>
            <a:ext cx="3041015" cy="2815590"/>
          </a:xfrm>
          <a:custGeom>
            <a:avLst/>
            <a:gdLst/>
            <a:ahLst/>
            <a:cxnLst/>
            <a:rect l="l" t="t" r="r" b="b"/>
            <a:pathLst>
              <a:path w="3041015" h="2815590">
                <a:moveTo>
                  <a:pt x="1727842" y="759406"/>
                </a:moveTo>
                <a:lnTo>
                  <a:pt x="1312630" y="759406"/>
                </a:lnTo>
                <a:lnTo>
                  <a:pt x="1312630" y="2815051"/>
                </a:lnTo>
                <a:lnTo>
                  <a:pt x="1727842" y="2815051"/>
                </a:lnTo>
                <a:lnTo>
                  <a:pt x="1727842" y="759406"/>
                </a:lnTo>
                <a:close/>
              </a:path>
              <a:path w="3041015" h="2815590">
                <a:moveTo>
                  <a:pt x="0" y="226134"/>
                </a:moveTo>
                <a:lnTo>
                  <a:pt x="0" y="2253276"/>
                </a:lnTo>
                <a:lnTo>
                  <a:pt x="1232580" y="2735952"/>
                </a:lnTo>
                <a:lnTo>
                  <a:pt x="1232580" y="709047"/>
                </a:lnTo>
                <a:lnTo>
                  <a:pt x="0" y="226134"/>
                </a:lnTo>
                <a:close/>
              </a:path>
              <a:path w="3041015" h="2815590">
                <a:moveTo>
                  <a:pt x="3040472" y="226134"/>
                </a:moveTo>
                <a:lnTo>
                  <a:pt x="1807892" y="709047"/>
                </a:lnTo>
                <a:lnTo>
                  <a:pt x="1807892" y="2735952"/>
                </a:lnTo>
                <a:lnTo>
                  <a:pt x="3040472" y="2253276"/>
                </a:lnTo>
                <a:lnTo>
                  <a:pt x="3040472" y="226134"/>
                </a:lnTo>
                <a:close/>
              </a:path>
              <a:path w="3041015" h="2815590">
                <a:moveTo>
                  <a:pt x="238484" y="132783"/>
                </a:moveTo>
                <a:lnTo>
                  <a:pt x="176486" y="162950"/>
                </a:lnTo>
                <a:lnTo>
                  <a:pt x="1484132" y="668191"/>
                </a:lnTo>
                <a:lnTo>
                  <a:pt x="1484132" y="631373"/>
                </a:lnTo>
                <a:lnTo>
                  <a:pt x="1483346" y="609073"/>
                </a:lnTo>
                <a:lnTo>
                  <a:pt x="1479732" y="575314"/>
                </a:lnTo>
                <a:lnTo>
                  <a:pt x="1383413" y="575314"/>
                </a:lnTo>
                <a:lnTo>
                  <a:pt x="238484" y="132783"/>
                </a:lnTo>
                <a:close/>
              </a:path>
              <a:path w="3041015" h="2815590">
                <a:moveTo>
                  <a:pt x="2530006" y="0"/>
                </a:moveTo>
                <a:lnTo>
                  <a:pt x="1742805" y="308322"/>
                </a:lnTo>
                <a:lnTo>
                  <a:pt x="1741622" y="308560"/>
                </a:lnTo>
                <a:lnTo>
                  <a:pt x="1701273" y="330510"/>
                </a:lnTo>
                <a:lnTo>
                  <a:pt x="1665556" y="358279"/>
                </a:lnTo>
                <a:lnTo>
                  <a:pt x="1634526" y="391772"/>
                </a:lnTo>
                <a:lnTo>
                  <a:pt x="1608238" y="430893"/>
                </a:lnTo>
                <a:lnTo>
                  <a:pt x="1586747" y="475548"/>
                </a:lnTo>
                <a:lnTo>
                  <a:pt x="1569950" y="527102"/>
                </a:lnTo>
                <a:lnTo>
                  <a:pt x="1560746" y="572963"/>
                </a:lnTo>
                <a:lnTo>
                  <a:pt x="1556099" y="631373"/>
                </a:lnTo>
                <a:lnTo>
                  <a:pt x="1556099" y="668191"/>
                </a:lnTo>
                <a:lnTo>
                  <a:pt x="1796410" y="575314"/>
                </a:lnTo>
                <a:lnTo>
                  <a:pt x="1656818" y="575314"/>
                </a:lnTo>
                <a:lnTo>
                  <a:pt x="1685213" y="543009"/>
                </a:lnTo>
                <a:lnTo>
                  <a:pt x="1617856" y="543009"/>
                </a:lnTo>
                <a:lnTo>
                  <a:pt x="1630290" y="502390"/>
                </a:lnTo>
                <a:lnTo>
                  <a:pt x="1649432" y="460364"/>
                </a:lnTo>
                <a:lnTo>
                  <a:pt x="1676727" y="419836"/>
                </a:lnTo>
                <a:lnTo>
                  <a:pt x="1713623" y="383707"/>
                </a:lnTo>
                <a:lnTo>
                  <a:pt x="1761569" y="354880"/>
                </a:lnTo>
                <a:lnTo>
                  <a:pt x="2591523" y="29928"/>
                </a:lnTo>
                <a:lnTo>
                  <a:pt x="2530006" y="0"/>
                </a:lnTo>
                <a:close/>
              </a:path>
              <a:path w="3041015" h="2815590">
                <a:moveTo>
                  <a:pt x="375779" y="66034"/>
                </a:moveTo>
                <a:lnTo>
                  <a:pt x="314262" y="95964"/>
                </a:lnTo>
                <a:lnTo>
                  <a:pt x="1214287" y="452032"/>
                </a:lnTo>
                <a:lnTo>
                  <a:pt x="1268624" y="479278"/>
                </a:lnTo>
                <a:lnTo>
                  <a:pt x="1314953" y="508944"/>
                </a:lnTo>
                <a:lnTo>
                  <a:pt x="1353233" y="540976"/>
                </a:lnTo>
                <a:lnTo>
                  <a:pt x="1383413" y="575314"/>
                </a:lnTo>
                <a:lnTo>
                  <a:pt x="1479732" y="575314"/>
                </a:lnTo>
                <a:lnTo>
                  <a:pt x="1479481" y="572963"/>
                </a:lnTo>
                <a:lnTo>
                  <a:pt x="1473471" y="543009"/>
                </a:lnTo>
                <a:lnTo>
                  <a:pt x="1422365" y="543009"/>
                </a:lnTo>
                <a:lnTo>
                  <a:pt x="1395478" y="511794"/>
                </a:lnTo>
                <a:lnTo>
                  <a:pt x="1363182" y="482427"/>
                </a:lnTo>
                <a:lnTo>
                  <a:pt x="1325517" y="454939"/>
                </a:lnTo>
                <a:lnTo>
                  <a:pt x="1282522" y="429358"/>
                </a:lnTo>
                <a:lnTo>
                  <a:pt x="1234234" y="405713"/>
                </a:lnTo>
                <a:lnTo>
                  <a:pt x="375779" y="66034"/>
                </a:lnTo>
                <a:close/>
              </a:path>
              <a:path w="3041015" h="2815590">
                <a:moveTo>
                  <a:pt x="2802218" y="132545"/>
                </a:moveTo>
                <a:lnTo>
                  <a:pt x="1656818" y="575314"/>
                </a:lnTo>
                <a:lnTo>
                  <a:pt x="1796410" y="575314"/>
                </a:lnTo>
                <a:lnTo>
                  <a:pt x="2863986" y="162712"/>
                </a:lnTo>
                <a:lnTo>
                  <a:pt x="2802218" y="132545"/>
                </a:lnTo>
                <a:close/>
              </a:path>
              <a:path w="3041015" h="2815590">
                <a:moveTo>
                  <a:pt x="511408" y="237"/>
                </a:moveTo>
                <a:lnTo>
                  <a:pt x="449651" y="30166"/>
                </a:lnTo>
                <a:lnTo>
                  <a:pt x="1278662" y="354880"/>
                </a:lnTo>
                <a:lnTo>
                  <a:pt x="1326609" y="383707"/>
                </a:lnTo>
                <a:lnTo>
                  <a:pt x="1363506" y="419836"/>
                </a:lnTo>
                <a:lnTo>
                  <a:pt x="1390799" y="460364"/>
                </a:lnTo>
                <a:lnTo>
                  <a:pt x="1409937" y="502390"/>
                </a:lnTo>
                <a:lnTo>
                  <a:pt x="1422365" y="543009"/>
                </a:lnTo>
                <a:lnTo>
                  <a:pt x="1473471" y="543009"/>
                </a:lnTo>
                <a:lnTo>
                  <a:pt x="1453484" y="475548"/>
                </a:lnTo>
                <a:lnTo>
                  <a:pt x="1431997" y="430893"/>
                </a:lnTo>
                <a:lnTo>
                  <a:pt x="1405709" y="391772"/>
                </a:lnTo>
                <a:lnTo>
                  <a:pt x="1374678" y="358279"/>
                </a:lnTo>
                <a:lnTo>
                  <a:pt x="1338959" y="330510"/>
                </a:lnTo>
                <a:lnTo>
                  <a:pt x="1298609" y="308560"/>
                </a:lnTo>
                <a:lnTo>
                  <a:pt x="511408" y="237"/>
                </a:lnTo>
                <a:close/>
              </a:path>
              <a:path w="3041015" h="2815590">
                <a:moveTo>
                  <a:pt x="2665164" y="65796"/>
                </a:moveTo>
                <a:lnTo>
                  <a:pt x="1806939" y="405237"/>
                </a:lnTo>
                <a:lnTo>
                  <a:pt x="1757708" y="429358"/>
                </a:lnTo>
                <a:lnTo>
                  <a:pt x="1714715" y="454939"/>
                </a:lnTo>
                <a:lnTo>
                  <a:pt x="1677048" y="482427"/>
                </a:lnTo>
                <a:lnTo>
                  <a:pt x="1644748" y="511794"/>
                </a:lnTo>
                <a:lnTo>
                  <a:pt x="1617856" y="543009"/>
                </a:lnTo>
                <a:lnTo>
                  <a:pt x="1685213" y="543009"/>
                </a:lnTo>
                <a:lnTo>
                  <a:pt x="1687000" y="540976"/>
                </a:lnTo>
                <a:lnTo>
                  <a:pt x="1725278" y="508944"/>
                </a:lnTo>
                <a:lnTo>
                  <a:pt x="1771604" y="479278"/>
                </a:lnTo>
                <a:lnTo>
                  <a:pt x="1825944" y="452032"/>
                </a:lnTo>
                <a:lnTo>
                  <a:pt x="2726451" y="95726"/>
                </a:lnTo>
                <a:lnTo>
                  <a:pt x="2665164" y="657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 descr=""/>
          <p:cNvGrpSpPr/>
          <p:nvPr/>
        </p:nvGrpSpPr>
        <p:grpSpPr>
          <a:xfrm>
            <a:off x="7464830" y="5230138"/>
            <a:ext cx="4225290" cy="2825115"/>
            <a:chOff x="7464830" y="5230138"/>
            <a:chExt cx="4225290" cy="2825115"/>
          </a:xfrm>
        </p:grpSpPr>
        <p:sp>
          <p:nvSpPr>
            <p:cNvPr id="12" name="object 12" descr=""/>
            <p:cNvSpPr/>
            <p:nvPr/>
          </p:nvSpPr>
          <p:spPr>
            <a:xfrm>
              <a:off x="7517184" y="5282492"/>
              <a:ext cx="3881754" cy="2579370"/>
            </a:xfrm>
            <a:custGeom>
              <a:avLst/>
              <a:gdLst/>
              <a:ahLst/>
              <a:cxnLst/>
              <a:rect l="l" t="t" r="r" b="b"/>
              <a:pathLst>
                <a:path w="3881754" h="2579370">
                  <a:moveTo>
                    <a:pt x="0" y="0"/>
                  </a:moveTo>
                  <a:lnTo>
                    <a:pt x="3837905" y="2549801"/>
                  </a:lnTo>
                  <a:lnTo>
                    <a:pt x="3881512" y="2578773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1243835" y="7664841"/>
              <a:ext cx="446405" cy="390525"/>
            </a:xfrm>
            <a:custGeom>
              <a:avLst/>
              <a:gdLst/>
              <a:ahLst/>
              <a:cxnLst/>
              <a:rect l="l" t="t" r="r" b="b"/>
              <a:pathLst>
                <a:path w="446404" h="390525">
                  <a:moveTo>
                    <a:pt x="222506" y="0"/>
                  </a:moveTo>
                  <a:lnTo>
                    <a:pt x="0" y="334906"/>
                  </a:lnTo>
                  <a:lnTo>
                    <a:pt x="446164" y="389955"/>
                  </a:lnTo>
                  <a:lnTo>
                    <a:pt x="2225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 descr=""/>
          <p:cNvGrpSpPr/>
          <p:nvPr/>
        </p:nvGrpSpPr>
        <p:grpSpPr>
          <a:xfrm>
            <a:off x="7487585" y="4296888"/>
            <a:ext cx="4203065" cy="402590"/>
            <a:chOff x="7487585" y="4296888"/>
            <a:chExt cx="4203065" cy="402590"/>
          </a:xfrm>
        </p:grpSpPr>
        <p:sp>
          <p:nvSpPr>
            <p:cNvPr id="15" name="object 15" descr=""/>
            <p:cNvSpPr/>
            <p:nvPr/>
          </p:nvSpPr>
          <p:spPr>
            <a:xfrm>
              <a:off x="7487585" y="4497929"/>
              <a:ext cx="3853815" cy="0"/>
            </a:xfrm>
            <a:custGeom>
              <a:avLst/>
              <a:gdLst/>
              <a:ahLst/>
              <a:cxnLst/>
              <a:rect l="l" t="t" r="r" b="b"/>
              <a:pathLst>
                <a:path w="3853815" h="0">
                  <a:moveTo>
                    <a:pt x="0" y="0"/>
                  </a:moveTo>
                  <a:lnTo>
                    <a:pt x="3800956" y="0"/>
                  </a:lnTo>
                  <a:lnTo>
                    <a:pt x="3853310" y="0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1288546" y="4296888"/>
              <a:ext cx="402590" cy="402590"/>
            </a:xfrm>
            <a:custGeom>
              <a:avLst/>
              <a:gdLst/>
              <a:ahLst/>
              <a:cxnLst/>
              <a:rect l="l" t="t" r="r" b="b"/>
              <a:pathLst>
                <a:path w="402590" h="402589">
                  <a:moveTo>
                    <a:pt x="0" y="0"/>
                  </a:moveTo>
                  <a:lnTo>
                    <a:pt x="0" y="402081"/>
                  </a:lnTo>
                  <a:lnTo>
                    <a:pt x="402081" y="2010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452772" y="3186833"/>
            <a:ext cx="3041015" cy="2815590"/>
          </a:xfrm>
          <a:custGeom>
            <a:avLst/>
            <a:gdLst/>
            <a:ahLst/>
            <a:cxnLst/>
            <a:rect l="l" t="t" r="r" b="b"/>
            <a:pathLst>
              <a:path w="3041015" h="2815590">
                <a:moveTo>
                  <a:pt x="1727842" y="759406"/>
                </a:moveTo>
                <a:lnTo>
                  <a:pt x="1312630" y="759406"/>
                </a:lnTo>
                <a:lnTo>
                  <a:pt x="1312630" y="2815052"/>
                </a:lnTo>
                <a:lnTo>
                  <a:pt x="1727842" y="2815052"/>
                </a:lnTo>
                <a:lnTo>
                  <a:pt x="1727842" y="759406"/>
                </a:lnTo>
                <a:close/>
              </a:path>
              <a:path w="3041015" h="2815590">
                <a:moveTo>
                  <a:pt x="0" y="226135"/>
                </a:moveTo>
                <a:lnTo>
                  <a:pt x="0" y="2253276"/>
                </a:lnTo>
                <a:lnTo>
                  <a:pt x="1232580" y="2735952"/>
                </a:lnTo>
                <a:lnTo>
                  <a:pt x="1232580" y="709048"/>
                </a:lnTo>
                <a:lnTo>
                  <a:pt x="0" y="226135"/>
                </a:lnTo>
                <a:close/>
              </a:path>
              <a:path w="3041015" h="2815590">
                <a:moveTo>
                  <a:pt x="3040472" y="226135"/>
                </a:moveTo>
                <a:lnTo>
                  <a:pt x="1807892" y="709048"/>
                </a:lnTo>
                <a:lnTo>
                  <a:pt x="1807892" y="2735952"/>
                </a:lnTo>
                <a:lnTo>
                  <a:pt x="3040472" y="2253276"/>
                </a:lnTo>
                <a:lnTo>
                  <a:pt x="3040472" y="226135"/>
                </a:lnTo>
                <a:close/>
              </a:path>
              <a:path w="3041015" h="2815590">
                <a:moveTo>
                  <a:pt x="238484" y="132783"/>
                </a:moveTo>
                <a:lnTo>
                  <a:pt x="176486" y="162951"/>
                </a:lnTo>
                <a:lnTo>
                  <a:pt x="1484132" y="668192"/>
                </a:lnTo>
                <a:lnTo>
                  <a:pt x="1484132" y="631373"/>
                </a:lnTo>
                <a:lnTo>
                  <a:pt x="1483346" y="609074"/>
                </a:lnTo>
                <a:lnTo>
                  <a:pt x="1479732" y="575315"/>
                </a:lnTo>
                <a:lnTo>
                  <a:pt x="1383413" y="575315"/>
                </a:lnTo>
                <a:lnTo>
                  <a:pt x="238484" y="132783"/>
                </a:lnTo>
                <a:close/>
              </a:path>
              <a:path w="3041015" h="2815590">
                <a:moveTo>
                  <a:pt x="2530006" y="0"/>
                </a:moveTo>
                <a:lnTo>
                  <a:pt x="1742805" y="308323"/>
                </a:lnTo>
                <a:lnTo>
                  <a:pt x="1741622" y="308561"/>
                </a:lnTo>
                <a:lnTo>
                  <a:pt x="1701273" y="330511"/>
                </a:lnTo>
                <a:lnTo>
                  <a:pt x="1665556" y="358280"/>
                </a:lnTo>
                <a:lnTo>
                  <a:pt x="1634526" y="391773"/>
                </a:lnTo>
                <a:lnTo>
                  <a:pt x="1608238" y="430894"/>
                </a:lnTo>
                <a:lnTo>
                  <a:pt x="1586747" y="475549"/>
                </a:lnTo>
                <a:lnTo>
                  <a:pt x="1569950" y="527103"/>
                </a:lnTo>
                <a:lnTo>
                  <a:pt x="1560746" y="572964"/>
                </a:lnTo>
                <a:lnTo>
                  <a:pt x="1556099" y="631373"/>
                </a:lnTo>
                <a:lnTo>
                  <a:pt x="1556099" y="668192"/>
                </a:lnTo>
                <a:lnTo>
                  <a:pt x="1796410" y="575315"/>
                </a:lnTo>
                <a:lnTo>
                  <a:pt x="1656818" y="575315"/>
                </a:lnTo>
                <a:lnTo>
                  <a:pt x="1685214" y="543009"/>
                </a:lnTo>
                <a:lnTo>
                  <a:pt x="1617856" y="543009"/>
                </a:lnTo>
                <a:lnTo>
                  <a:pt x="1630290" y="502390"/>
                </a:lnTo>
                <a:lnTo>
                  <a:pt x="1649432" y="460365"/>
                </a:lnTo>
                <a:lnTo>
                  <a:pt x="1676727" y="419836"/>
                </a:lnTo>
                <a:lnTo>
                  <a:pt x="1713623" y="383707"/>
                </a:lnTo>
                <a:lnTo>
                  <a:pt x="1761569" y="354880"/>
                </a:lnTo>
                <a:lnTo>
                  <a:pt x="2591523" y="29929"/>
                </a:lnTo>
                <a:lnTo>
                  <a:pt x="2530006" y="0"/>
                </a:lnTo>
                <a:close/>
              </a:path>
              <a:path w="3041015" h="2815590">
                <a:moveTo>
                  <a:pt x="375779" y="66035"/>
                </a:moveTo>
                <a:lnTo>
                  <a:pt x="314262" y="95965"/>
                </a:lnTo>
                <a:lnTo>
                  <a:pt x="1214287" y="452033"/>
                </a:lnTo>
                <a:lnTo>
                  <a:pt x="1268624" y="479279"/>
                </a:lnTo>
                <a:lnTo>
                  <a:pt x="1314953" y="508945"/>
                </a:lnTo>
                <a:lnTo>
                  <a:pt x="1353233" y="540977"/>
                </a:lnTo>
                <a:lnTo>
                  <a:pt x="1383413" y="575315"/>
                </a:lnTo>
                <a:lnTo>
                  <a:pt x="1479732" y="575315"/>
                </a:lnTo>
                <a:lnTo>
                  <a:pt x="1479481" y="572964"/>
                </a:lnTo>
                <a:lnTo>
                  <a:pt x="1473471" y="543009"/>
                </a:lnTo>
                <a:lnTo>
                  <a:pt x="1422365" y="543009"/>
                </a:lnTo>
                <a:lnTo>
                  <a:pt x="1395478" y="511794"/>
                </a:lnTo>
                <a:lnTo>
                  <a:pt x="1363182" y="482427"/>
                </a:lnTo>
                <a:lnTo>
                  <a:pt x="1325517" y="454939"/>
                </a:lnTo>
                <a:lnTo>
                  <a:pt x="1282522" y="429358"/>
                </a:lnTo>
                <a:lnTo>
                  <a:pt x="1234234" y="405713"/>
                </a:lnTo>
                <a:lnTo>
                  <a:pt x="375779" y="66035"/>
                </a:lnTo>
                <a:close/>
              </a:path>
              <a:path w="3041015" h="2815590">
                <a:moveTo>
                  <a:pt x="2802218" y="132545"/>
                </a:moveTo>
                <a:lnTo>
                  <a:pt x="1656818" y="575315"/>
                </a:lnTo>
                <a:lnTo>
                  <a:pt x="1796410" y="575315"/>
                </a:lnTo>
                <a:lnTo>
                  <a:pt x="2863986" y="162713"/>
                </a:lnTo>
                <a:lnTo>
                  <a:pt x="2802218" y="132545"/>
                </a:lnTo>
                <a:close/>
              </a:path>
              <a:path w="3041015" h="2815590">
                <a:moveTo>
                  <a:pt x="511408" y="237"/>
                </a:moveTo>
                <a:lnTo>
                  <a:pt x="449651" y="30167"/>
                </a:lnTo>
                <a:lnTo>
                  <a:pt x="1278662" y="354880"/>
                </a:lnTo>
                <a:lnTo>
                  <a:pt x="1326609" y="383707"/>
                </a:lnTo>
                <a:lnTo>
                  <a:pt x="1363506" y="419836"/>
                </a:lnTo>
                <a:lnTo>
                  <a:pt x="1390799" y="460365"/>
                </a:lnTo>
                <a:lnTo>
                  <a:pt x="1409937" y="502390"/>
                </a:lnTo>
                <a:lnTo>
                  <a:pt x="1422365" y="543009"/>
                </a:lnTo>
                <a:lnTo>
                  <a:pt x="1473471" y="543009"/>
                </a:lnTo>
                <a:lnTo>
                  <a:pt x="1453484" y="475549"/>
                </a:lnTo>
                <a:lnTo>
                  <a:pt x="1431997" y="430894"/>
                </a:lnTo>
                <a:lnTo>
                  <a:pt x="1405709" y="391773"/>
                </a:lnTo>
                <a:lnTo>
                  <a:pt x="1374678" y="358280"/>
                </a:lnTo>
                <a:lnTo>
                  <a:pt x="1338959" y="330511"/>
                </a:lnTo>
                <a:lnTo>
                  <a:pt x="1298609" y="308561"/>
                </a:lnTo>
                <a:lnTo>
                  <a:pt x="511408" y="237"/>
                </a:lnTo>
                <a:close/>
              </a:path>
              <a:path w="3041015" h="2815590">
                <a:moveTo>
                  <a:pt x="2665164" y="65797"/>
                </a:moveTo>
                <a:lnTo>
                  <a:pt x="1806939" y="405238"/>
                </a:lnTo>
                <a:lnTo>
                  <a:pt x="1757708" y="429358"/>
                </a:lnTo>
                <a:lnTo>
                  <a:pt x="1714715" y="454939"/>
                </a:lnTo>
                <a:lnTo>
                  <a:pt x="1677048" y="482427"/>
                </a:lnTo>
                <a:lnTo>
                  <a:pt x="1644748" y="511794"/>
                </a:lnTo>
                <a:lnTo>
                  <a:pt x="1617856" y="543009"/>
                </a:lnTo>
                <a:lnTo>
                  <a:pt x="1685214" y="543009"/>
                </a:lnTo>
                <a:lnTo>
                  <a:pt x="1687000" y="540977"/>
                </a:lnTo>
                <a:lnTo>
                  <a:pt x="1725278" y="508945"/>
                </a:lnTo>
                <a:lnTo>
                  <a:pt x="1771604" y="479279"/>
                </a:lnTo>
                <a:lnTo>
                  <a:pt x="1825944" y="452033"/>
                </a:lnTo>
                <a:lnTo>
                  <a:pt x="2726451" y="95727"/>
                </a:lnTo>
                <a:lnTo>
                  <a:pt x="2665164" y="657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558505" y="3134479"/>
            <a:ext cx="2010410" cy="2920365"/>
            <a:chOff x="4558505" y="3134479"/>
            <a:chExt cx="2010410" cy="2920365"/>
          </a:xfrm>
        </p:grpSpPr>
        <p:sp>
          <p:nvSpPr>
            <p:cNvPr id="4" name="object 4" descr=""/>
            <p:cNvSpPr/>
            <p:nvPr/>
          </p:nvSpPr>
          <p:spPr>
            <a:xfrm>
              <a:off x="4610859" y="4195775"/>
              <a:ext cx="1905635" cy="1806575"/>
            </a:xfrm>
            <a:custGeom>
              <a:avLst/>
              <a:gdLst/>
              <a:ahLst/>
              <a:cxnLst/>
              <a:rect l="l" t="t" r="r" b="b"/>
              <a:pathLst>
                <a:path w="1905634" h="1806575">
                  <a:moveTo>
                    <a:pt x="952150" y="0"/>
                  </a:moveTo>
                  <a:lnTo>
                    <a:pt x="905601" y="0"/>
                  </a:lnTo>
                  <a:lnTo>
                    <a:pt x="864498" y="1827"/>
                  </a:lnTo>
                  <a:lnTo>
                    <a:pt x="820877" y="5843"/>
                  </a:lnTo>
                  <a:lnTo>
                    <a:pt x="777502" y="11930"/>
                  </a:lnTo>
                  <a:lnTo>
                    <a:pt x="734451" y="20091"/>
                  </a:lnTo>
                  <a:lnTo>
                    <a:pt x="691808" y="30327"/>
                  </a:lnTo>
                  <a:lnTo>
                    <a:pt x="649652" y="42642"/>
                  </a:lnTo>
                  <a:lnTo>
                    <a:pt x="608065" y="57036"/>
                  </a:lnTo>
                  <a:lnTo>
                    <a:pt x="567127" y="73514"/>
                  </a:lnTo>
                  <a:lnTo>
                    <a:pt x="526920" y="92077"/>
                  </a:lnTo>
                  <a:lnTo>
                    <a:pt x="487524" y="112727"/>
                  </a:lnTo>
                  <a:lnTo>
                    <a:pt x="449020" y="135467"/>
                  </a:lnTo>
                  <a:lnTo>
                    <a:pt x="411489" y="160299"/>
                  </a:lnTo>
                  <a:lnTo>
                    <a:pt x="375013" y="187225"/>
                  </a:lnTo>
                  <a:lnTo>
                    <a:pt x="339672" y="216249"/>
                  </a:lnTo>
                  <a:lnTo>
                    <a:pt x="305547" y="247371"/>
                  </a:lnTo>
                  <a:lnTo>
                    <a:pt x="272719" y="280595"/>
                  </a:lnTo>
                  <a:lnTo>
                    <a:pt x="241270" y="315923"/>
                  </a:lnTo>
                  <a:lnTo>
                    <a:pt x="207875" y="358081"/>
                  </a:lnTo>
                  <a:lnTo>
                    <a:pt x="177636" y="401544"/>
                  </a:lnTo>
                  <a:lnTo>
                    <a:pt x="150401" y="446172"/>
                  </a:lnTo>
                  <a:lnTo>
                    <a:pt x="126020" y="491824"/>
                  </a:lnTo>
                  <a:lnTo>
                    <a:pt x="104340" y="538358"/>
                  </a:lnTo>
                  <a:lnTo>
                    <a:pt x="85210" y="585635"/>
                  </a:lnTo>
                  <a:lnTo>
                    <a:pt x="68479" y="633513"/>
                  </a:lnTo>
                  <a:lnTo>
                    <a:pt x="53995" y="681851"/>
                  </a:lnTo>
                  <a:lnTo>
                    <a:pt x="41607" y="730509"/>
                  </a:lnTo>
                  <a:lnTo>
                    <a:pt x="31163" y="779346"/>
                  </a:lnTo>
                  <a:lnTo>
                    <a:pt x="22512" y="828221"/>
                  </a:lnTo>
                  <a:lnTo>
                    <a:pt x="15503" y="876993"/>
                  </a:lnTo>
                  <a:lnTo>
                    <a:pt x="9983" y="925522"/>
                  </a:lnTo>
                  <a:lnTo>
                    <a:pt x="5802" y="973666"/>
                  </a:lnTo>
                  <a:lnTo>
                    <a:pt x="2808" y="1021285"/>
                  </a:lnTo>
                  <a:lnTo>
                    <a:pt x="850" y="1068238"/>
                  </a:lnTo>
                  <a:lnTo>
                    <a:pt x="0" y="1116854"/>
                  </a:lnTo>
                  <a:lnTo>
                    <a:pt x="693" y="1165426"/>
                  </a:lnTo>
                  <a:lnTo>
                    <a:pt x="3130" y="1213764"/>
                  </a:lnTo>
                  <a:lnTo>
                    <a:pt x="7511" y="1261679"/>
                  </a:lnTo>
                  <a:lnTo>
                    <a:pt x="14037" y="1308983"/>
                  </a:lnTo>
                  <a:lnTo>
                    <a:pt x="22906" y="1355486"/>
                  </a:lnTo>
                  <a:lnTo>
                    <a:pt x="34321" y="1400999"/>
                  </a:lnTo>
                  <a:lnTo>
                    <a:pt x="48480" y="1445334"/>
                  </a:lnTo>
                  <a:lnTo>
                    <a:pt x="65584" y="1488301"/>
                  </a:lnTo>
                  <a:lnTo>
                    <a:pt x="85834" y="1529711"/>
                  </a:lnTo>
                  <a:lnTo>
                    <a:pt x="109500" y="1569473"/>
                  </a:lnTo>
                  <a:lnTo>
                    <a:pt x="136570" y="1607103"/>
                  </a:lnTo>
                  <a:lnTo>
                    <a:pt x="167457" y="1642708"/>
                  </a:lnTo>
                  <a:lnTo>
                    <a:pt x="202290" y="1675999"/>
                  </a:lnTo>
                  <a:lnTo>
                    <a:pt x="241270" y="1706789"/>
                  </a:lnTo>
                  <a:lnTo>
                    <a:pt x="283657" y="1733901"/>
                  </a:lnTo>
                  <a:lnTo>
                    <a:pt x="327430" y="1755852"/>
                  </a:lnTo>
                  <a:lnTo>
                    <a:pt x="372443" y="1773123"/>
                  </a:lnTo>
                  <a:lnTo>
                    <a:pt x="418552" y="1786194"/>
                  </a:lnTo>
                  <a:lnTo>
                    <a:pt x="465610" y="1795548"/>
                  </a:lnTo>
                  <a:lnTo>
                    <a:pt x="513472" y="1801664"/>
                  </a:lnTo>
                  <a:lnTo>
                    <a:pt x="561993" y="1805023"/>
                  </a:lnTo>
                  <a:lnTo>
                    <a:pt x="611028" y="1806107"/>
                  </a:lnTo>
                  <a:lnTo>
                    <a:pt x="660431" y="1805396"/>
                  </a:lnTo>
                  <a:lnTo>
                    <a:pt x="710056" y="1803371"/>
                  </a:lnTo>
                  <a:lnTo>
                    <a:pt x="858817" y="1794219"/>
                  </a:lnTo>
                  <a:lnTo>
                    <a:pt x="907880" y="1791747"/>
                  </a:lnTo>
                  <a:lnTo>
                    <a:pt x="954711" y="1790413"/>
                  </a:lnTo>
                  <a:lnTo>
                    <a:pt x="1380511" y="1790413"/>
                  </a:lnTo>
                  <a:lnTo>
                    <a:pt x="1401333" y="1788142"/>
                  </a:lnTo>
                  <a:lnTo>
                    <a:pt x="1449384" y="1779857"/>
                  </a:lnTo>
                  <a:lnTo>
                    <a:pt x="1496634" y="1768091"/>
                  </a:lnTo>
                  <a:lnTo>
                    <a:pt x="1542937" y="1752331"/>
                  </a:lnTo>
                  <a:lnTo>
                    <a:pt x="1588152" y="1732068"/>
                  </a:lnTo>
                  <a:lnTo>
                    <a:pt x="1632134" y="1706789"/>
                  </a:lnTo>
                  <a:lnTo>
                    <a:pt x="1674561" y="1676525"/>
                  </a:lnTo>
                  <a:lnTo>
                    <a:pt x="1712812" y="1643408"/>
                  </a:lnTo>
                  <a:lnTo>
                    <a:pt x="1747047" y="1607652"/>
                  </a:lnTo>
                  <a:lnTo>
                    <a:pt x="1777431" y="1569473"/>
                  </a:lnTo>
                  <a:lnTo>
                    <a:pt x="1804124" y="1529084"/>
                  </a:lnTo>
                  <a:lnTo>
                    <a:pt x="1827291" y="1486700"/>
                  </a:lnTo>
                  <a:lnTo>
                    <a:pt x="1847093" y="1442536"/>
                  </a:lnTo>
                  <a:lnTo>
                    <a:pt x="1863693" y="1396807"/>
                  </a:lnTo>
                  <a:lnTo>
                    <a:pt x="1877253" y="1349727"/>
                  </a:lnTo>
                  <a:lnTo>
                    <a:pt x="1887936" y="1301511"/>
                  </a:lnTo>
                  <a:lnTo>
                    <a:pt x="1895904" y="1252374"/>
                  </a:lnTo>
                  <a:lnTo>
                    <a:pt x="1901321" y="1202530"/>
                  </a:lnTo>
                  <a:lnTo>
                    <a:pt x="1904348" y="1152194"/>
                  </a:lnTo>
                  <a:lnTo>
                    <a:pt x="1905148" y="1101581"/>
                  </a:lnTo>
                  <a:lnTo>
                    <a:pt x="1903883" y="1050905"/>
                  </a:lnTo>
                  <a:lnTo>
                    <a:pt x="1901137" y="1004229"/>
                  </a:lnTo>
                  <a:lnTo>
                    <a:pt x="1896945" y="957072"/>
                  </a:lnTo>
                  <a:lnTo>
                    <a:pt x="1891210" y="909557"/>
                  </a:lnTo>
                  <a:lnTo>
                    <a:pt x="1883835" y="861810"/>
                  </a:lnTo>
                  <a:lnTo>
                    <a:pt x="1874723" y="813953"/>
                  </a:lnTo>
                  <a:lnTo>
                    <a:pt x="1863777" y="766112"/>
                  </a:lnTo>
                  <a:lnTo>
                    <a:pt x="1850901" y="718411"/>
                  </a:lnTo>
                  <a:lnTo>
                    <a:pt x="1835997" y="670975"/>
                  </a:lnTo>
                  <a:lnTo>
                    <a:pt x="1818968" y="623927"/>
                  </a:lnTo>
                  <a:lnTo>
                    <a:pt x="1799718" y="577392"/>
                  </a:lnTo>
                  <a:lnTo>
                    <a:pt x="1778149" y="531495"/>
                  </a:lnTo>
                  <a:lnTo>
                    <a:pt x="1754164" y="486359"/>
                  </a:lnTo>
                  <a:lnTo>
                    <a:pt x="1727668" y="442110"/>
                  </a:lnTo>
                  <a:lnTo>
                    <a:pt x="1698562" y="398871"/>
                  </a:lnTo>
                  <a:lnTo>
                    <a:pt x="1666749" y="356768"/>
                  </a:lnTo>
                  <a:lnTo>
                    <a:pt x="1632134" y="315923"/>
                  </a:lnTo>
                  <a:lnTo>
                    <a:pt x="1599243" y="281032"/>
                  </a:lnTo>
                  <a:lnTo>
                    <a:pt x="1565058" y="248168"/>
                  </a:lnTo>
                  <a:lnTo>
                    <a:pt x="1529662" y="217334"/>
                  </a:lnTo>
                  <a:lnTo>
                    <a:pt x="1493134" y="188530"/>
                  </a:lnTo>
                  <a:lnTo>
                    <a:pt x="1455556" y="161760"/>
                  </a:lnTo>
                  <a:lnTo>
                    <a:pt x="1417008" y="137026"/>
                  </a:lnTo>
                  <a:lnTo>
                    <a:pt x="1377571" y="114330"/>
                  </a:lnTo>
                  <a:lnTo>
                    <a:pt x="1337328" y="93676"/>
                  </a:lnTo>
                  <a:lnTo>
                    <a:pt x="1296357" y="75064"/>
                  </a:lnTo>
                  <a:lnTo>
                    <a:pt x="1254741" y="58497"/>
                  </a:lnTo>
                  <a:lnTo>
                    <a:pt x="1212560" y="43979"/>
                  </a:lnTo>
                  <a:lnTo>
                    <a:pt x="1169896" y="31510"/>
                  </a:lnTo>
                  <a:lnTo>
                    <a:pt x="1126828" y="21094"/>
                  </a:lnTo>
                  <a:lnTo>
                    <a:pt x="1083439" y="12732"/>
                  </a:lnTo>
                  <a:lnTo>
                    <a:pt x="1039809" y="6428"/>
                  </a:lnTo>
                  <a:lnTo>
                    <a:pt x="996019" y="2183"/>
                  </a:lnTo>
                  <a:lnTo>
                    <a:pt x="952150" y="0"/>
                  </a:lnTo>
                  <a:close/>
                </a:path>
                <a:path w="1905634" h="1806575">
                  <a:moveTo>
                    <a:pt x="1380511" y="1790413"/>
                  </a:moveTo>
                  <a:lnTo>
                    <a:pt x="1005255" y="1790413"/>
                  </a:lnTo>
                  <a:lnTo>
                    <a:pt x="1054560" y="1791581"/>
                  </a:lnTo>
                  <a:lnTo>
                    <a:pt x="1106983" y="1793456"/>
                  </a:lnTo>
                  <a:lnTo>
                    <a:pt x="1106851" y="1793456"/>
                  </a:lnTo>
                  <a:lnTo>
                    <a:pt x="1203973" y="1796685"/>
                  </a:lnTo>
                  <a:lnTo>
                    <a:pt x="1261782" y="1797301"/>
                  </a:lnTo>
                  <a:lnTo>
                    <a:pt x="1249143" y="1797301"/>
                  </a:lnTo>
                  <a:lnTo>
                    <a:pt x="1303397" y="1796310"/>
                  </a:lnTo>
                  <a:lnTo>
                    <a:pt x="1352622" y="1793456"/>
                  </a:lnTo>
                  <a:lnTo>
                    <a:pt x="1380511" y="17904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610859" y="4195656"/>
              <a:ext cx="1905635" cy="1806575"/>
            </a:xfrm>
            <a:custGeom>
              <a:avLst/>
              <a:gdLst/>
              <a:ahLst/>
              <a:cxnLst/>
              <a:rect l="l" t="t" r="r" b="b"/>
              <a:pathLst>
                <a:path w="1905634" h="1806575">
                  <a:moveTo>
                    <a:pt x="1632134" y="316043"/>
                  </a:moveTo>
                  <a:lnTo>
                    <a:pt x="1666750" y="356887"/>
                  </a:lnTo>
                  <a:lnTo>
                    <a:pt x="1698562" y="398991"/>
                  </a:lnTo>
                  <a:lnTo>
                    <a:pt x="1727668" y="442230"/>
                  </a:lnTo>
                  <a:lnTo>
                    <a:pt x="1754164" y="486479"/>
                  </a:lnTo>
                  <a:lnTo>
                    <a:pt x="1778149" y="531614"/>
                  </a:lnTo>
                  <a:lnTo>
                    <a:pt x="1799717" y="577511"/>
                  </a:lnTo>
                  <a:lnTo>
                    <a:pt x="1818968" y="624046"/>
                  </a:lnTo>
                  <a:lnTo>
                    <a:pt x="1835997" y="671094"/>
                  </a:lnTo>
                  <a:lnTo>
                    <a:pt x="1850901" y="718530"/>
                  </a:lnTo>
                  <a:lnTo>
                    <a:pt x="1863777" y="766231"/>
                  </a:lnTo>
                  <a:lnTo>
                    <a:pt x="1874723" y="814072"/>
                  </a:lnTo>
                  <a:lnTo>
                    <a:pt x="1883835" y="861929"/>
                  </a:lnTo>
                  <a:lnTo>
                    <a:pt x="1891209" y="909677"/>
                  </a:lnTo>
                  <a:lnTo>
                    <a:pt x="1896944" y="957191"/>
                  </a:lnTo>
                  <a:lnTo>
                    <a:pt x="1901136" y="1004349"/>
                  </a:lnTo>
                  <a:lnTo>
                    <a:pt x="1903882" y="1051024"/>
                  </a:lnTo>
                  <a:lnTo>
                    <a:pt x="1905147" y="1101700"/>
                  </a:lnTo>
                  <a:lnTo>
                    <a:pt x="1904347" y="1152313"/>
                  </a:lnTo>
                  <a:lnTo>
                    <a:pt x="1901321" y="1202649"/>
                  </a:lnTo>
                  <a:lnTo>
                    <a:pt x="1895904" y="1252493"/>
                  </a:lnTo>
                  <a:lnTo>
                    <a:pt x="1887936" y="1301630"/>
                  </a:lnTo>
                  <a:lnTo>
                    <a:pt x="1877253" y="1349846"/>
                  </a:lnTo>
                  <a:lnTo>
                    <a:pt x="1863693" y="1396926"/>
                  </a:lnTo>
                  <a:lnTo>
                    <a:pt x="1847093" y="1442655"/>
                  </a:lnTo>
                  <a:lnTo>
                    <a:pt x="1827291" y="1486819"/>
                  </a:lnTo>
                  <a:lnTo>
                    <a:pt x="1804124" y="1529203"/>
                  </a:lnTo>
                  <a:lnTo>
                    <a:pt x="1777431" y="1569592"/>
                  </a:lnTo>
                  <a:lnTo>
                    <a:pt x="1747047" y="1607772"/>
                  </a:lnTo>
                  <a:lnTo>
                    <a:pt x="1712812" y="1643527"/>
                  </a:lnTo>
                  <a:lnTo>
                    <a:pt x="1674562" y="1676644"/>
                  </a:lnTo>
                  <a:lnTo>
                    <a:pt x="1632134" y="1706908"/>
                  </a:lnTo>
                  <a:lnTo>
                    <a:pt x="1588152" y="1732187"/>
                  </a:lnTo>
                  <a:lnTo>
                    <a:pt x="1542938" y="1752450"/>
                  </a:lnTo>
                  <a:lnTo>
                    <a:pt x="1496634" y="1768210"/>
                  </a:lnTo>
                  <a:lnTo>
                    <a:pt x="1449384" y="1779976"/>
                  </a:lnTo>
                  <a:lnTo>
                    <a:pt x="1401333" y="1788261"/>
                  </a:lnTo>
                  <a:lnTo>
                    <a:pt x="1352622" y="1793575"/>
                  </a:lnTo>
                  <a:lnTo>
                    <a:pt x="1303397" y="1796429"/>
                  </a:lnTo>
                  <a:lnTo>
                    <a:pt x="1253799" y="1797336"/>
                  </a:lnTo>
                  <a:lnTo>
                    <a:pt x="1203973" y="1796805"/>
                  </a:lnTo>
                  <a:lnTo>
                    <a:pt x="1154062" y="1795348"/>
                  </a:lnTo>
                  <a:lnTo>
                    <a:pt x="1104210" y="1793476"/>
                  </a:lnTo>
                  <a:lnTo>
                    <a:pt x="1054560" y="1791700"/>
                  </a:lnTo>
                  <a:lnTo>
                    <a:pt x="1005255" y="1790533"/>
                  </a:lnTo>
                  <a:lnTo>
                    <a:pt x="956440" y="1790483"/>
                  </a:lnTo>
                  <a:lnTo>
                    <a:pt x="907880" y="1791866"/>
                  </a:lnTo>
                  <a:lnTo>
                    <a:pt x="858817" y="1794339"/>
                  </a:lnTo>
                  <a:lnTo>
                    <a:pt x="809395" y="1797421"/>
                  </a:lnTo>
                  <a:lnTo>
                    <a:pt x="759760" y="1800631"/>
                  </a:lnTo>
                  <a:lnTo>
                    <a:pt x="710057" y="1803490"/>
                  </a:lnTo>
                  <a:lnTo>
                    <a:pt x="660431" y="1805515"/>
                  </a:lnTo>
                  <a:lnTo>
                    <a:pt x="611028" y="1806226"/>
                  </a:lnTo>
                  <a:lnTo>
                    <a:pt x="561994" y="1805143"/>
                  </a:lnTo>
                  <a:lnTo>
                    <a:pt x="513472" y="1801783"/>
                  </a:lnTo>
                  <a:lnTo>
                    <a:pt x="465610" y="1795667"/>
                  </a:lnTo>
                  <a:lnTo>
                    <a:pt x="418552" y="1786314"/>
                  </a:lnTo>
                  <a:lnTo>
                    <a:pt x="372444" y="1773242"/>
                  </a:lnTo>
                  <a:lnTo>
                    <a:pt x="327430" y="1755971"/>
                  </a:lnTo>
                  <a:lnTo>
                    <a:pt x="283657" y="1734020"/>
                  </a:lnTo>
                  <a:lnTo>
                    <a:pt x="241270" y="1706908"/>
                  </a:lnTo>
                  <a:lnTo>
                    <a:pt x="202290" y="1676119"/>
                  </a:lnTo>
                  <a:lnTo>
                    <a:pt x="167457" y="1642827"/>
                  </a:lnTo>
                  <a:lnTo>
                    <a:pt x="136570" y="1607222"/>
                  </a:lnTo>
                  <a:lnTo>
                    <a:pt x="109429" y="1569494"/>
                  </a:lnTo>
                  <a:lnTo>
                    <a:pt x="85834" y="1529830"/>
                  </a:lnTo>
                  <a:lnTo>
                    <a:pt x="65585" y="1488420"/>
                  </a:lnTo>
                  <a:lnTo>
                    <a:pt x="48480" y="1445453"/>
                  </a:lnTo>
                  <a:lnTo>
                    <a:pt x="34321" y="1401119"/>
                  </a:lnTo>
                  <a:lnTo>
                    <a:pt x="22906" y="1355605"/>
                  </a:lnTo>
                  <a:lnTo>
                    <a:pt x="14037" y="1309102"/>
                  </a:lnTo>
                  <a:lnTo>
                    <a:pt x="7511" y="1261798"/>
                  </a:lnTo>
                  <a:lnTo>
                    <a:pt x="3130" y="1213883"/>
                  </a:lnTo>
                  <a:lnTo>
                    <a:pt x="693" y="1165545"/>
                  </a:lnTo>
                  <a:lnTo>
                    <a:pt x="0" y="1116974"/>
                  </a:lnTo>
                  <a:lnTo>
                    <a:pt x="850" y="1068358"/>
                  </a:lnTo>
                  <a:lnTo>
                    <a:pt x="2808" y="1021404"/>
                  </a:lnTo>
                  <a:lnTo>
                    <a:pt x="5802" y="973785"/>
                  </a:lnTo>
                  <a:lnTo>
                    <a:pt x="9983" y="925641"/>
                  </a:lnTo>
                  <a:lnTo>
                    <a:pt x="15503" y="877112"/>
                  </a:lnTo>
                  <a:lnTo>
                    <a:pt x="22512" y="828340"/>
                  </a:lnTo>
                  <a:lnTo>
                    <a:pt x="31163" y="779465"/>
                  </a:lnTo>
                  <a:lnTo>
                    <a:pt x="41607" y="730628"/>
                  </a:lnTo>
                  <a:lnTo>
                    <a:pt x="53995" y="681970"/>
                  </a:lnTo>
                  <a:lnTo>
                    <a:pt x="68479" y="633632"/>
                  </a:lnTo>
                  <a:lnTo>
                    <a:pt x="85210" y="585754"/>
                  </a:lnTo>
                  <a:lnTo>
                    <a:pt x="104340" y="538477"/>
                  </a:lnTo>
                  <a:lnTo>
                    <a:pt x="126020" y="491943"/>
                  </a:lnTo>
                  <a:lnTo>
                    <a:pt x="150401" y="446292"/>
                  </a:lnTo>
                  <a:lnTo>
                    <a:pt x="177636" y="401664"/>
                  </a:lnTo>
                  <a:lnTo>
                    <a:pt x="207875" y="358201"/>
                  </a:lnTo>
                  <a:lnTo>
                    <a:pt x="241270" y="316043"/>
                  </a:lnTo>
                  <a:lnTo>
                    <a:pt x="272719" y="280715"/>
                  </a:lnTo>
                  <a:lnTo>
                    <a:pt x="305547" y="247491"/>
                  </a:lnTo>
                  <a:lnTo>
                    <a:pt x="339672" y="216368"/>
                  </a:lnTo>
                  <a:lnTo>
                    <a:pt x="375013" y="187345"/>
                  </a:lnTo>
                  <a:lnTo>
                    <a:pt x="411489" y="160418"/>
                  </a:lnTo>
                  <a:lnTo>
                    <a:pt x="449020" y="135586"/>
                  </a:lnTo>
                  <a:lnTo>
                    <a:pt x="487523" y="112846"/>
                  </a:lnTo>
                  <a:lnTo>
                    <a:pt x="526919" y="92196"/>
                  </a:lnTo>
                  <a:lnTo>
                    <a:pt x="567127" y="73633"/>
                  </a:lnTo>
                  <a:lnTo>
                    <a:pt x="608065" y="57156"/>
                  </a:lnTo>
                  <a:lnTo>
                    <a:pt x="649652" y="42761"/>
                  </a:lnTo>
                  <a:lnTo>
                    <a:pt x="691808" y="30447"/>
                  </a:lnTo>
                  <a:lnTo>
                    <a:pt x="734451" y="20210"/>
                  </a:lnTo>
                  <a:lnTo>
                    <a:pt x="777502" y="12050"/>
                  </a:lnTo>
                  <a:lnTo>
                    <a:pt x="820877" y="5963"/>
                  </a:lnTo>
                  <a:lnTo>
                    <a:pt x="864498" y="1947"/>
                  </a:lnTo>
                  <a:lnTo>
                    <a:pt x="908282" y="0"/>
                  </a:lnTo>
                  <a:lnTo>
                    <a:pt x="952150" y="119"/>
                  </a:lnTo>
                  <a:lnTo>
                    <a:pt x="996019" y="2302"/>
                  </a:lnTo>
                  <a:lnTo>
                    <a:pt x="1039809" y="6547"/>
                  </a:lnTo>
                  <a:lnTo>
                    <a:pt x="1083439" y="12852"/>
                  </a:lnTo>
                  <a:lnTo>
                    <a:pt x="1126828" y="21213"/>
                  </a:lnTo>
                  <a:lnTo>
                    <a:pt x="1169896" y="31629"/>
                  </a:lnTo>
                  <a:lnTo>
                    <a:pt x="1212560" y="44098"/>
                  </a:lnTo>
                  <a:lnTo>
                    <a:pt x="1254741" y="58617"/>
                  </a:lnTo>
                  <a:lnTo>
                    <a:pt x="1296357" y="75183"/>
                  </a:lnTo>
                  <a:lnTo>
                    <a:pt x="1337328" y="93795"/>
                  </a:lnTo>
                  <a:lnTo>
                    <a:pt x="1377572" y="114450"/>
                  </a:lnTo>
                  <a:lnTo>
                    <a:pt x="1417008" y="137145"/>
                  </a:lnTo>
                  <a:lnTo>
                    <a:pt x="1455556" y="161879"/>
                  </a:lnTo>
                  <a:lnTo>
                    <a:pt x="1493134" y="188649"/>
                  </a:lnTo>
                  <a:lnTo>
                    <a:pt x="1529662" y="217453"/>
                  </a:lnTo>
                  <a:lnTo>
                    <a:pt x="1565059" y="248288"/>
                  </a:lnTo>
                  <a:lnTo>
                    <a:pt x="1599243" y="281152"/>
                  </a:lnTo>
                  <a:lnTo>
                    <a:pt x="1632134" y="316043"/>
                  </a:lnTo>
                  <a:close/>
                </a:path>
              </a:pathLst>
            </a:custGeom>
            <a:ln w="104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873919" y="3186834"/>
              <a:ext cx="1379220" cy="1379220"/>
            </a:xfrm>
            <a:custGeom>
              <a:avLst/>
              <a:gdLst/>
              <a:ahLst/>
              <a:cxnLst/>
              <a:rect l="l" t="t" r="r" b="b"/>
              <a:pathLst>
                <a:path w="1379220" h="1379220">
                  <a:moveTo>
                    <a:pt x="689520" y="0"/>
                  </a:moveTo>
                  <a:lnTo>
                    <a:pt x="645428" y="1402"/>
                  </a:lnTo>
                  <a:lnTo>
                    <a:pt x="601482" y="5609"/>
                  </a:lnTo>
                  <a:lnTo>
                    <a:pt x="557826" y="12622"/>
                  </a:lnTo>
                  <a:lnTo>
                    <a:pt x="514605" y="22439"/>
                  </a:lnTo>
                  <a:lnTo>
                    <a:pt x="471966" y="35061"/>
                  </a:lnTo>
                  <a:lnTo>
                    <a:pt x="430053" y="50488"/>
                  </a:lnTo>
                  <a:lnTo>
                    <a:pt x="389011" y="68721"/>
                  </a:lnTo>
                  <a:lnTo>
                    <a:pt x="348986" y="89758"/>
                  </a:lnTo>
                  <a:lnTo>
                    <a:pt x="310122" y="113600"/>
                  </a:lnTo>
                  <a:lnTo>
                    <a:pt x="272566" y="140247"/>
                  </a:lnTo>
                  <a:lnTo>
                    <a:pt x="236462" y="169699"/>
                  </a:lnTo>
                  <a:lnTo>
                    <a:pt x="201955" y="201955"/>
                  </a:lnTo>
                  <a:lnTo>
                    <a:pt x="169699" y="236462"/>
                  </a:lnTo>
                  <a:lnTo>
                    <a:pt x="140247" y="272566"/>
                  </a:lnTo>
                  <a:lnTo>
                    <a:pt x="113600" y="310122"/>
                  </a:lnTo>
                  <a:lnTo>
                    <a:pt x="89758" y="348985"/>
                  </a:lnTo>
                  <a:lnTo>
                    <a:pt x="68721" y="389010"/>
                  </a:lnTo>
                  <a:lnTo>
                    <a:pt x="50488" y="430052"/>
                  </a:lnTo>
                  <a:lnTo>
                    <a:pt x="35061" y="471965"/>
                  </a:lnTo>
                  <a:lnTo>
                    <a:pt x="22439" y="514605"/>
                  </a:lnTo>
                  <a:lnTo>
                    <a:pt x="12622" y="557825"/>
                  </a:lnTo>
                  <a:lnTo>
                    <a:pt x="5609" y="601481"/>
                  </a:lnTo>
                  <a:lnTo>
                    <a:pt x="1402" y="645427"/>
                  </a:lnTo>
                  <a:lnTo>
                    <a:pt x="0" y="689519"/>
                  </a:lnTo>
                  <a:lnTo>
                    <a:pt x="1402" y="733611"/>
                  </a:lnTo>
                  <a:lnTo>
                    <a:pt x="5609" y="777557"/>
                  </a:lnTo>
                  <a:lnTo>
                    <a:pt x="12622" y="821213"/>
                  </a:lnTo>
                  <a:lnTo>
                    <a:pt x="22439" y="864433"/>
                  </a:lnTo>
                  <a:lnTo>
                    <a:pt x="35061" y="907073"/>
                  </a:lnTo>
                  <a:lnTo>
                    <a:pt x="50488" y="948986"/>
                  </a:lnTo>
                  <a:lnTo>
                    <a:pt x="68721" y="990028"/>
                  </a:lnTo>
                  <a:lnTo>
                    <a:pt x="89758" y="1030053"/>
                  </a:lnTo>
                  <a:lnTo>
                    <a:pt x="113600" y="1068916"/>
                  </a:lnTo>
                  <a:lnTo>
                    <a:pt x="140247" y="1106472"/>
                  </a:lnTo>
                  <a:lnTo>
                    <a:pt x="169699" y="1142576"/>
                  </a:lnTo>
                  <a:lnTo>
                    <a:pt x="201955" y="1177083"/>
                  </a:lnTo>
                  <a:lnTo>
                    <a:pt x="236462" y="1209340"/>
                  </a:lnTo>
                  <a:lnTo>
                    <a:pt x="272566" y="1238792"/>
                  </a:lnTo>
                  <a:lnTo>
                    <a:pt x="310122" y="1265438"/>
                  </a:lnTo>
                  <a:lnTo>
                    <a:pt x="348986" y="1289280"/>
                  </a:lnTo>
                  <a:lnTo>
                    <a:pt x="389011" y="1310318"/>
                  </a:lnTo>
                  <a:lnTo>
                    <a:pt x="430053" y="1328550"/>
                  </a:lnTo>
                  <a:lnTo>
                    <a:pt x="471966" y="1343977"/>
                  </a:lnTo>
                  <a:lnTo>
                    <a:pt x="514605" y="1356599"/>
                  </a:lnTo>
                  <a:lnTo>
                    <a:pt x="557826" y="1366416"/>
                  </a:lnTo>
                  <a:lnTo>
                    <a:pt x="601482" y="1373429"/>
                  </a:lnTo>
                  <a:lnTo>
                    <a:pt x="645428" y="1377636"/>
                  </a:lnTo>
                  <a:lnTo>
                    <a:pt x="689520" y="1379039"/>
                  </a:lnTo>
                  <a:lnTo>
                    <a:pt x="733611" y="1377636"/>
                  </a:lnTo>
                  <a:lnTo>
                    <a:pt x="777558" y="1373429"/>
                  </a:lnTo>
                  <a:lnTo>
                    <a:pt x="821214" y="1366416"/>
                  </a:lnTo>
                  <a:lnTo>
                    <a:pt x="864434" y="1356599"/>
                  </a:lnTo>
                  <a:lnTo>
                    <a:pt x="907073" y="1343977"/>
                  </a:lnTo>
                  <a:lnTo>
                    <a:pt x="948987" y="1328550"/>
                  </a:lnTo>
                  <a:lnTo>
                    <a:pt x="990028" y="1310318"/>
                  </a:lnTo>
                  <a:lnTo>
                    <a:pt x="1030054" y="1289280"/>
                  </a:lnTo>
                  <a:lnTo>
                    <a:pt x="1068917" y="1265438"/>
                  </a:lnTo>
                  <a:lnTo>
                    <a:pt x="1106473" y="1238792"/>
                  </a:lnTo>
                  <a:lnTo>
                    <a:pt x="1142577" y="1209340"/>
                  </a:lnTo>
                  <a:lnTo>
                    <a:pt x="1177084" y="1177083"/>
                  </a:lnTo>
                  <a:lnTo>
                    <a:pt x="1209341" y="1142576"/>
                  </a:lnTo>
                  <a:lnTo>
                    <a:pt x="1238792" y="1106472"/>
                  </a:lnTo>
                  <a:lnTo>
                    <a:pt x="1265439" y="1068916"/>
                  </a:lnTo>
                  <a:lnTo>
                    <a:pt x="1289281" y="1030053"/>
                  </a:lnTo>
                  <a:lnTo>
                    <a:pt x="1310318" y="990028"/>
                  </a:lnTo>
                  <a:lnTo>
                    <a:pt x="1328550" y="948986"/>
                  </a:lnTo>
                  <a:lnTo>
                    <a:pt x="1343977" y="907073"/>
                  </a:lnTo>
                  <a:lnTo>
                    <a:pt x="1356599" y="864433"/>
                  </a:lnTo>
                  <a:lnTo>
                    <a:pt x="1366417" y="821213"/>
                  </a:lnTo>
                  <a:lnTo>
                    <a:pt x="1373429" y="777557"/>
                  </a:lnTo>
                  <a:lnTo>
                    <a:pt x="1377636" y="733611"/>
                  </a:lnTo>
                  <a:lnTo>
                    <a:pt x="1379039" y="689519"/>
                  </a:lnTo>
                  <a:lnTo>
                    <a:pt x="1377636" y="645427"/>
                  </a:lnTo>
                  <a:lnTo>
                    <a:pt x="1373429" y="601481"/>
                  </a:lnTo>
                  <a:lnTo>
                    <a:pt x="1366417" y="557825"/>
                  </a:lnTo>
                  <a:lnTo>
                    <a:pt x="1356599" y="514605"/>
                  </a:lnTo>
                  <a:lnTo>
                    <a:pt x="1343977" y="471965"/>
                  </a:lnTo>
                  <a:lnTo>
                    <a:pt x="1328550" y="430052"/>
                  </a:lnTo>
                  <a:lnTo>
                    <a:pt x="1310318" y="389010"/>
                  </a:lnTo>
                  <a:lnTo>
                    <a:pt x="1289281" y="348985"/>
                  </a:lnTo>
                  <a:lnTo>
                    <a:pt x="1265439" y="310122"/>
                  </a:lnTo>
                  <a:lnTo>
                    <a:pt x="1238792" y="272566"/>
                  </a:lnTo>
                  <a:lnTo>
                    <a:pt x="1209341" y="236462"/>
                  </a:lnTo>
                  <a:lnTo>
                    <a:pt x="1177084" y="201955"/>
                  </a:lnTo>
                  <a:lnTo>
                    <a:pt x="1142577" y="169699"/>
                  </a:lnTo>
                  <a:lnTo>
                    <a:pt x="1106473" y="140247"/>
                  </a:lnTo>
                  <a:lnTo>
                    <a:pt x="1068917" y="113600"/>
                  </a:lnTo>
                  <a:lnTo>
                    <a:pt x="1030054" y="89758"/>
                  </a:lnTo>
                  <a:lnTo>
                    <a:pt x="990028" y="68721"/>
                  </a:lnTo>
                  <a:lnTo>
                    <a:pt x="948987" y="50488"/>
                  </a:lnTo>
                  <a:lnTo>
                    <a:pt x="907073" y="35061"/>
                  </a:lnTo>
                  <a:lnTo>
                    <a:pt x="864434" y="22439"/>
                  </a:lnTo>
                  <a:lnTo>
                    <a:pt x="821214" y="12622"/>
                  </a:lnTo>
                  <a:lnTo>
                    <a:pt x="777558" y="5609"/>
                  </a:lnTo>
                  <a:lnTo>
                    <a:pt x="733611" y="1402"/>
                  </a:lnTo>
                  <a:lnTo>
                    <a:pt x="6895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873919" y="3186833"/>
              <a:ext cx="1379220" cy="1379220"/>
            </a:xfrm>
            <a:custGeom>
              <a:avLst/>
              <a:gdLst/>
              <a:ahLst/>
              <a:cxnLst/>
              <a:rect l="l" t="t" r="r" b="b"/>
              <a:pathLst>
                <a:path w="1379220" h="1379220">
                  <a:moveTo>
                    <a:pt x="1177083" y="201955"/>
                  </a:moveTo>
                  <a:lnTo>
                    <a:pt x="1209340" y="236462"/>
                  </a:lnTo>
                  <a:lnTo>
                    <a:pt x="1238792" y="272566"/>
                  </a:lnTo>
                  <a:lnTo>
                    <a:pt x="1265439" y="310122"/>
                  </a:lnTo>
                  <a:lnTo>
                    <a:pt x="1289281" y="348985"/>
                  </a:lnTo>
                  <a:lnTo>
                    <a:pt x="1310318" y="389010"/>
                  </a:lnTo>
                  <a:lnTo>
                    <a:pt x="1328550" y="430052"/>
                  </a:lnTo>
                  <a:lnTo>
                    <a:pt x="1343977" y="471965"/>
                  </a:lnTo>
                  <a:lnTo>
                    <a:pt x="1356599" y="514605"/>
                  </a:lnTo>
                  <a:lnTo>
                    <a:pt x="1366417" y="557825"/>
                  </a:lnTo>
                  <a:lnTo>
                    <a:pt x="1373429" y="601481"/>
                  </a:lnTo>
                  <a:lnTo>
                    <a:pt x="1377636" y="645427"/>
                  </a:lnTo>
                  <a:lnTo>
                    <a:pt x="1379039" y="689519"/>
                  </a:lnTo>
                  <a:lnTo>
                    <a:pt x="1377636" y="733611"/>
                  </a:lnTo>
                  <a:lnTo>
                    <a:pt x="1373429" y="777557"/>
                  </a:lnTo>
                  <a:lnTo>
                    <a:pt x="1366417" y="821213"/>
                  </a:lnTo>
                  <a:lnTo>
                    <a:pt x="1356599" y="864433"/>
                  </a:lnTo>
                  <a:lnTo>
                    <a:pt x="1343977" y="907073"/>
                  </a:lnTo>
                  <a:lnTo>
                    <a:pt x="1328550" y="948986"/>
                  </a:lnTo>
                  <a:lnTo>
                    <a:pt x="1310318" y="990028"/>
                  </a:lnTo>
                  <a:lnTo>
                    <a:pt x="1289281" y="1030053"/>
                  </a:lnTo>
                  <a:lnTo>
                    <a:pt x="1265439" y="1068916"/>
                  </a:lnTo>
                  <a:lnTo>
                    <a:pt x="1238792" y="1106473"/>
                  </a:lnTo>
                  <a:lnTo>
                    <a:pt x="1209340" y="1142577"/>
                  </a:lnTo>
                  <a:lnTo>
                    <a:pt x="1177083" y="1177083"/>
                  </a:lnTo>
                  <a:lnTo>
                    <a:pt x="1142577" y="1209340"/>
                  </a:lnTo>
                  <a:lnTo>
                    <a:pt x="1106473" y="1238792"/>
                  </a:lnTo>
                  <a:lnTo>
                    <a:pt x="1068916" y="1265439"/>
                  </a:lnTo>
                  <a:lnTo>
                    <a:pt x="1030053" y="1289281"/>
                  </a:lnTo>
                  <a:lnTo>
                    <a:pt x="990028" y="1310318"/>
                  </a:lnTo>
                  <a:lnTo>
                    <a:pt x="948986" y="1328550"/>
                  </a:lnTo>
                  <a:lnTo>
                    <a:pt x="907073" y="1343977"/>
                  </a:lnTo>
                  <a:lnTo>
                    <a:pt x="864433" y="1356599"/>
                  </a:lnTo>
                  <a:lnTo>
                    <a:pt x="821213" y="1366417"/>
                  </a:lnTo>
                  <a:lnTo>
                    <a:pt x="777557" y="1373429"/>
                  </a:lnTo>
                  <a:lnTo>
                    <a:pt x="733611" y="1377636"/>
                  </a:lnTo>
                  <a:lnTo>
                    <a:pt x="689519" y="1379039"/>
                  </a:lnTo>
                  <a:lnTo>
                    <a:pt x="645427" y="1377636"/>
                  </a:lnTo>
                  <a:lnTo>
                    <a:pt x="601481" y="1373429"/>
                  </a:lnTo>
                  <a:lnTo>
                    <a:pt x="557825" y="1366417"/>
                  </a:lnTo>
                  <a:lnTo>
                    <a:pt x="514605" y="1356599"/>
                  </a:lnTo>
                  <a:lnTo>
                    <a:pt x="471965" y="1343977"/>
                  </a:lnTo>
                  <a:lnTo>
                    <a:pt x="430052" y="1328550"/>
                  </a:lnTo>
                  <a:lnTo>
                    <a:pt x="389010" y="1310318"/>
                  </a:lnTo>
                  <a:lnTo>
                    <a:pt x="348985" y="1289281"/>
                  </a:lnTo>
                  <a:lnTo>
                    <a:pt x="310122" y="1265439"/>
                  </a:lnTo>
                  <a:lnTo>
                    <a:pt x="272566" y="1238792"/>
                  </a:lnTo>
                  <a:lnTo>
                    <a:pt x="236462" y="1209340"/>
                  </a:lnTo>
                  <a:lnTo>
                    <a:pt x="201955" y="1177083"/>
                  </a:lnTo>
                  <a:lnTo>
                    <a:pt x="169698" y="1142577"/>
                  </a:lnTo>
                  <a:lnTo>
                    <a:pt x="140246" y="1106473"/>
                  </a:lnTo>
                  <a:lnTo>
                    <a:pt x="113600" y="1068916"/>
                  </a:lnTo>
                  <a:lnTo>
                    <a:pt x="89758" y="1030053"/>
                  </a:lnTo>
                  <a:lnTo>
                    <a:pt x="68721" y="990028"/>
                  </a:lnTo>
                  <a:lnTo>
                    <a:pt x="50488" y="948986"/>
                  </a:lnTo>
                  <a:lnTo>
                    <a:pt x="35061" y="907073"/>
                  </a:lnTo>
                  <a:lnTo>
                    <a:pt x="22439" y="864433"/>
                  </a:lnTo>
                  <a:lnTo>
                    <a:pt x="12622" y="821213"/>
                  </a:lnTo>
                  <a:lnTo>
                    <a:pt x="5609" y="777557"/>
                  </a:lnTo>
                  <a:lnTo>
                    <a:pt x="1402" y="733611"/>
                  </a:lnTo>
                  <a:lnTo>
                    <a:pt x="0" y="689519"/>
                  </a:lnTo>
                  <a:lnTo>
                    <a:pt x="1402" y="645427"/>
                  </a:lnTo>
                  <a:lnTo>
                    <a:pt x="5609" y="601481"/>
                  </a:lnTo>
                  <a:lnTo>
                    <a:pt x="12622" y="557825"/>
                  </a:lnTo>
                  <a:lnTo>
                    <a:pt x="22439" y="514605"/>
                  </a:lnTo>
                  <a:lnTo>
                    <a:pt x="35061" y="471965"/>
                  </a:lnTo>
                  <a:lnTo>
                    <a:pt x="50488" y="430052"/>
                  </a:lnTo>
                  <a:lnTo>
                    <a:pt x="68721" y="389010"/>
                  </a:lnTo>
                  <a:lnTo>
                    <a:pt x="89758" y="348985"/>
                  </a:lnTo>
                  <a:lnTo>
                    <a:pt x="113600" y="310122"/>
                  </a:lnTo>
                  <a:lnTo>
                    <a:pt x="140246" y="272566"/>
                  </a:lnTo>
                  <a:lnTo>
                    <a:pt x="169698" y="236462"/>
                  </a:lnTo>
                  <a:lnTo>
                    <a:pt x="201955" y="201955"/>
                  </a:lnTo>
                  <a:lnTo>
                    <a:pt x="236462" y="169698"/>
                  </a:lnTo>
                  <a:lnTo>
                    <a:pt x="272566" y="140246"/>
                  </a:lnTo>
                  <a:lnTo>
                    <a:pt x="310122" y="113600"/>
                  </a:lnTo>
                  <a:lnTo>
                    <a:pt x="348985" y="89758"/>
                  </a:lnTo>
                  <a:lnTo>
                    <a:pt x="389010" y="68721"/>
                  </a:lnTo>
                  <a:lnTo>
                    <a:pt x="430052" y="50488"/>
                  </a:lnTo>
                  <a:lnTo>
                    <a:pt x="471965" y="35061"/>
                  </a:lnTo>
                  <a:lnTo>
                    <a:pt x="514605" y="22439"/>
                  </a:lnTo>
                  <a:lnTo>
                    <a:pt x="557825" y="12622"/>
                  </a:lnTo>
                  <a:lnTo>
                    <a:pt x="601481" y="5609"/>
                  </a:lnTo>
                  <a:lnTo>
                    <a:pt x="645427" y="1402"/>
                  </a:lnTo>
                  <a:lnTo>
                    <a:pt x="689519" y="0"/>
                  </a:lnTo>
                  <a:lnTo>
                    <a:pt x="733611" y="1402"/>
                  </a:lnTo>
                  <a:lnTo>
                    <a:pt x="777557" y="5609"/>
                  </a:lnTo>
                  <a:lnTo>
                    <a:pt x="821213" y="12622"/>
                  </a:lnTo>
                  <a:lnTo>
                    <a:pt x="864433" y="22439"/>
                  </a:lnTo>
                  <a:lnTo>
                    <a:pt x="907073" y="35061"/>
                  </a:lnTo>
                  <a:lnTo>
                    <a:pt x="948986" y="50488"/>
                  </a:lnTo>
                  <a:lnTo>
                    <a:pt x="990028" y="68721"/>
                  </a:lnTo>
                  <a:lnTo>
                    <a:pt x="1030053" y="89758"/>
                  </a:lnTo>
                  <a:lnTo>
                    <a:pt x="1068916" y="113600"/>
                  </a:lnTo>
                  <a:lnTo>
                    <a:pt x="1106473" y="140246"/>
                  </a:lnTo>
                  <a:lnTo>
                    <a:pt x="1142577" y="169698"/>
                  </a:lnTo>
                  <a:lnTo>
                    <a:pt x="1177083" y="201955"/>
                  </a:lnTo>
                  <a:close/>
                </a:path>
              </a:pathLst>
            </a:custGeom>
            <a:ln w="104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7487585" y="8594711"/>
            <a:ext cx="4203065" cy="402590"/>
            <a:chOff x="7487585" y="8594711"/>
            <a:chExt cx="4203065" cy="402590"/>
          </a:xfrm>
        </p:grpSpPr>
        <p:sp>
          <p:nvSpPr>
            <p:cNvPr id="9" name="object 9" descr=""/>
            <p:cNvSpPr/>
            <p:nvPr/>
          </p:nvSpPr>
          <p:spPr>
            <a:xfrm>
              <a:off x="7487585" y="8795752"/>
              <a:ext cx="3853815" cy="0"/>
            </a:xfrm>
            <a:custGeom>
              <a:avLst/>
              <a:gdLst/>
              <a:ahLst/>
              <a:cxnLst/>
              <a:rect l="l" t="t" r="r" b="b"/>
              <a:pathLst>
                <a:path w="3853815" h="0">
                  <a:moveTo>
                    <a:pt x="0" y="0"/>
                  </a:moveTo>
                  <a:lnTo>
                    <a:pt x="3800956" y="0"/>
                  </a:lnTo>
                  <a:lnTo>
                    <a:pt x="3853310" y="0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1288546" y="8594711"/>
              <a:ext cx="402590" cy="402590"/>
            </a:xfrm>
            <a:custGeom>
              <a:avLst/>
              <a:gdLst/>
              <a:ahLst/>
              <a:cxnLst/>
              <a:rect l="l" t="t" r="r" b="b"/>
              <a:pathLst>
                <a:path w="402590" h="402590">
                  <a:moveTo>
                    <a:pt x="0" y="0"/>
                  </a:moveTo>
                  <a:lnTo>
                    <a:pt x="0" y="402081"/>
                  </a:lnTo>
                  <a:lnTo>
                    <a:pt x="402081" y="2010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3711629" y="1014684"/>
            <a:ext cx="3854450" cy="12319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900" spc="-10">
                <a:solidFill>
                  <a:srgbClr val="FFFFFF"/>
                </a:solidFill>
                <a:latin typeface="Verdana"/>
                <a:cs typeface="Verdana"/>
              </a:rPr>
              <a:t>authors</a:t>
            </a:r>
            <a:endParaRPr sz="7900">
              <a:latin typeface="Verdana"/>
              <a:cs typeface="Verdan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2545043" y="1014684"/>
            <a:ext cx="3106420" cy="1231900"/>
          </a:xfrm>
          <a:prstGeom prst="rect"/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pc="140">
                <a:latin typeface="Verdana"/>
                <a:cs typeface="Verdana"/>
              </a:rPr>
              <a:t>books</a:t>
            </a:r>
          </a:p>
        </p:txBody>
      </p:sp>
      <p:sp>
        <p:nvSpPr>
          <p:cNvPr id="13" name="object 13" descr=""/>
          <p:cNvSpPr/>
          <p:nvPr/>
        </p:nvSpPr>
        <p:spPr>
          <a:xfrm>
            <a:off x="12452772" y="7184155"/>
            <a:ext cx="3041015" cy="2815590"/>
          </a:xfrm>
          <a:custGeom>
            <a:avLst/>
            <a:gdLst/>
            <a:ahLst/>
            <a:cxnLst/>
            <a:rect l="l" t="t" r="r" b="b"/>
            <a:pathLst>
              <a:path w="3041015" h="2815590">
                <a:moveTo>
                  <a:pt x="1727842" y="759406"/>
                </a:moveTo>
                <a:lnTo>
                  <a:pt x="1312630" y="759406"/>
                </a:lnTo>
                <a:lnTo>
                  <a:pt x="1312630" y="2815051"/>
                </a:lnTo>
                <a:lnTo>
                  <a:pt x="1727842" y="2815051"/>
                </a:lnTo>
                <a:lnTo>
                  <a:pt x="1727842" y="759406"/>
                </a:lnTo>
                <a:close/>
              </a:path>
              <a:path w="3041015" h="2815590">
                <a:moveTo>
                  <a:pt x="0" y="226134"/>
                </a:moveTo>
                <a:lnTo>
                  <a:pt x="0" y="2253276"/>
                </a:lnTo>
                <a:lnTo>
                  <a:pt x="1232580" y="2735952"/>
                </a:lnTo>
                <a:lnTo>
                  <a:pt x="1232580" y="709047"/>
                </a:lnTo>
                <a:lnTo>
                  <a:pt x="0" y="226134"/>
                </a:lnTo>
                <a:close/>
              </a:path>
              <a:path w="3041015" h="2815590">
                <a:moveTo>
                  <a:pt x="3040472" y="226134"/>
                </a:moveTo>
                <a:lnTo>
                  <a:pt x="1807892" y="709047"/>
                </a:lnTo>
                <a:lnTo>
                  <a:pt x="1807892" y="2735952"/>
                </a:lnTo>
                <a:lnTo>
                  <a:pt x="3040472" y="2253276"/>
                </a:lnTo>
                <a:lnTo>
                  <a:pt x="3040472" y="226134"/>
                </a:lnTo>
                <a:close/>
              </a:path>
              <a:path w="3041015" h="2815590">
                <a:moveTo>
                  <a:pt x="238484" y="132783"/>
                </a:moveTo>
                <a:lnTo>
                  <a:pt x="176486" y="162950"/>
                </a:lnTo>
                <a:lnTo>
                  <a:pt x="1484132" y="668191"/>
                </a:lnTo>
                <a:lnTo>
                  <a:pt x="1484132" y="631373"/>
                </a:lnTo>
                <a:lnTo>
                  <a:pt x="1483346" y="609073"/>
                </a:lnTo>
                <a:lnTo>
                  <a:pt x="1479732" y="575314"/>
                </a:lnTo>
                <a:lnTo>
                  <a:pt x="1383413" y="575314"/>
                </a:lnTo>
                <a:lnTo>
                  <a:pt x="238484" y="132783"/>
                </a:lnTo>
                <a:close/>
              </a:path>
              <a:path w="3041015" h="2815590">
                <a:moveTo>
                  <a:pt x="2530006" y="0"/>
                </a:moveTo>
                <a:lnTo>
                  <a:pt x="1742805" y="308322"/>
                </a:lnTo>
                <a:lnTo>
                  <a:pt x="1741622" y="308560"/>
                </a:lnTo>
                <a:lnTo>
                  <a:pt x="1701273" y="330510"/>
                </a:lnTo>
                <a:lnTo>
                  <a:pt x="1665556" y="358279"/>
                </a:lnTo>
                <a:lnTo>
                  <a:pt x="1634526" y="391772"/>
                </a:lnTo>
                <a:lnTo>
                  <a:pt x="1608238" y="430893"/>
                </a:lnTo>
                <a:lnTo>
                  <a:pt x="1586747" y="475548"/>
                </a:lnTo>
                <a:lnTo>
                  <a:pt x="1569950" y="527102"/>
                </a:lnTo>
                <a:lnTo>
                  <a:pt x="1560746" y="572963"/>
                </a:lnTo>
                <a:lnTo>
                  <a:pt x="1556099" y="631373"/>
                </a:lnTo>
                <a:lnTo>
                  <a:pt x="1556099" y="668191"/>
                </a:lnTo>
                <a:lnTo>
                  <a:pt x="1796410" y="575314"/>
                </a:lnTo>
                <a:lnTo>
                  <a:pt x="1656818" y="575314"/>
                </a:lnTo>
                <a:lnTo>
                  <a:pt x="1685213" y="543009"/>
                </a:lnTo>
                <a:lnTo>
                  <a:pt x="1617856" y="543009"/>
                </a:lnTo>
                <a:lnTo>
                  <a:pt x="1630290" y="502390"/>
                </a:lnTo>
                <a:lnTo>
                  <a:pt x="1649432" y="460364"/>
                </a:lnTo>
                <a:lnTo>
                  <a:pt x="1676727" y="419836"/>
                </a:lnTo>
                <a:lnTo>
                  <a:pt x="1713623" y="383707"/>
                </a:lnTo>
                <a:lnTo>
                  <a:pt x="1761569" y="354880"/>
                </a:lnTo>
                <a:lnTo>
                  <a:pt x="2591523" y="29928"/>
                </a:lnTo>
                <a:lnTo>
                  <a:pt x="2530006" y="0"/>
                </a:lnTo>
                <a:close/>
              </a:path>
              <a:path w="3041015" h="2815590">
                <a:moveTo>
                  <a:pt x="375779" y="66034"/>
                </a:moveTo>
                <a:lnTo>
                  <a:pt x="314262" y="95964"/>
                </a:lnTo>
                <a:lnTo>
                  <a:pt x="1214287" y="452032"/>
                </a:lnTo>
                <a:lnTo>
                  <a:pt x="1268624" y="479278"/>
                </a:lnTo>
                <a:lnTo>
                  <a:pt x="1314953" y="508944"/>
                </a:lnTo>
                <a:lnTo>
                  <a:pt x="1353233" y="540976"/>
                </a:lnTo>
                <a:lnTo>
                  <a:pt x="1383413" y="575314"/>
                </a:lnTo>
                <a:lnTo>
                  <a:pt x="1479732" y="575314"/>
                </a:lnTo>
                <a:lnTo>
                  <a:pt x="1479481" y="572963"/>
                </a:lnTo>
                <a:lnTo>
                  <a:pt x="1473471" y="543009"/>
                </a:lnTo>
                <a:lnTo>
                  <a:pt x="1422365" y="543009"/>
                </a:lnTo>
                <a:lnTo>
                  <a:pt x="1395478" y="511794"/>
                </a:lnTo>
                <a:lnTo>
                  <a:pt x="1363182" y="482427"/>
                </a:lnTo>
                <a:lnTo>
                  <a:pt x="1325517" y="454939"/>
                </a:lnTo>
                <a:lnTo>
                  <a:pt x="1282522" y="429358"/>
                </a:lnTo>
                <a:lnTo>
                  <a:pt x="1234234" y="405713"/>
                </a:lnTo>
                <a:lnTo>
                  <a:pt x="375779" y="66034"/>
                </a:lnTo>
                <a:close/>
              </a:path>
              <a:path w="3041015" h="2815590">
                <a:moveTo>
                  <a:pt x="2802218" y="132545"/>
                </a:moveTo>
                <a:lnTo>
                  <a:pt x="1656818" y="575314"/>
                </a:lnTo>
                <a:lnTo>
                  <a:pt x="1796410" y="575314"/>
                </a:lnTo>
                <a:lnTo>
                  <a:pt x="2863986" y="162712"/>
                </a:lnTo>
                <a:lnTo>
                  <a:pt x="2802218" y="132545"/>
                </a:lnTo>
                <a:close/>
              </a:path>
              <a:path w="3041015" h="2815590">
                <a:moveTo>
                  <a:pt x="511408" y="237"/>
                </a:moveTo>
                <a:lnTo>
                  <a:pt x="449651" y="30166"/>
                </a:lnTo>
                <a:lnTo>
                  <a:pt x="1278662" y="354880"/>
                </a:lnTo>
                <a:lnTo>
                  <a:pt x="1326609" y="383707"/>
                </a:lnTo>
                <a:lnTo>
                  <a:pt x="1363506" y="419836"/>
                </a:lnTo>
                <a:lnTo>
                  <a:pt x="1390799" y="460364"/>
                </a:lnTo>
                <a:lnTo>
                  <a:pt x="1409937" y="502390"/>
                </a:lnTo>
                <a:lnTo>
                  <a:pt x="1422365" y="543009"/>
                </a:lnTo>
                <a:lnTo>
                  <a:pt x="1473471" y="543009"/>
                </a:lnTo>
                <a:lnTo>
                  <a:pt x="1453484" y="475548"/>
                </a:lnTo>
                <a:lnTo>
                  <a:pt x="1431997" y="430893"/>
                </a:lnTo>
                <a:lnTo>
                  <a:pt x="1405709" y="391772"/>
                </a:lnTo>
                <a:lnTo>
                  <a:pt x="1374678" y="358279"/>
                </a:lnTo>
                <a:lnTo>
                  <a:pt x="1338959" y="330510"/>
                </a:lnTo>
                <a:lnTo>
                  <a:pt x="1298609" y="308560"/>
                </a:lnTo>
                <a:lnTo>
                  <a:pt x="511408" y="237"/>
                </a:lnTo>
                <a:close/>
              </a:path>
              <a:path w="3041015" h="2815590">
                <a:moveTo>
                  <a:pt x="2665164" y="65796"/>
                </a:moveTo>
                <a:lnTo>
                  <a:pt x="1806939" y="405237"/>
                </a:lnTo>
                <a:lnTo>
                  <a:pt x="1757708" y="429358"/>
                </a:lnTo>
                <a:lnTo>
                  <a:pt x="1714715" y="454939"/>
                </a:lnTo>
                <a:lnTo>
                  <a:pt x="1677048" y="482427"/>
                </a:lnTo>
                <a:lnTo>
                  <a:pt x="1644748" y="511794"/>
                </a:lnTo>
                <a:lnTo>
                  <a:pt x="1617856" y="543009"/>
                </a:lnTo>
                <a:lnTo>
                  <a:pt x="1685213" y="543009"/>
                </a:lnTo>
                <a:lnTo>
                  <a:pt x="1687000" y="540976"/>
                </a:lnTo>
                <a:lnTo>
                  <a:pt x="1725278" y="508944"/>
                </a:lnTo>
                <a:lnTo>
                  <a:pt x="1771604" y="479278"/>
                </a:lnTo>
                <a:lnTo>
                  <a:pt x="1825944" y="452032"/>
                </a:lnTo>
                <a:lnTo>
                  <a:pt x="2726451" y="95726"/>
                </a:lnTo>
                <a:lnTo>
                  <a:pt x="2665164" y="657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4" name="object 14" descr=""/>
          <p:cNvGrpSpPr/>
          <p:nvPr/>
        </p:nvGrpSpPr>
        <p:grpSpPr>
          <a:xfrm>
            <a:off x="7464830" y="5230138"/>
            <a:ext cx="4225290" cy="2825115"/>
            <a:chOff x="7464830" y="5230138"/>
            <a:chExt cx="4225290" cy="2825115"/>
          </a:xfrm>
        </p:grpSpPr>
        <p:sp>
          <p:nvSpPr>
            <p:cNvPr id="15" name="object 15" descr=""/>
            <p:cNvSpPr/>
            <p:nvPr/>
          </p:nvSpPr>
          <p:spPr>
            <a:xfrm>
              <a:off x="7517184" y="5282492"/>
              <a:ext cx="3881754" cy="2579370"/>
            </a:xfrm>
            <a:custGeom>
              <a:avLst/>
              <a:gdLst/>
              <a:ahLst/>
              <a:cxnLst/>
              <a:rect l="l" t="t" r="r" b="b"/>
              <a:pathLst>
                <a:path w="3881754" h="2579370">
                  <a:moveTo>
                    <a:pt x="0" y="0"/>
                  </a:moveTo>
                  <a:lnTo>
                    <a:pt x="3837905" y="2549801"/>
                  </a:lnTo>
                  <a:lnTo>
                    <a:pt x="3881512" y="2578773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1243835" y="7664841"/>
              <a:ext cx="446405" cy="390525"/>
            </a:xfrm>
            <a:custGeom>
              <a:avLst/>
              <a:gdLst/>
              <a:ahLst/>
              <a:cxnLst/>
              <a:rect l="l" t="t" r="r" b="b"/>
              <a:pathLst>
                <a:path w="446404" h="390525">
                  <a:moveTo>
                    <a:pt x="222506" y="0"/>
                  </a:moveTo>
                  <a:lnTo>
                    <a:pt x="0" y="334906"/>
                  </a:lnTo>
                  <a:lnTo>
                    <a:pt x="446164" y="389955"/>
                  </a:lnTo>
                  <a:lnTo>
                    <a:pt x="2225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4558505" y="7131800"/>
            <a:ext cx="2010410" cy="2920365"/>
            <a:chOff x="4558505" y="7131800"/>
            <a:chExt cx="2010410" cy="2920365"/>
          </a:xfrm>
        </p:grpSpPr>
        <p:sp>
          <p:nvSpPr>
            <p:cNvPr id="18" name="object 18" descr=""/>
            <p:cNvSpPr/>
            <p:nvPr/>
          </p:nvSpPr>
          <p:spPr>
            <a:xfrm>
              <a:off x="4610859" y="8193096"/>
              <a:ext cx="1905635" cy="1806575"/>
            </a:xfrm>
            <a:custGeom>
              <a:avLst/>
              <a:gdLst/>
              <a:ahLst/>
              <a:cxnLst/>
              <a:rect l="l" t="t" r="r" b="b"/>
              <a:pathLst>
                <a:path w="1905634" h="1806575">
                  <a:moveTo>
                    <a:pt x="952150" y="0"/>
                  </a:moveTo>
                  <a:lnTo>
                    <a:pt x="905602" y="0"/>
                  </a:lnTo>
                  <a:lnTo>
                    <a:pt x="864498" y="1828"/>
                  </a:lnTo>
                  <a:lnTo>
                    <a:pt x="820877" y="5843"/>
                  </a:lnTo>
                  <a:lnTo>
                    <a:pt x="777502" y="11931"/>
                  </a:lnTo>
                  <a:lnTo>
                    <a:pt x="734451" y="20091"/>
                  </a:lnTo>
                  <a:lnTo>
                    <a:pt x="691808" y="30327"/>
                  </a:lnTo>
                  <a:lnTo>
                    <a:pt x="649652" y="42642"/>
                  </a:lnTo>
                  <a:lnTo>
                    <a:pt x="608065" y="57037"/>
                  </a:lnTo>
                  <a:lnTo>
                    <a:pt x="567127" y="73514"/>
                  </a:lnTo>
                  <a:lnTo>
                    <a:pt x="526920" y="92077"/>
                  </a:lnTo>
                  <a:lnTo>
                    <a:pt x="487524" y="112727"/>
                  </a:lnTo>
                  <a:lnTo>
                    <a:pt x="449020" y="135467"/>
                  </a:lnTo>
                  <a:lnTo>
                    <a:pt x="411489" y="160299"/>
                  </a:lnTo>
                  <a:lnTo>
                    <a:pt x="375013" y="187226"/>
                  </a:lnTo>
                  <a:lnTo>
                    <a:pt x="339672" y="216249"/>
                  </a:lnTo>
                  <a:lnTo>
                    <a:pt x="305547" y="247372"/>
                  </a:lnTo>
                  <a:lnTo>
                    <a:pt x="272719" y="280596"/>
                  </a:lnTo>
                  <a:lnTo>
                    <a:pt x="241270" y="315924"/>
                  </a:lnTo>
                  <a:lnTo>
                    <a:pt x="207875" y="358081"/>
                  </a:lnTo>
                  <a:lnTo>
                    <a:pt x="177636" y="401545"/>
                  </a:lnTo>
                  <a:lnTo>
                    <a:pt x="150401" y="446172"/>
                  </a:lnTo>
                  <a:lnTo>
                    <a:pt x="126020" y="491824"/>
                  </a:lnTo>
                  <a:lnTo>
                    <a:pt x="104340" y="538358"/>
                  </a:lnTo>
                  <a:lnTo>
                    <a:pt x="85210" y="585634"/>
                  </a:lnTo>
                  <a:lnTo>
                    <a:pt x="68479" y="633512"/>
                  </a:lnTo>
                  <a:lnTo>
                    <a:pt x="53995" y="681850"/>
                  </a:lnTo>
                  <a:lnTo>
                    <a:pt x="41607" y="730508"/>
                  </a:lnTo>
                  <a:lnTo>
                    <a:pt x="31163" y="779345"/>
                  </a:lnTo>
                  <a:lnTo>
                    <a:pt x="22512" y="828220"/>
                  </a:lnTo>
                  <a:lnTo>
                    <a:pt x="15503" y="876992"/>
                  </a:lnTo>
                  <a:lnTo>
                    <a:pt x="9983" y="925521"/>
                  </a:lnTo>
                  <a:lnTo>
                    <a:pt x="5802" y="973665"/>
                  </a:lnTo>
                  <a:lnTo>
                    <a:pt x="2808" y="1021285"/>
                  </a:lnTo>
                  <a:lnTo>
                    <a:pt x="850" y="1068238"/>
                  </a:lnTo>
                  <a:lnTo>
                    <a:pt x="0" y="1116854"/>
                  </a:lnTo>
                  <a:lnTo>
                    <a:pt x="693" y="1165425"/>
                  </a:lnTo>
                  <a:lnTo>
                    <a:pt x="3130" y="1213764"/>
                  </a:lnTo>
                  <a:lnTo>
                    <a:pt x="7511" y="1261679"/>
                  </a:lnTo>
                  <a:lnTo>
                    <a:pt x="14037" y="1308983"/>
                  </a:lnTo>
                  <a:lnTo>
                    <a:pt x="22906" y="1355486"/>
                  </a:lnTo>
                  <a:lnTo>
                    <a:pt x="34321" y="1400999"/>
                  </a:lnTo>
                  <a:lnTo>
                    <a:pt x="48480" y="1445334"/>
                  </a:lnTo>
                  <a:lnTo>
                    <a:pt x="65584" y="1488300"/>
                  </a:lnTo>
                  <a:lnTo>
                    <a:pt x="85834" y="1529710"/>
                  </a:lnTo>
                  <a:lnTo>
                    <a:pt x="109500" y="1569472"/>
                  </a:lnTo>
                  <a:lnTo>
                    <a:pt x="136570" y="1607103"/>
                  </a:lnTo>
                  <a:lnTo>
                    <a:pt x="167457" y="1642707"/>
                  </a:lnTo>
                  <a:lnTo>
                    <a:pt x="202290" y="1675999"/>
                  </a:lnTo>
                  <a:lnTo>
                    <a:pt x="241270" y="1706788"/>
                  </a:lnTo>
                  <a:lnTo>
                    <a:pt x="283657" y="1733900"/>
                  </a:lnTo>
                  <a:lnTo>
                    <a:pt x="327430" y="1755851"/>
                  </a:lnTo>
                  <a:lnTo>
                    <a:pt x="372443" y="1773122"/>
                  </a:lnTo>
                  <a:lnTo>
                    <a:pt x="418552" y="1786194"/>
                  </a:lnTo>
                  <a:lnTo>
                    <a:pt x="465610" y="1795548"/>
                  </a:lnTo>
                  <a:lnTo>
                    <a:pt x="513472" y="1801664"/>
                  </a:lnTo>
                  <a:lnTo>
                    <a:pt x="561993" y="1805023"/>
                  </a:lnTo>
                  <a:lnTo>
                    <a:pt x="611028" y="1806107"/>
                  </a:lnTo>
                  <a:lnTo>
                    <a:pt x="660431" y="1805396"/>
                  </a:lnTo>
                  <a:lnTo>
                    <a:pt x="710056" y="1803371"/>
                  </a:lnTo>
                  <a:lnTo>
                    <a:pt x="858817" y="1794220"/>
                  </a:lnTo>
                  <a:lnTo>
                    <a:pt x="907880" y="1791747"/>
                  </a:lnTo>
                  <a:lnTo>
                    <a:pt x="954718" y="1790414"/>
                  </a:lnTo>
                  <a:lnTo>
                    <a:pt x="1380504" y="1790414"/>
                  </a:lnTo>
                  <a:lnTo>
                    <a:pt x="1401333" y="1788141"/>
                  </a:lnTo>
                  <a:lnTo>
                    <a:pt x="1449384" y="1779857"/>
                  </a:lnTo>
                  <a:lnTo>
                    <a:pt x="1496634" y="1768090"/>
                  </a:lnTo>
                  <a:lnTo>
                    <a:pt x="1542937" y="1752331"/>
                  </a:lnTo>
                  <a:lnTo>
                    <a:pt x="1588152" y="1732067"/>
                  </a:lnTo>
                  <a:lnTo>
                    <a:pt x="1632134" y="1706788"/>
                  </a:lnTo>
                  <a:lnTo>
                    <a:pt x="1674561" y="1676524"/>
                  </a:lnTo>
                  <a:lnTo>
                    <a:pt x="1712812" y="1643407"/>
                  </a:lnTo>
                  <a:lnTo>
                    <a:pt x="1747047" y="1607652"/>
                  </a:lnTo>
                  <a:lnTo>
                    <a:pt x="1777431" y="1569472"/>
                  </a:lnTo>
                  <a:lnTo>
                    <a:pt x="1804124" y="1529083"/>
                  </a:lnTo>
                  <a:lnTo>
                    <a:pt x="1827291" y="1486699"/>
                  </a:lnTo>
                  <a:lnTo>
                    <a:pt x="1847093" y="1442536"/>
                  </a:lnTo>
                  <a:lnTo>
                    <a:pt x="1863693" y="1396807"/>
                  </a:lnTo>
                  <a:lnTo>
                    <a:pt x="1877253" y="1349727"/>
                  </a:lnTo>
                  <a:lnTo>
                    <a:pt x="1887936" y="1301511"/>
                  </a:lnTo>
                  <a:lnTo>
                    <a:pt x="1895904" y="1252374"/>
                  </a:lnTo>
                  <a:lnTo>
                    <a:pt x="1901321" y="1202530"/>
                  </a:lnTo>
                  <a:lnTo>
                    <a:pt x="1904348" y="1152194"/>
                  </a:lnTo>
                  <a:lnTo>
                    <a:pt x="1905148" y="1101580"/>
                  </a:lnTo>
                  <a:lnTo>
                    <a:pt x="1903883" y="1050904"/>
                  </a:lnTo>
                  <a:lnTo>
                    <a:pt x="1901137" y="1004229"/>
                  </a:lnTo>
                  <a:lnTo>
                    <a:pt x="1896945" y="957071"/>
                  </a:lnTo>
                  <a:lnTo>
                    <a:pt x="1891210" y="909557"/>
                  </a:lnTo>
                  <a:lnTo>
                    <a:pt x="1883835" y="861809"/>
                  </a:lnTo>
                  <a:lnTo>
                    <a:pt x="1874723" y="813952"/>
                  </a:lnTo>
                  <a:lnTo>
                    <a:pt x="1863777" y="766111"/>
                  </a:lnTo>
                  <a:lnTo>
                    <a:pt x="1850901" y="718411"/>
                  </a:lnTo>
                  <a:lnTo>
                    <a:pt x="1835997" y="670974"/>
                  </a:lnTo>
                  <a:lnTo>
                    <a:pt x="1818968" y="623926"/>
                  </a:lnTo>
                  <a:lnTo>
                    <a:pt x="1799718" y="577392"/>
                  </a:lnTo>
                  <a:lnTo>
                    <a:pt x="1778149" y="531495"/>
                  </a:lnTo>
                  <a:lnTo>
                    <a:pt x="1754164" y="486359"/>
                  </a:lnTo>
                  <a:lnTo>
                    <a:pt x="1727668" y="442110"/>
                  </a:lnTo>
                  <a:lnTo>
                    <a:pt x="1698562" y="398872"/>
                  </a:lnTo>
                  <a:lnTo>
                    <a:pt x="1666749" y="356768"/>
                  </a:lnTo>
                  <a:lnTo>
                    <a:pt x="1632134" y="315924"/>
                  </a:lnTo>
                  <a:lnTo>
                    <a:pt x="1599243" y="281033"/>
                  </a:lnTo>
                  <a:lnTo>
                    <a:pt x="1565058" y="248169"/>
                  </a:lnTo>
                  <a:lnTo>
                    <a:pt x="1529662" y="217334"/>
                  </a:lnTo>
                  <a:lnTo>
                    <a:pt x="1493134" y="188530"/>
                  </a:lnTo>
                  <a:lnTo>
                    <a:pt x="1455556" y="161760"/>
                  </a:lnTo>
                  <a:lnTo>
                    <a:pt x="1417008" y="137026"/>
                  </a:lnTo>
                  <a:lnTo>
                    <a:pt x="1377571" y="114330"/>
                  </a:lnTo>
                  <a:lnTo>
                    <a:pt x="1337328" y="93676"/>
                  </a:lnTo>
                  <a:lnTo>
                    <a:pt x="1296357" y="75064"/>
                  </a:lnTo>
                  <a:lnTo>
                    <a:pt x="1254741" y="58497"/>
                  </a:lnTo>
                  <a:lnTo>
                    <a:pt x="1212560" y="43979"/>
                  </a:lnTo>
                  <a:lnTo>
                    <a:pt x="1169896" y="31510"/>
                  </a:lnTo>
                  <a:lnTo>
                    <a:pt x="1126828" y="21094"/>
                  </a:lnTo>
                  <a:lnTo>
                    <a:pt x="1083439" y="12732"/>
                  </a:lnTo>
                  <a:lnTo>
                    <a:pt x="1039809" y="6428"/>
                  </a:lnTo>
                  <a:lnTo>
                    <a:pt x="996019" y="2183"/>
                  </a:lnTo>
                  <a:lnTo>
                    <a:pt x="952150" y="0"/>
                  </a:lnTo>
                  <a:close/>
                </a:path>
                <a:path w="1905634" h="1806575">
                  <a:moveTo>
                    <a:pt x="1380504" y="1790414"/>
                  </a:moveTo>
                  <a:lnTo>
                    <a:pt x="1005255" y="1790414"/>
                  </a:lnTo>
                  <a:lnTo>
                    <a:pt x="1054560" y="1791581"/>
                  </a:lnTo>
                  <a:lnTo>
                    <a:pt x="1106971" y="1793455"/>
                  </a:lnTo>
                  <a:lnTo>
                    <a:pt x="1106839" y="1793455"/>
                  </a:lnTo>
                  <a:lnTo>
                    <a:pt x="1203973" y="1796685"/>
                  </a:lnTo>
                  <a:lnTo>
                    <a:pt x="1261853" y="1797302"/>
                  </a:lnTo>
                  <a:lnTo>
                    <a:pt x="1249103" y="1797302"/>
                  </a:lnTo>
                  <a:lnTo>
                    <a:pt x="1303397" y="1796310"/>
                  </a:lnTo>
                  <a:lnTo>
                    <a:pt x="1352622" y="1793455"/>
                  </a:lnTo>
                  <a:lnTo>
                    <a:pt x="1380504" y="179041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610859" y="8192976"/>
              <a:ext cx="1905635" cy="1806575"/>
            </a:xfrm>
            <a:custGeom>
              <a:avLst/>
              <a:gdLst/>
              <a:ahLst/>
              <a:cxnLst/>
              <a:rect l="l" t="t" r="r" b="b"/>
              <a:pathLst>
                <a:path w="1905634" h="1806575">
                  <a:moveTo>
                    <a:pt x="1632134" y="316043"/>
                  </a:moveTo>
                  <a:lnTo>
                    <a:pt x="1666750" y="356887"/>
                  </a:lnTo>
                  <a:lnTo>
                    <a:pt x="1698562" y="398991"/>
                  </a:lnTo>
                  <a:lnTo>
                    <a:pt x="1727668" y="442230"/>
                  </a:lnTo>
                  <a:lnTo>
                    <a:pt x="1754164" y="486479"/>
                  </a:lnTo>
                  <a:lnTo>
                    <a:pt x="1778149" y="531614"/>
                  </a:lnTo>
                  <a:lnTo>
                    <a:pt x="1799717" y="577511"/>
                  </a:lnTo>
                  <a:lnTo>
                    <a:pt x="1818968" y="624046"/>
                  </a:lnTo>
                  <a:lnTo>
                    <a:pt x="1835997" y="671094"/>
                  </a:lnTo>
                  <a:lnTo>
                    <a:pt x="1850901" y="718530"/>
                  </a:lnTo>
                  <a:lnTo>
                    <a:pt x="1863777" y="766231"/>
                  </a:lnTo>
                  <a:lnTo>
                    <a:pt x="1874723" y="814072"/>
                  </a:lnTo>
                  <a:lnTo>
                    <a:pt x="1883835" y="861929"/>
                  </a:lnTo>
                  <a:lnTo>
                    <a:pt x="1891209" y="909677"/>
                  </a:lnTo>
                  <a:lnTo>
                    <a:pt x="1896944" y="957191"/>
                  </a:lnTo>
                  <a:lnTo>
                    <a:pt x="1901136" y="1004349"/>
                  </a:lnTo>
                  <a:lnTo>
                    <a:pt x="1903882" y="1051024"/>
                  </a:lnTo>
                  <a:lnTo>
                    <a:pt x="1905147" y="1101700"/>
                  </a:lnTo>
                  <a:lnTo>
                    <a:pt x="1904347" y="1152313"/>
                  </a:lnTo>
                  <a:lnTo>
                    <a:pt x="1901321" y="1202649"/>
                  </a:lnTo>
                  <a:lnTo>
                    <a:pt x="1895904" y="1252493"/>
                  </a:lnTo>
                  <a:lnTo>
                    <a:pt x="1887936" y="1301630"/>
                  </a:lnTo>
                  <a:lnTo>
                    <a:pt x="1877253" y="1349846"/>
                  </a:lnTo>
                  <a:lnTo>
                    <a:pt x="1863693" y="1396926"/>
                  </a:lnTo>
                  <a:lnTo>
                    <a:pt x="1847093" y="1442655"/>
                  </a:lnTo>
                  <a:lnTo>
                    <a:pt x="1827291" y="1486819"/>
                  </a:lnTo>
                  <a:lnTo>
                    <a:pt x="1804124" y="1529203"/>
                  </a:lnTo>
                  <a:lnTo>
                    <a:pt x="1777431" y="1569592"/>
                  </a:lnTo>
                  <a:lnTo>
                    <a:pt x="1747047" y="1607772"/>
                  </a:lnTo>
                  <a:lnTo>
                    <a:pt x="1712812" y="1643527"/>
                  </a:lnTo>
                  <a:lnTo>
                    <a:pt x="1674562" y="1676644"/>
                  </a:lnTo>
                  <a:lnTo>
                    <a:pt x="1632134" y="1706908"/>
                  </a:lnTo>
                  <a:lnTo>
                    <a:pt x="1588152" y="1732187"/>
                  </a:lnTo>
                  <a:lnTo>
                    <a:pt x="1542938" y="1752450"/>
                  </a:lnTo>
                  <a:lnTo>
                    <a:pt x="1496634" y="1768210"/>
                  </a:lnTo>
                  <a:lnTo>
                    <a:pt x="1449384" y="1779976"/>
                  </a:lnTo>
                  <a:lnTo>
                    <a:pt x="1401333" y="1788261"/>
                  </a:lnTo>
                  <a:lnTo>
                    <a:pt x="1352622" y="1793575"/>
                  </a:lnTo>
                  <a:lnTo>
                    <a:pt x="1303397" y="1796429"/>
                  </a:lnTo>
                  <a:lnTo>
                    <a:pt x="1253799" y="1797336"/>
                  </a:lnTo>
                  <a:lnTo>
                    <a:pt x="1203973" y="1796805"/>
                  </a:lnTo>
                  <a:lnTo>
                    <a:pt x="1154062" y="1795348"/>
                  </a:lnTo>
                  <a:lnTo>
                    <a:pt x="1104210" y="1793476"/>
                  </a:lnTo>
                  <a:lnTo>
                    <a:pt x="1054560" y="1791700"/>
                  </a:lnTo>
                  <a:lnTo>
                    <a:pt x="1005255" y="1790533"/>
                  </a:lnTo>
                  <a:lnTo>
                    <a:pt x="956440" y="1790483"/>
                  </a:lnTo>
                  <a:lnTo>
                    <a:pt x="907880" y="1791866"/>
                  </a:lnTo>
                  <a:lnTo>
                    <a:pt x="858817" y="1794339"/>
                  </a:lnTo>
                  <a:lnTo>
                    <a:pt x="809395" y="1797421"/>
                  </a:lnTo>
                  <a:lnTo>
                    <a:pt x="759760" y="1800631"/>
                  </a:lnTo>
                  <a:lnTo>
                    <a:pt x="710057" y="1803490"/>
                  </a:lnTo>
                  <a:lnTo>
                    <a:pt x="660431" y="1805515"/>
                  </a:lnTo>
                  <a:lnTo>
                    <a:pt x="611028" y="1806226"/>
                  </a:lnTo>
                  <a:lnTo>
                    <a:pt x="561994" y="1805143"/>
                  </a:lnTo>
                  <a:lnTo>
                    <a:pt x="513472" y="1801783"/>
                  </a:lnTo>
                  <a:lnTo>
                    <a:pt x="465610" y="1795667"/>
                  </a:lnTo>
                  <a:lnTo>
                    <a:pt x="418552" y="1786314"/>
                  </a:lnTo>
                  <a:lnTo>
                    <a:pt x="372444" y="1773242"/>
                  </a:lnTo>
                  <a:lnTo>
                    <a:pt x="327430" y="1755971"/>
                  </a:lnTo>
                  <a:lnTo>
                    <a:pt x="283657" y="1734020"/>
                  </a:lnTo>
                  <a:lnTo>
                    <a:pt x="241270" y="1706908"/>
                  </a:lnTo>
                  <a:lnTo>
                    <a:pt x="202290" y="1676119"/>
                  </a:lnTo>
                  <a:lnTo>
                    <a:pt x="167457" y="1642827"/>
                  </a:lnTo>
                  <a:lnTo>
                    <a:pt x="136570" y="1607222"/>
                  </a:lnTo>
                  <a:lnTo>
                    <a:pt x="109429" y="1569494"/>
                  </a:lnTo>
                  <a:lnTo>
                    <a:pt x="85834" y="1529830"/>
                  </a:lnTo>
                  <a:lnTo>
                    <a:pt x="65585" y="1488420"/>
                  </a:lnTo>
                  <a:lnTo>
                    <a:pt x="48480" y="1445453"/>
                  </a:lnTo>
                  <a:lnTo>
                    <a:pt x="34321" y="1401119"/>
                  </a:lnTo>
                  <a:lnTo>
                    <a:pt x="22906" y="1355605"/>
                  </a:lnTo>
                  <a:lnTo>
                    <a:pt x="14037" y="1309102"/>
                  </a:lnTo>
                  <a:lnTo>
                    <a:pt x="7511" y="1261798"/>
                  </a:lnTo>
                  <a:lnTo>
                    <a:pt x="3130" y="1213883"/>
                  </a:lnTo>
                  <a:lnTo>
                    <a:pt x="693" y="1165545"/>
                  </a:lnTo>
                  <a:lnTo>
                    <a:pt x="0" y="1116974"/>
                  </a:lnTo>
                  <a:lnTo>
                    <a:pt x="850" y="1068358"/>
                  </a:lnTo>
                  <a:lnTo>
                    <a:pt x="2808" y="1021404"/>
                  </a:lnTo>
                  <a:lnTo>
                    <a:pt x="5802" y="973785"/>
                  </a:lnTo>
                  <a:lnTo>
                    <a:pt x="9983" y="925641"/>
                  </a:lnTo>
                  <a:lnTo>
                    <a:pt x="15503" y="877112"/>
                  </a:lnTo>
                  <a:lnTo>
                    <a:pt x="22512" y="828340"/>
                  </a:lnTo>
                  <a:lnTo>
                    <a:pt x="31163" y="779465"/>
                  </a:lnTo>
                  <a:lnTo>
                    <a:pt x="41607" y="730628"/>
                  </a:lnTo>
                  <a:lnTo>
                    <a:pt x="53995" y="681970"/>
                  </a:lnTo>
                  <a:lnTo>
                    <a:pt x="68479" y="633632"/>
                  </a:lnTo>
                  <a:lnTo>
                    <a:pt x="85210" y="585754"/>
                  </a:lnTo>
                  <a:lnTo>
                    <a:pt x="104340" y="538477"/>
                  </a:lnTo>
                  <a:lnTo>
                    <a:pt x="126020" y="491943"/>
                  </a:lnTo>
                  <a:lnTo>
                    <a:pt x="150401" y="446292"/>
                  </a:lnTo>
                  <a:lnTo>
                    <a:pt x="177636" y="401664"/>
                  </a:lnTo>
                  <a:lnTo>
                    <a:pt x="207875" y="358201"/>
                  </a:lnTo>
                  <a:lnTo>
                    <a:pt x="241270" y="316043"/>
                  </a:lnTo>
                  <a:lnTo>
                    <a:pt x="272719" y="280715"/>
                  </a:lnTo>
                  <a:lnTo>
                    <a:pt x="305547" y="247491"/>
                  </a:lnTo>
                  <a:lnTo>
                    <a:pt x="339672" y="216368"/>
                  </a:lnTo>
                  <a:lnTo>
                    <a:pt x="375013" y="187345"/>
                  </a:lnTo>
                  <a:lnTo>
                    <a:pt x="411489" y="160418"/>
                  </a:lnTo>
                  <a:lnTo>
                    <a:pt x="449020" y="135586"/>
                  </a:lnTo>
                  <a:lnTo>
                    <a:pt x="487523" y="112846"/>
                  </a:lnTo>
                  <a:lnTo>
                    <a:pt x="526919" y="92196"/>
                  </a:lnTo>
                  <a:lnTo>
                    <a:pt x="567127" y="73633"/>
                  </a:lnTo>
                  <a:lnTo>
                    <a:pt x="608065" y="57156"/>
                  </a:lnTo>
                  <a:lnTo>
                    <a:pt x="649652" y="42761"/>
                  </a:lnTo>
                  <a:lnTo>
                    <a:pt x="691808" y="30447"/>
                  </a:lnTo>
                  <a:lnTo>
                    <a:pt x="734451" y="20210"/>
                  </a:lnTo>
                  <a:lnTo>
                    <a:pt x="777502" y="12050"/>
                  </a:lnTo>
                  <a:lnTo>
                    <a:pt x="820877" y="5963"/>
                  </a:lnTo>
                  <a:lnTo>
                    <a:pt x="864498" y="1947"/>
                  </a:lnTo>
                  <a:lnTo>
                    <a:pt x="908282" y="0"/>
                  </a:lnTo>
                  <a:lnTo>
                    <a:pt x="952150" y="119"/>
                  </a:lnTo>
                  <a:lnTo>
                    <a:pt x="996019" y="2302"/>
                  </a:lnTo>
                  <a:lnTo>
                    <a:pt x="1039809" y="6547"/>
                  </a:lnTo>
                  <a:lnTo>
                    <a:pt x="1083439" y="12852"/>
                  </a:lnTo>
                  <a:lnTo>
                    <a:pt x="1126828" y="21213"/>
                  </a:lnTo>
                  <a:lnTo>
                    <a:pt x="1169896" y="31629"/>
                  </a:lnTo>
                  <a:lnTo>
                    <a:pt x="1212560" y="44098"/>
                  </a:lnTo>
                  <a:lnTo>
                    <a:pt x="1254741" y="58617"/>
                  </a:lnTo>
                  <a:lnTo>
                    <a:pt x="1296357" y="75183"/>
                  </a:lnTo>
                  <a:lnTo>
                    <a:pt x="1337328" y="93795"/>
                  </a:lnTo>
                  <a:lnTo>
                    <a:pt x="1377572" y="114450"/>
                  </a:lnTo>
                  <a:lnTo>
                    <a:pt x="1417008" y="137145"/>
                  </a:lnTo>
                  <a:lnTo>
                    <a:pt x="1455556" y="161879"/>
                  </a:lnTo>
                  <a:lnTo>
                    <a:pt x="1493134" y="188649"/>
                  </a:lnTo>
                  <a:lnTo>
                    <a:pt x="1529662" y="217453"/>
                  </a:lnTo>
                  <a:lnTo>
                    <a:pt x="1565059" y="248288"/>
                  </a:lnTo>
                  <a:lnTo>
                    <a:pt x="1599243" y="281152"/>
                  </a:lnTo>
                  <a:lnTo>
                    <a:pt x="1632134" y="316043"/>
                  </a:lnTo>
                  <a:close/>
                </a:path>
              </a:pathLst>
            </a:custGeom>
            <a:ln w="104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873919" y="7184153"/>
              <a:ext cx="1379220" cy="1379220"/>
            </a:xfrm>
            <a:custGeom>
              <a:avLst/>
              <a:gdLst/>
              <a:ahLst/>
              <a:cxnLst/>
              <a:rect l="l" t="t" r="r" b="b"/>
              <a:pathLst>
                <a:path w="1379220" h="1379220">
                  <a:moveTo>
                    <a:pt x="689520" y="0"/>
                  </a:moveTo>
                  <a:lnTo>
                    <a:pt x="645428" y="1402"/>
                  </a:lnTo>
                  <a:lnTo>
                    <a:pt x="601482" y="5609"/>
                  </a:lnTo>
                  <a:lnTo>
                    <a:pt x="557826" y="12622"/>
                  </a:lnTo>
                  <a:lnTo>
                    <a:pt x="514605" y="22439"/>
                  </a:lnTo>
                  <a:lnTo>
                    <a:pt x="471966" y="35061"/>
                  </a:lnTo>
                  <a:lnTo>
                    <a:pt x="430053" y="50488"/>
                  </a:lnTo>
                  <a:lnTo>
                    <a:pt x="389011" y="68721"/>
                  </a:lnTo>
                  <a:lnTo>
                    <a:pt x="348986" y="89758"/>
                  </a:lnTo>
                  <a:lnTo>
                    <a:pt x="310122" y="113600"/>
                  </a:lnTo>
                  <a:lnTo>
                    <a:pt x="272566" y="140247"/>
                  </a:lnTo>
                  <a:lnTo>
                    <a:pt x="236462" y="169699"/>
                  </a:lnTo>
                  <a:lnTo>
                    <a:pt x="201955" y="201955"/>
                  </a:lnTo>
                  <a:lnTo>
                    <a:pt x="169699" y="236462"/>
                  </a:lnTo>
                  <a:lnTo>
                    <a:pt x="140247" y="272566"/>
                  </a:lnTo>
                  <a:lnTo>
                    <a:pt x="113600" y="310122"/>
                  </a:lnTo>
                  <a:lnTo>
                    <a:pt x="89758" y="348986"/>
                  </a:lnTo>
                  <a:lnTo>
                    <a:pt x="68721" y="389011"/>
                  </a:lnTo>
                  <a:lnTo>
                    <a:pt x="50488" y="430053"/>
                  </a:lnTo>
                  <a:lnTo>
                    <a:pt x="35061" y="471966"/>
                  </a:lnTo>
                  <a:lnTo>
                    <a:pt x="22439" y="514605"/>
                  </a:lnTo>
                  <a:lnTo>
                    <a:pt x="12622" y="557826"/>
                  </a:lnTo>
                  <a:lnTo>
                    <a:pt x="5609" y="601482"/>
                  </a:lnTo>
                  <a:lnTo>
                    <a:pt x="1402" y="645428"/>
                  </a:lnTo>
                  <a:lnTo>
                    <a:pt x="0" y="689520"/>
                  </a:lnTo>
                  <a:lnTo>
                    <a:pt x="1402" y="733611"/>
                  </a:lnTo>
                  <a:lnTo>
                    <a:pt x="5609" y="777558"/>
                  </a:lnTo>
                  <a:lnTo>
                    <a:pt x="12622" y="821214"/>
                  </a:lnTo>
                  <a:lnTo>
                    <a:pt x="22439" y="864434"/>
                  </a:lnTo>
                  <a:lnTo>
                    <a:pt x="35061" y="907073"/>
                  </a:lnTo>
                  <a:lnTo>
                    <a:pt x="50488" y="948987"/>
                  </a:lnTo>
                  <a:lnTo>
                    <a:pt x="68721" y="990028"/>
                  </a:lnTo>
                  <a:lnTo>
                    <a:pt x="89758" y="1030054"/>
                  </a:lnTo>
                  <a:lnTo>
                    <a:pt x="113600" y="1068917"/>
                  </a:lnTo>
                  <a:lnTo>
                    <a:pt x="140247" y="1106473"/>
                  </a:lnTo>
                  <a:lnTo>
                    <a:pt x="169699" y="1142577"/>
                  </a:lnTo>
                  <a:lnTo>
                    <a:pt x="201955" y="1177084"/>
                  </a:lnTo>
                  <a:lnTo>
                    <a:pt x="236462" y="1209341"/>
                  </a:lnTo>
                  <a:lnTo>
                    <a:pt x="272566" y="1238792"/>
                  </a:lnTo>
                  <a:lnTo>
                    <a:pt x="310122" y="1265439"/>
                  </a:lnTo>
                  <a:lnTo>
                    <a:pt x="348986" y="1289281"/>
                  </a:lnTo>
                  <a:lnTo>
                    <a:pt x="389011" y="1310318"/>
                  </a:lnTo>
                  <a:lnTo>
                    <a:pt x="430053" y="1328550"/>
                  </a:lnTo>
                  <a:lnTo>
                    <a:pt x="471966" y="1343977"/>
                  </a:lnTo>
                  <a:lnTo>
                    <a:pt x="514605" y="1356599"/>
                  </a:lnTo>
                  <a:lnTo>
                    <a:pt x="557826" y="1366417"/>
                  </a:lnTo>
                  <a:lnTo>
                    <a:pt x="601482" y="1373429"/>
                  </a:lnTo>
                  <a:lnTo>
                    <a:pt x="645428" y="1377636"/>
                  </a:lnTo>
                  <a:lnTo>
                    <a:pt x="689520" y="1379039"/>
                  </a:lnTo>
                  <a:lnTo>
                    <a:pt x="733611" y="1377636"/>
                  </a:lnTo>
                  <a:lnTo>
                    <a:pt x="777558" y="1373429"/>
                  </a:lnTo>
                  <a:lnTo>
                    <a:pt x="821214" y="1366417"/>
                  </a:lnTo>
                  <a:lnTo>
                    <a:pt x="864434" y="1356599"/>
                  </a:lnTo>
                  <a:lnTo>
                    <a:pt x="907073" y="1343977"/>
                  </a:lnTo>
                  <a:lnTo>
                    <a:pt x="948987" y="1328550"/>
                  </a:lnTo>
                  <a:lnTo>
                    <a:pt x="990028" y="1310318"/>
                  </a:lnTo>
                  <a:lnTo>
                    <a:pt x="1030054" y="1289281"/>
                  </a:lnTo>
                  <a:lnTo>
                    <a:pt x="1068917" y="1265439"/>
                  </a:lnTo>
                  <a:lnTo>
                    <a:pt x="1106473" y="1238792"/>
                  </a:lnTo>
                  <a:lnTo>
                    <a:pt x="1142577" y="1209341"/>
                  </a:lnTo>
                  <a:lnTo>
                    <a:pt x="1177084" y="1177084"/>
                  </a:lnTo>
                  <a:lnTo>
                    <a:pt x="1209341" y="1142577"/>
                  </a:lnTo>
                  <a:lnTo>
                    <a:pt x="1238792" y="1106473"/>
                  </a:lnTo>
                  <a:lnTo>
                    <a:pt x="1265439" y="1068917"/>
                  </a:lnTo>
                  <a:lnTo>
                    <a:pt x="1289281" y="1030054"/>
                  </a:lnTo>
                  <a:lnTo>
                    <a:pt x="1310318" y="990028"/>
                  </a:lnTo>
                  <a:lnTo>
                    <a:pt x="1328550" y="948987"/>
                  </a:lnTo>
                  <a:lnTo>
                    <a:pt x="1343977" y="907073"/>
                  </a:lnTo>
                  <a:lnTo>
                    <a:pt x="1356599" y="864434"/>
                  </a:lnTo>
                  <a:lnTo>
                    <a:pt x="1366417" y="821214"/>
                  </a:lnTo>
                  <a:lnTo>
                    <a:pt x="1373429" y="777558"/>
                  </a:lnTo>
                  <a:lnTo>
                    <a:pt x="1377636" y="733611"/>
                  </a:lnTo>
                  <a:lnTo>
                    <a:pt x="1379039" y="689520"/>
                  </a:lnTo>
                  <a:lnTo>
                    <a:pt x="1377636" y="645428"/>
                  </a:lnTo>
                  <a:lnTo>
                    <a:pt x="1373429" y="601482"/>
                  </a:lnTo>
                  <a:lnTo>
                    <a:pt x="1366417" y="557826"/>
                  </a:lnTo>
                  <a:lnTo>
                    <a:pt x="1356599" y="514605"/>
                  </a:lnTo>
                  <a:lnTo>
                    <a:pt x="1343977" y="471966"/>
                  </a:lnTo>
                  <a:lnTo>
                    <a:pt x="1328550" y="430053"/>
                  </a:lnTo>
                  <a:lnTo>
                    <a:pt x="1310318" y="389011"/>
                  </a:lnTo>
                  <a:lnTo>
                    <a:pt x="1289281" y="348986"/>
                  </a:lnTo>
                  <a:lnTo>
                    <a:pt x="1265439" y="310122"/>
                  </a:lnTo>
                  <a:lnTo>
                    <a:pt x="1238792" y="272566"/>
                  </a:lnTo>
                  <a:lnTo>
                    <a:pt x="1209341" y="236462"/>
                  </a:lnTo>
                  <a:lnTo>
                    <a:pt x="1177084" y="201955"/>
                  </a:lnTo>
                  <a:lnTo>
                    <a:pt x="1142577" y="169699"/>
                  </a:lnTo>
                  <a:lnTo>
                    <a:pt x="1106473" y="140247"/>
                  </a:lnTo>
                  <a:lnTo>
                    <a:pt x="1068917" y="113600"/>
                  </a:lnTo>
                  <a:lnTo>
                    <a:pt x="1030054" y="89758"/>
                  </a:lnTo>
                  <a:lnTo>
                    <a:pt x="990028" y="68721"/>
                  </a:lnTo>
                  <a:lnTo>
                    <a:pt x="948987" y="50488"/>
                  </a:lnTo>
                  <a:lnTo>
                    <a:pt x="907073" y="35061"/>
                  </a:lnTo>
                  <a:lnTo>
                    <a:pt x="864434" y="22439"/>
                  </a:lnTo>
                  <a:lnTo>
                    <a:pt x="821214" y="12622"/>
                  </a:lnTo>
                  <a:lnTo>
                    <a:pt x="777558" y="5609"/>
                  </a:lnTo>
                  <a:lnTo>
                    <a:pt x="733611" y="1402"/>
                  </a:lnTo>
                  <a:lnTo>
                    <a:pt x="6895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873919" y="7184154"/>
              <a:ext cx="1379220" cy="1379220"/>
            </a:xfrm>
            <a:custGeom>
              <a:avLst/>
              <a:gdLst/>
              <a:ahLst/>
              <a:cxnLst/>
              <a:rect l="l" t="t" r="r" b="b"/>
              <a:pathLst>
                <a:path w="1379220" h="1379220">
                  <a:moveTo>
                    <a:pt x="1177083" y="201955"/>
                  </a:moveTo>
                  <a:lnTo>
                    <a:pt x="1209340" y="236462"/>
                  </a:lnTo>
                  <a:lnTo>
                    <a:pt x="1238792" y="272566"/>
                  </a:lnTo>
                  <a:lnTo>
                    <a:pt x="1265439" y="310122"/>
                  </a:lnTo>
                  <a:lnTo>
                    <a:pt x="1289281" y="348985"/>
                  </a:lnTo>
                  <a:lnTo>
                    <a:pt x="1310318" y="389010"/>
                  </a:lnTo>
                  <a:lnTo>
                    <a:pt x="1328550" y="430052"/>
                  </a:lnTo>
                  <a:lnTo>
                    <a:pt x="1343977" y="471965"/>
                  </a:lnTo>
                  <a:lnTo>
                    <a:pt x="1356599" y="514605"/>
                  </a:lnTo>
                  <a:lnTo>
                    <a:pt x="1366417" y="557825"/>
                  </a:lnTo>
                  <a:lnTo>
                    <a:pt x="1373429" y="601481"/>
                  </a:lnTo>
                  <a:lnTo>
                    <a:pt x="1377636" y="645427"/>
                  </a:lnTo>
                  <a:lnTo>
                    <a:pt x="1379039" y="689519"/>
                  </a:lnTo>
                  <a:lnTo>
                    <a:pt x="1377636" y="733611"/>
                  </a:lnTo>
                  <a:lnTo>
                    <a:pt x="1373429" y="777557"/>
                  </a:lnTo>
                  <a:lnTo>
                    <a:pt x="1366417" y="821213"/>
                  </a:lnTo>
                  <a:lnTo>
                    <a:pt x="1356599" y="864433"/>
                  </a:lnTo>
                  <a:lnTo>
                    <a:pt x="1343977" y="907073"/>
                  </a:lnTo>
                  <a:lnTo>
                    <a:pt x="1328550" y="948986"/>
                  </a:lnTo>
                  <a:lnTo>
                    <a:pt x="1310318" y="990028"/>
                  </a:lnTo>
                  <a:lnTo>
                    <a:pt x="1289281" y="1030053"/>
                  </a:lnTo>
                  <a:lnTo>
                    <a:pt x="1265439" y="1068916"/>
                  </a:lnTo>
                  <a:lnTo>
                    <a:pt x="1238792" y="1106473"/>
                  </a:lnTo>
                  <a:lnTo>
                    <a:pt x="1209340" y="1142577"/>
                  </a:lnTo>
                  <a:lnTo>
                    <a:pt x="1177083" y="1177083"/>
                  </a:lnTo>
                  <a:lnTo>
                    <a:pt x="1142577" y="1209340"/>
                  </a:lnTo>
                  <a:lnTo>
                    <a:pt x="1106473" y="1238792"/>
                  </a:lnTo>
                  <a:lnTo>
                    <a:pt x="1068916" y="1265439"/>
                  </a:lnTo>
                  <a:lnTo>
                    <a:pt x="1030053" y="1289281"/>
                  </a:lnTo>
                  <a:lnTo>
                    <a:pt x="990028" y="1310318"/>
                  </a:lnTo>
                  <a:lnTo>
                    <a:pt x="948986" y="1328550"/>
                  </a:lnTo>
                  <a:lnTo>
                    <a:pt x="907073" y="1343977"/>
                  </a:lnTo>
                  <a:lnTo>
                    <a:pt x="864433" y="1356599"/>
                  </a:lnTo>
                  <a:lnTo>
                    <a:pt x="821213" y="1366417"/>
                  </a:lnTo>
                  <a:lnTo>
                    <a:pt x="777557" y="1373429"/>
                  </a:lnTo>
                  <a:lnTo>
                    <a:pt x="733611" y="1377636"/>
                  </a:lnTo>
                  <a:lnTo>
                    <a:pt x="689519" y="1379039"/>
                  </a:lnTo>
                  <a:lnTo>
                    <a:pt x="645427" y="1377636"/>
                  </a:lnTo>
                  <a:lnTo>
                    <a:pt x="601481" y="1373429"/>
                  </a:lnTo>
                  <a:lnTo>
                    <a:pt x="557825" y="1366417"/>
                  </a:lnTo>
                  <a:lnTo>
                    <a:pt x="514605" y="1356599"/>
                  </a:lnTo>
                  <a:lnTo>
                    <a:pt x="471965" y="1343977"/>
                  </a:lnTo>
                  <a:lnTo>
                    <a:pt x="430052" y="1328550"/>
                  </a:lnTo>
                  <a:lnTo>
                    <a:pt x="389010" y="1310318"/>
                  </a:lnTo>
                  <a:lnTo>
                    <a:pt x="348985" y="1289281"/>
                  </a:lnTo>
                  <a:lnTo>
                    <a:pt x="310122" y="1265439"/>
                  </a:lnTo>
                  <a:lnTo>
                    <a:pt x="272566" y="1238792"/>
                  </a:lnTo>
                  <a:lnTo>
                    <a:pt x="236462" y="1209340"/>
                  </a:lnTo>
                  <a:lnTo>
                    <a:pt x="201955" y="1177083"/>
                  </a:lnTo>
                  <a:lnTo>
                    <a:pt x="169698" y="1142577"/>
                  </a:lnTo>
                  <a:lnTo>
                    <a:pt x="140246" y="1106473"/>
                  </a:lnTo>
                  <a:lnTo>
                    <a:pt x="113600" y="1068916"/>
                  </a:lnTo>
                  <a:lnTo>
                    <a:pt x="89758" y="1030053"/>
                  </a:lnTo>
                  <a:lnTo>
                    <a:pt x="68721" y="990028"/>
                  </a:lnTo>
                  <a:lnTo>
                    <a:pt x="50488" y="948986"/>
                  </a:lnTo>
                  <a:lnTo>
                    <a:pt x="35061" y="907073"/>
                  </a:lnTo>
                  <a:lnTo>
                    <a:pt x="22439" y="864433"/>
                  </a:lnTo>
                  <a:lnTo>
                    <a:pt x="12622" y="821213"/>
                  </a:lnTo>
                  <a:lnTo>
                    <a:pt x="5609" y="777557"/>
                  </a:lnTo>
                  <a:lnTo>
                    <a:pt x="1402" y="733611"/>
                  </a:lnTo>
                  <a:lnTo>
                    <a:pt x="0" y="689519"/>
                  </a:lnTo>
                  <a:lnTo>
                    <a:pt x="1402" y="645427"/>
                  </a:lnTo>
                  <a:lnTo>
                    <a:pt x="5609" y="601481"/>
                  </a:lnTo>
                  <a:lnTo>
                    <a:pt x="12622" y="557825"/>
                  </a:lnTo>
                  <a:lnTo>
                    <a:pt x="22439" y="514605"/>
                  </a:lnTo>
                  <a:lnTo>
                    <a:pt x="35061" y="471965"/>
                  </a:lnTo>
                  <a:lnTo>
                    <a:pt x="50488" y="430052"/>
                  </a:lnTo>
                  <a:lnTo>
                    <a:pt x="68721" y="389010"/>
                  </a:lnTo>
                  <a:lnTo>
                    <a:pt x="89758" y="348985"/>
                  </a:lnTo>
                  <a:lnTo>
                    <a:pt x="113600" y="310122"/>
                  </a:lnTo>
                  <a:lnTo>
                    <a:pt x="140246" y="272566"/>
                  </a:lnTo>
                  <a:lnTo>
                    <a:pt x="169698" y="236462"/>
                  </a:lnTo>
                  <a:lnTo>
                    <a:pt x="201955" y="201955"/>
                  </a:lnTo>
                  <a:lnTo>
                    <a:pt x="236462" y="169698"/>
                  </a:lnTo>
                  <a:lnTo>
                    <a:pt x="272566" y="140246"/>
                  </a:lnTo>
                  <a:lnTo>
                    <a:pt x="310122" y="113600"/>
                  </a:lnTo>
                  <a:lnTo>
                    <a:pt x="348985" y="89758"/>
                  </a:lnTo>
                  <a:lnTo>
                    <a:pt x="389010" y="68721"/>
                  </a:lnTo>
                  <a:lnTo>
                    <a:pt x="430052" y="50488"/>
                  </a:lnTo>
                  <a:lnTo>
                    <a:pt x="471965" y="35061"/>
                  </a:lnTo>
                  <a:lnTo>
                    <a:pt x="514605" y="22439"/>
                  </a:lnTo>
                  <a:lnTo>
                    <a:pt x="557825" y="12622"/>
                  </a:lnTo>
                  <a:lnTo>
                    <a:pt x="601481" y="5609"/>
                  </a:lnTo>
                  <a:lnTo>
                    <a:pt x="645427" y="1402"/>
                  </a:lnTo>
                  <a:lnTo>
                    <a:pt x="689519" y="0"/>
                  </a:lnTo>
                  <a:lnTo>
                    <a:pt x="733611" y="1402"/>
                  </a:lnTo>
                  <a:lnTo>
                    <a:pt x="777557" y="5609"/>
                  </a:lnTo>
                  <a:lnTo>
                    <a:pt x="821213" y="12622"/>
                  </a:lnTo>
                  <a:lnTo>
                    <a:pt x="864433" y="22439"/>
                  </a:lnTo>
                  <a:lnTo>
                    <a:pt x="907073" y="35061"/>
                  </a:lnTo>
                  <a:lnTo>
                    <a:pt x="948986" y="50488"/>
                  </a:lnTo>
                  <a:lnTo>
                    <a:pt x="990028" y="68721"/>
                  </a:lnTo>
                  <a:lnTo>
                    <a:pt x="1030053" y="89758"/>
                  </a:lnTo>
                  <a:lnTo>
                    <a:pt x="1068916" y="113600"/>
                  </a:lnTo>
                  <a:lnTo>
                    <a:pt x="1106473" y="140246"/>
                  </a:lnTo>
                  <a:lnTo>
                    <a:pt x="1142577" y="169698"/>
                  </a:lnTo>
                  <a:lnTo>
                    <a:pt x="1177083" y="201955"/>
                  </a:lnTo>
                  <a:close/>
                </a:path>
              </a:pathLst>
            </a:custGeom>
            <a:ln w="104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 descr=""/>
          <p:cNvGrpSpPr/>
          <p:nvPr/>
        </p:nvGrpSpPr>
        <p:grpSpPr>
          <a:xfrm>
            <a:off x="7487585" y="4296888"/>
            <a:ext cx="4203065" cy="402590"/>
            <a:chOff x="7487585" y="4296888"/>
            <a:chExt cx="4203065" cy="402590"/>
          </a:xfrm>
        </p:grpSpPr>
        <p:sp>
          <p:nvSpPr>
            <p:cNvPr id="23" name="object 23" descr=""/>
            <p:cNvSpPr/>
            <p:nvPr/>
          </p:nvSpPr>
          <p:spPr>
            <a:xfrm>
              <a:off x="7487585" y="4497929"/>
              <a:ext cx="3853815" cy="0"/>
            </a:xfrm>
            <a:custGeom>
              <a:avLst/>
              <a:gdLst/>
              <a:ahLst/>
              <a:cxnLst/>
              <a:rect l="l" t="t" r="r" b="b"/>
              <a:pathLst>
                <a:path w="3853815" h="0">
                  <a:moveTo>
                    <a:pt x="0" y="0"/>
                  </a:moveTo>
                  <a:lnTo>
                    <a:pt x="3800956" y="0"/>
                  </a:lnTo>
                  <a:lnTo>
                    <a:pt x="3853310" y="0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1288546" y="4296888"/>
              <a:ext cx="402590" cy="402590"/>
            </a:xfrm>
            <a:custGeom>
              <a:avLst/>
              <a:gdLst/>
              <a:ahLst/>
              <a:cxnLst/>
              <a:rect l="l" t="t" r="r" b="b"/>
              <a:pathLst>
                <a:path w="402590" h="402589">
                  <a:moveTo>
                    <a:pt x="0" y="0"/>
                  </a:moveTo>
                  <a:lnTo>
                    <a:pt x="0" y="402081"/>
                  </a:lnTo>
                  <a:lnTo>
                    <a:pt x="402081" y="2010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6272" y="2596801"/>
            <a:ext cx="7257415" cy="544449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>
                <a:latin typeface="Verdana"/>
                <a:cs typeface="Verdana"/>
              </a:rPr>
              <a:t>One-</a:t>
            </a:r>
            <a:r>
              <a:rPr dirty="0" spc="50">
                <a:latin typeface="Verdana"/>
                <a:cs typeface="Verdana"/>
              </a:rPr>
              <a:t>to-</a:t>
            </a:r>
            <a:r>
              <a:rPr dirty="0" spc="-25">
                <a:latin typeface="Verdana"/>
                <a:cs typeface="Verdana"/>
              </a:rPr>
              <a:t>one </a:t>
            </a:r>
            <a:r>
              <a:rPr dirty="0">
                <a:latin typeface="Verdana"/>
                <a:cs typeface="Verdana"/>
              </a:rPr>
              <a:t>One-to-</a:t>
            </a:r>
            <a:r>
              <a:rPr dirty="0" spc="-20">
                <a:latin typeface="Verdana"/>
                <a:cs typeface="Verdana"/>
              </a:rPr>
              <a:t>many </a:t>
            </a:r>
            <a:r>
              <a:rPr dirty="0" spc="-155">
                <a:latin typeface="Verdana"/>
                <a:cs typeface="Verdana"/>
              </a:rPr>
              <a:t>Many-</a:t>
            </a:r>
            <a:r>
              <a:rPr dirty="0">
                <a:latin typeface="Verdana"/>
                <a:cs typeface="Verdana"/>
              </a:rPr>
              <a:t>to-</a:t>
            </a:r>
            <a:r>
              <a:rPr dirty="0" spc="-180">
                <a:latin typeface="Verdana"/>
                <a:cs typeface="Verdana"/>
              </a:rPr>
              <a:t>many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15578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pc="75">
                <a:latin typeface="Verdana"/>
                <a:cs typeface="Verdana"/>
              </a:rPr>
              <a:t>Entity</a:t>
            </a:r>
            <a:r>
              <a:rPr dirty="0" spc="-400">
                <a:latin typeface="Verdana"/>
                <a:cs typeface="Verdana"/>
              </a:rPr>
              <a:t> </a:t>
            </a:r>
            <a:r>
              <a:rPr dirty="0" spc="60">
                <a:latin typeface="Verdana"/>
                <a:cs typeface="Verdana"/>
              </a:rPr>
              <a:t>Relationship</a:t>
            </a:r>
            <a:r>
              <a:rPr dirty="0" spc="-395">
                <a:latin typeface="Verdana"/>
                <a:cs typeface="Verdana"/>
              </a:rPr>
              <a:t> </a:t>
            </a:r>
            <a:r>
              <a:rPr dirty="0" spc="-10">
                <a:latin typeface="Verdana"/>
                <a:cs typeface="Verdana"/>
              </a:rPr>
              <a:t>Diagrams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15578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pc="260">
                <a:latin typeface="Verdana"/>
                <a:cs typeface="Verdana"/>
              </a:rPr>
              <a:t>ER</a:t>
            </a:r>
            <a:r>
              <a:rPr dirty="0" spc="-405">
                <a:latin typeface="Verdana"/>
                <a:cs typeface="Verdana"/>
              </a:rPr>
              <a:t> </a:t>
            </a:r>
            <a:r>
              <a:rPr dirty="0" spc="-30">
                <a:latin typeface="Verdana"/>
                <a:cs typeface="Verdana"/>
              </a:rPr>
              <a:t>Diagrams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7863" y="491662"/>
            <a:ext cx="11946475" cy="1019843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52650" y="5117180"/>
            <a:ext cx="4013835" cy="1032510"/>
            <a:chOff x="1052650" y="5117180"/>
            <a:chExt cx="4013835" cy="1032510"/>
          </a:xfrm>
        </p:grpSpPr>
        <p:sp>
          <p:nvSpPr>
            <p:cNvPr id="3" name="object 3" descr=""/>
            <p:cNvSpPr/>
            <p:nvPr/>
          </p:nvSpPr>
          <p:spPr>
            <a:xfrm>
              <a:off x="1052650" y="5633302"/>
              <a:ext cx="4013835" cy="0"/>
            </a:xfrm>
            <a:custGeom>
              <a:avLst/>
              <a:gdLst/>
              <a:ahLst/>
              <a:cxnLst/>
              <a:rect l="l" t="t" r="r" b="b"/>
              <a:pathLst>
                <a:path w="4013835" h="0">
                  <a:moveTo>
                    <a:pt x="0" y="0"/>
                  </a:moveTo>
                  <a:lnTo>
                    <a:pt x="4013499" y="0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4255693" y="5117180"/>
              <a:ext cx="0" cy="1032510"/>
            </a:xfrm>
            <a:custGeom>
              <a:avLst/>
              <a:gdLst/>
              <a:ahLst/>
              <a:cxnLst/>
              <a:rect l="l" t="t" r="r" b="b"/>
              <a:pathLst>
                <a:path w="0" h="1032510">
                  <a:moveTo>
                    <a:pt x="0" y="1032244"/>
                  </a:moveTo>
                  <a:lnTo>
                    <a:pt x="0" y="0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1052651" y="2785941"/>
            <a:ext cx="4013835" cy="901065"/>
            <a:chOff x="1052651" y="2785941"/>
            <a:chExt cx="4013835" cy="901065"/>
          </a:xfrm>
        </p:grpSpPr>
        <p:sp>
          <p:nvSpPr>
            <p:cNvPr id="6" name="object 6" descr=""/>
            <p:cNvSpPr/>
            <p:nvPr/>
          </p:nvSpPr>
          <p:spPr>
            <a:xfrm>
              <a:off x="1052651" y="3236189"/>
              <a:ext cx="4013835" cy="0"/>
            </a:xfrm>
            <a:custGeom>
              <a:avLst/>
              <a:gdLst/>
              <a:ahLst/>
              <a:cxnLst/>
              <a:rect l="l" t="t" r="r" b="b"/>
              <a:pathLst>
                <a:path w="4013835" h="0">
                  <a:moveTo>
                    <a:pt x="0" y="0"/>
                  </a:moveTo>
                  <a:lnTo>
                    <a:pt x="4013499" y="0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865221" y="2838295"/>
              <a:ext cx="796290" cy="796290"/>
            </a:xfrm>
            <a:custGeom>
              <a:avLst/>
              <a:gdLst/>
              <a:ahLst/>
              <a:cxnLst/>
              <a:rect l="l" t="t" r="r" b="b"/>
              <a:pathLst>
                <a:path w="796289" h="796289">
                  <a:moveTo>
                    <a:pt x="397894" y="0"/>
                  </a:moveTo>
                  <a:lnTo>
                    <a:pt x="354323" y="2378"/>
                  </a:lnTo>
                  <a:lnTo>
                    <a:pt x="311174" y="9513"/>
                  </a:lnTo>
                  <a:lnTo>
                    <a:pt x="268869" y="21405"/>
                  </a:lnTo>
                  <a:lnTo>
                    <a:pt x="227832" y="38053"/>
                  </a:lnTo>
                  <a:lnTo>
                    <a:pt x="188483" y="59459"/>
                  </a:lnTo>
                  <a:lnTo>
                    <a:pt x="151245" y="85621"/>
                  </a:lnTo>
                  <a:lnTo>
                    <a:pt x="116540" y="116540"/>
                  </a:lnTo>
                  <a:lnTo>
                    <a:pt x="85621" y="151244"/>
                  </a:lnTo>
                  <a:lnTo>
                    <a:pt x="59459" y="188482"/>
                  </a:lnTo>
                  <a:lnTo>
                    <a:pt x="38054" y="227831"/>
                  </a:lnTo>
                  <a:lnTo>
                    <a:pt x="21405" y="268869"/>
                  </a:lnTo>
                  <a:lnTo>
                    <a:pt x="9513" y="311173"/>
                  </a:lnTo>
                  <a:lnTo>
                    <a:pt x="2378" y="354322"/>
                  </a:lnTo>
                  <a:lnTo>
                    <a:pt x="0" y="397893"/>
                  </a:lnTo>
                  <a:lnTo>
                    <a:pt x="2378" y="441464"/>
                  </a:lnTo>
                  <a:lnTo>
                    <a:pt x="9513" y="484613"/>
                  </a:lnTo>
                  <a:lnTo>
                    <a:pt x="21405" y="526917"/>
                  </a:lnTo>
                  <a:lnTo>
                    <a:pt x="38054" y="567955"/>
                  </a:lnTo>
                  <a:lnTo>
                    <a:pt x="59459" y="607304"/>
                  </a:lnTo>
                  <a:lnTo>
                    <a:pt x="85621" y="644542"/>
                  </a:lnTo>
                  <a:lnTo>
                    <a:pt x="116540" y="679246"/>
                  </a:lnTo>
                  <a:lnTo>
                    <a:pt x="151245" y="710165"/>
                  </a:lnTo>
                  <a:lnTo>
                    <a:pt x="188483" y="736327"/>
                  </a:lnTo>
                  <a:lnTo>
                    <a:pt x="227832" y="757732"/>
                  </a:lnTo>
                  <a:lnTo>
                    <a:pt x="268869" y="774381"/>
                  </a:lnTo>
                  <a:lnTo>
                    <a:pt x="311174" y="786273"/>
                  </a:lnTo>
                  <a:lnTo>
                    <a:pt x="354323" y="793408"/>
                  </a:lnTo>
                  <a:lnTo>
                    <a:pt x="397894" y="795786"/>
                  </a:lnTo>
                  <a:lnTo>
                    <a:pt x="441465" y="793408"/>
                  </a:lnTo>
                  <a:lnTo>
                    <a:pt x="484613" y="786273"/>
                  </a:lnTo>
                  <a:lnTo>
                    <a:pt x="526918" y="774381"/>
                  </a:lnTo>
                  <a:lnTo>
                    <a:pt x="567956" y="757732"/>
                  </a:lnTo>
                  <a:lnTo>
                    <a:pt x="607304" y="736327"/>
                  </a:lnTo>
                  <a:lnTo>
                    <a:pt x="644542" y="710165"/>
                  </a:lnTo>
                  <a:lnTo>
                    <a:pt x="679247" y="679246"/>
                  </a:lnTo>
                  <a:lnTo>
                    <a:pt x="710166" y="644542"/>
                  </a:lnTo>
                  <a:lnTo>
                    <a:pt x="736328" y="607304"/>
                  </a:lnTo>
                  <a:lnTo>
                    <a:pt x="757733" y="567955"/>
                  </a:lnTo>
                  <a:lnTo>
                    <a:pt x="774382" y="526917"/>
                  </a:lnTo>
                  <a:lnTo>
                    <a:pt x="786274" y="484613"/>
                  </a:lnTo>
                  <a:lnTo>
                    <a:pt x="793409" y="441464"/>
                  </a:lnTo>
                  <a:lnTo>
                    <a:pt x="795787" y="397893"/>
                  </a:lnTo>
                  <a:lnTo>
                    <a:pt x="793409" y="354322"/>
                  </a:lnTo>
                  <a:lnTo>
                    <a:pt x="786274" y="311173"/>
                  </a:lnTo>
                  <a:lnTo>
                    <a:pt x="774382" y="268869"/>
                  </a:lnTo>
                  <a:lnTo>
                    <a:pt x="757733" y="227831"/>
                  </a:lnTo>
                  <a:lnTo>
                    <a:pt x="736328" y="188482"/>
                  </a:lnTo>
                  <a:lnTo>
                    <a:pt x="710166" y="151244"/>
                  </a:lnTo>
                  <a:lnTo>
                    <a:pt x="679247" y="116540"/>
                  </a:lnTo>
                  <a:lnTo>
                    <a:pt x="644542" y="85621"/>
                  </a:lnTo>
                  <a:lnTo>
                    <a:pt x="607304" y="59459"/>
                  </a:lnTo>
                  <a:lnTo>
                    <a:pt x="567956" y="38053"/>
                  </a:lnTo>
                  <a:lnTo>
                    <a:pt x="526918" y="21405"/>
                  </a:lnTo>
                  <a:lnTo>
                    <a:pt x="484613" y="9513"/>
                  </a:lnTo>
                  <a:lnTo>
                    <a:pt x="441465" y="2378"/>
                  </a:lnTo>
                  <a:lnTo>
                    <a:pt x="3978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865221" y="2838295"/>
              <a:ext cx="796290" cy="796290"/>
            </a:xfrm>
            <a:custGeom>
              <a:avLst/>
              <a:gdLst/>
              <a:ahLst/>
              <a:cxnLst/>
              <a:rect l="l" t="t" r="r" b="b"/>
              <a:pathLst>
                <a:path w="796289" h="796289">
                  <a:moveTo>
                    <a:pt x="679246" y="116540"/>
                  </a:moveTo>
                  <a:lnTo>
                    <a:pt x="710165" y="151244"/>
                  </a:lnTo>
                  <a:lnTo>
                    <a:pt x="736327" y="188482"/>
                  </a:lnTo>
                  <a:lnTo>
                    <a:pt x="757733" y="227831"/>
                  </a:lnTo>
                  <a:lnTo>
                    <a:pt x="774381" y="268869"/>
                  </a:lnTo>
                  <a:lnTo>
                    <a:pt x="786273" y="311173"/>
                  </a:lnTo>
                  <a:lnTo>
                    <a:pt x="793408" y="354322"/>
                  </a:lnTo>
                  <a:lnTo>
                    <a:pt x="795787" y="397893"/>
                  </a:lnTo>
                  <a:lnTo>
                    <a:pt x="793408" y="441464"/>
                  </a:lnTo>
                  <a:lnTo>
                    <a:pt x="786273" y="484613"/>
                  </a:lnTo>
                  <a:lnTo>
                    <a:pt x="774381" y="526917"/>
                  </a:lnTo>
                  <a:lnTo>
                    <a:pt x="757733" y="567955"/>
                  </a:lnTo>
                  <a:lnTo>
                    <a:pt x="736327" y="607304"/>
                  </a:lnTo>
                  <a:lnTo>
                    <a:pt x="710165" y="644542"/>
                  </a:lnTo>
                  <a:lnTo>
                    <a:pt x="679246" y="679246"/>
                  </a:lnTo>
                  <a:lnTo>
                    <a:pt x="644542" y="710165"/>
                  </a:lnTo>
                  <a:lnTo>
                    <a:pt x="607304" y="736327"/>
                  </a:lnTo>
                  <a:lnTo>
                    <a:pt x="567955" y="757733"/>
                  </a:lnTo>
                  <a:lnTo>
                    <a:pt x="526917" y="774381"/>
                  </a:lnTo>
                  <a:lnTo>
                    <a:pt x="484613" y="786273"/>
                  </a:lnTo>
                  <a:lnTo>
                    <a:pt x="441464" y="793408"/>
                  </a:lnTo>
                  <a:lnTo>
                    <a:pt x="397893" y="795787"/>
                  </a:lnTo>
                  <a:lnTo>
                    <a:pt x="354322" y="793408"/>
                  </a:lnTo>
                  <a:lnTo>
                    <a:pt x="311173" y="786273"/>
                  </a:lnTo>
                  <a:lnTo>
                    <a:pt x="268869" y="774381"/>
                  </a:lnTo>
                  <a:lnTo>
                    <a:pt x="227831" y="757733"/>
                  </a:lnTo>
                  <a:lnTo>
                    <a:pt x="188482" y="736327"/>
                  </a:lnTo>
                  <a:lnTo>
                    <a:pt x="151244" y="710165"/>
                  </a:lnTo>
                  <a:lnTo>
                    <a:pt x="116540" y="679246"/>
                  </a:lnTo>
                  <a:lnTo>
                    <a:pt x="85621" y="644542"/>
                  </a:lnTo>
                  <a:lnTo>
                    <a:pt x="59459" y="607304"/>
                  </a:lnTo>
                  <a:lnTo>
                    <a:pt x="38053" y="567955"/>
                  </a:lnTo>
                  <a:lnTo>
                    <a:pt x="21405" y="526917"/>
                  </a:lnTo>
                  <a:lnTo>
                    <a:pt x="9513" y="484613"/>
                  </a:lnTo>
                  <a:lnTo>
                    <a:pt x="2378" y="441464"/>
                  </a:lnTo>
                  <a:lnTo>
                    <a:pt x="0" y="397893"/>
                  </a:lnTo>
                  <a:lnTo>
                    <a:pt x="2378" y="354322"/>
                  </a:lnTo>
                  <a:lnTo>
                    <a:pt x="9513" y="311173"/>
                  </a:lnTo>
                  <a:lnTo>
                    <a:pt x="21405" y="268869"/>
                  </a:lnTo>
                  <a:lnTo>
                    <a:pt x="38053" y="227831"/>
                  </a:lnTo>
                  <a:lnTo>
                    <a:pt x="59459" y="188482"/>
                  </a:lnTo>
                  <a:lnTo>
                    <a:pt x="85621" y="151244"/>
                  </a:lnTo>
                  <a:lnTo>
                    <a:pt x="116540" y="116540"/>
                  </a:lnTo>
                  <a:lnTo>
                    <a:pt x="151244" y="85621"/>
                  </a:lnTo>
                  <a:lnTo>
                    <a:pt x="188482" y="59459"/>
                  </a:lnTo>
                  <a:lnTo>
                    <a:pt x="227831" y="38053"/>
                  </a:lnTo>
                  <a:lnTo>
                    <a:pt x="268869" y="21405"/>
                  </a:lnTo>
                  <a:lnTo>
                    <a:pt x="311173" y="9513"/>
                  </a:lnTo>
                  <a:lnTo>
                    <a:pt x="354322" y="2378"/>
                  </a:lnTo>
                  <a:lnTo>
                    <a:pt x="397893" y="0"/>
                  </a:lnTo>
                  <a:lnTo>
                    <a:pt x="441464" y="2378"/>
                  </a:lnTo>
                  <a:lnTo>
                    <a:pt x="484613" y="9513"/>
                  </a:lnTo>
                  <a:lnTo>
                    <a:pt x="526917" y="21405"/>
                  </a:lnTo>
                  <a:lnTo>
                    <a:pt x="567955" y="38053"/>
                  </a:lnTo>
                  <a:lnTo>
                    <a:pt x="607304" y="59459"/>
                  </a:lnTo>
                  <a:lnTo>
                    <a:pt x="644542" y="85621"/>
                  </a:lnTo>
                  <a:lnTo>
                    <a:pt x="679246" y="116540"/>
                  </a:lnTo>
                  <a:close/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1047088" y="7454278"/>
            <a:ext cx="4034154" cy="1134745"/>
            <a:chOff x="1047088" y="7454278"/>
            <a:chExt cx="4034154" cy="1134745"/>
          </a:xfrm>
        </p:grpSpPr>
        <p:sp>
          <p:nvSpPr>
            <p:cNvPr id="10" name="object 10" descr=""/>
            <p:cNvSpPr/>
            <p:nvPr/>
          </p:nvSpPr>
          <p:spPr>
            <a:xfrm>
              <a:off x="4237516" y="7454278"/>
              <a:ext cx="843915" cy="610870"/>
            </a:xfrm>
            <a:custGeom>
              <a:avLst/>
              <a:gdLst/>
              <a:ahLst/>
              <a:cxnLst/>
              <a:rect l="l" t="t" r="r" b="b"/>
              <a:pathLst>
                <a:path w="843914" h="610870">
                  <a:moveTo>
                    <a:pt x="843398" y="87123"/>
                  </a:moveTo>
                  <a:lnTo>
                    <a:pt x="58082" y="610667"/>
                  </a:lnTo>
                  <a:lnTo>
                    <a:pt x="0" y="523544"/>
                  </a:lnTo>
                  <a:lnTo>
                    <a:pt x="785316" y="0"/>
                  </a:lnTo>
                  <a:lnTo>
                    <a:pt x="843398" y="871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047088" y="8021384"/>
              <a:ext cx="4013835" cy="0"/>
            </a:xfrm>
            <a:custGeom>
              <a:avLst/>
              <a:gdLst/>
              <a:ahLst/>
              <a:cxnLst/>
              <a:rect l="l" t="t" r="r" b="b"/>
              <a:pathLst>
                <a:path w="4013835" h="0">
                  <a:moveTo>
                    <a:pt x="0" y="0"/>
                  </a:moveTo>
                  <a:lnTo>
                    <a:pt x="4013499" y="0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237516" y="7977822"/>
              <a:ext cx="843915" cy="610870"/>
            </a:xfrm>
            <a:custGeom>
              <a:avLst/>
              <a:gdLst/>
              <a:ahLst/>
              <a:cxnLst/>
              <a:rect l="l" t="t" r="r" b="b"/>
              <a:pathLst>
                <a:path w="843914" h="610870">
                  <a:moveTo>
                    <a:pt x="785316" y="610667"/>
                  </a:moveTo>
                  <a:lnTo>
                    <a:pt x="0" y="87123"/>
                  </a:lnTo>
                  <a:lnTo>
                    <a:pt x="58082" y="0"/>
                  </a:lnTo>
                  <a:lnTo>
                    <a:pt x="843398" y="523544"/>
                  </a:lnTo>
                  <a:lnTo>
                    <a:pt x="785316" y="6106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223837" y="2740062"/>
            <a:ext cx="1583690" cy="842644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350" spc="-25">
                <a:latin typeface="Verdana"/>
                <a:cs typeface="Verdana"/>
              </a:rPr>
              <a:t>Zero</a:t>
            </a:r>
            <a:endParaRPr sz="53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104731" y="5241884"/>
            <a:ext cx="1821814" cy="32302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dirty="0" sz="5350" spc="45">
                <a:solidFill>
                  <a:srgbClr val="FFFFFF"/>
                </a:solidFill>
                <a:latin typeface="Verdana"/>
                <a:cs typeface="Verdana"/>
              </a:rPr>
              <a:t>One</a:t>
            </a:r>
            <a:endParaRPr sz="53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880"/>
              </a:spcBef>
            </a:pPr>
            <a:endParaRPr sz="535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dirty="0" sz="5350" spc="-20">
                <a:solidFill>
                  <a:srgbClr val="FFFFFF"/>
                </a:solidFill>
                <a:latin typeface="Verdana"/>
                <a:cs typeface="Verdana"/>
              </a:rPr>
              <a:t>Many</a:t>
            </a:r>
            <a:endParaRPr sz="53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642784" y="4262767"/>
            <a:ext cx="4375785" cy="2783205"/>
          </a:xfrm>
          <a:custGeom>
            <a:avLst/>
            <a:gdLst/>
            <a:ahLst/>
            <a:cxnLst/>
            <a:rect l="l" t="t" r="r" b="b"/>
            <a:pathLst>
              <a:path w="4375784" h="2783204">
                <a:moveTo>
                  <a:pt x="158463" y="0"/>
                </a:moveTo>
                <a:lnTo>
                  <a:pt x="4217265" y="0"/>
                </a:lnTo>
                <a:lnTo>
                  <a:pt x="4248798" y="121"/>
                </a:lnTo>
                <a:lnTo>
                  <a:pt x="4294428" y="3276"/>
                </a:lnTo>
                <a:lnTo>
                  <a:pt x="4345511" y="30218"/>
                </a:lnTo>
                <a:lnTo>
                  <a:pt x="4367963" y="65461"/>
                </a:lnTo>
                <a:lnTo>
                  <a:pt x="4375607" y="126930"/>
                </a:lnTo>
                <a:lnTo>
                  <a:pt x="4375728" y="158463"/>
                </a:lnTo>
                <a:lnTo>
                  <a:pt x="4375728" y="2624557"/>
                </a:lnTo>
                <a:lnTo>
                  <a:pt x="4374757" y="2681520"/>
                </a:lnTo>
                <a:lnTo>
                  <a:pt x="4358602" y="2736513"/>
                </a:lnTo>
                <a:lnTo>
                  <a:pt x="4329222" y="2765893"/>
                </a:lnTo>
                <a:lnTo>
                  <a:pt x="4274229" y="2782050"/>
                </a:lnTo>
                <a:lnTo>
                  <a:pt x="4217265" y="2783021"/>
                </a:lnTo>
                <a:lnTo>
                  <a:pt x="158463" y="2783021"/>
                </a:lnTo>
                <a:lnTo>
                  <a:pt x="101499" y="2782050"/>
                </a:lnTo>
                <a:lnTo>
                  <a:pt x="46506" y="2765893"/>
                </a:lnTo>
                <a:lnTo>
                  <a:pt x="17127" y="2736513"/>
                </a:lnTo>
                <a:lnTo>
                  <a:pt x="970" y="2681520"/>
                </a:lnTo>
                <a:lnTo>
                  <a:pt x="0" y="2624557"/>
                </a:lnTo>
                <a:lnTo>
                  <a:pt x="0" y="158463"/>
                </a:lnTo>
                <a:lnTo>
                  <a:pt x="970" y="101499"/>
                </a:lnTo>
                <a:lnTo>
                  <a:pt x="17127" y="46506"/>
                </a:lnTo>
                <a:lnTo>
                  <a:pt x="46506" y="17127"/>
                </a:lnTo>
                <a:lnTo>
                  <a:pt x="101499" y="970"/>
                </a:lnTo>
                <a:lnTo>
                  <a:pt x="158463" y="0"/>
                </a:lnTo>
                <a:close/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656266" y="5208502"/>
            <a:ext cx="2348865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75">
                <a:solidFill>
                  <a:srgbClr val="FFFFFF"/>
                </a:solidFill>
                <a:latin typeface="Verdana"/>
                <a:cs typeface="Verdana"/>
              </a:rPr>
              <a:t>Author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2061370" y="4262767"/>
            <a:ext cx="4375785" cy="2783205"/>
          </a:xfrm>
          <a:custGeom>
            <a:avLst/>
            <a:gdLst/>
            <a:ahLst/>
            <a:cxnLst/>
            <a:rect l="l" t="t" r="r" b="b"/>
            <a:pathLst>
              <a:path w="4375784" h="2783204">
                <a:moveTo>
                  <a:pt x="158463" y="0"/>
                </a:moveTo>
                <a:lnTo>
                  <a:pt x="4217265" y="0"/>
                </a:lnTo>
                <a:lnTo>
                  <a:pt x="4248798" y="121"/>
                </a:lnTo>
                <a:lnTo>
                  <a:pt x="4294428" y="3276"/>
                </a:lnTo>
                <a:lnTo>
                  <a:pt x="4345511" y="30218"/>
                </a:lnTo>
                <a:lnTo>
                  <a:pt x="4367963" y="65461"/>
                </a:lnTo>
                <a:lnTo>
                  <a:pt x="4375607" y="126930"/>
                </a:lnTo>
                <a:lnTo>
                  <a:pt x="4375728" y="158463"/>
                </a:lnTo>
                <a:lnTo>
                  <a:pt x="4375728" y="2624557"/>
                </a:lnTo>
                <a:lnTo>
                  <a:pt x="4374757" y="2681520"/>
                </a:lnTo>
                <a:lnTo>
                  <a:pt x="4358602" y="2736513"/>
                </a:lnTo>
                <a:lnTo>
                  <a:pt x="4329222" y="2765893"/>
                </a:lnTo>
                <a:lnTo>
                  <a:pt x="4274229" y="2782050"/>
                </a:lnTo>
                <a:lnTo>
                  <a:pt x="4217265" y="2783021"/>
                </a:lnTo>
                <a:lnTo>
                  <a:pt x="158463" y="2783021"/>
                </a:lnTo>
                <a:lnTo>
                  <a:pt x="101499" y="2782050"/>
                </a:lnTo>
                <a:lnTo>
                  <a:pt x="46506" y="2765893"/>
                </a:lnTo>
                <a:lnTo>
                  <a:pt x="17127" y="2736513"/>
                </a:lnTo>
                <a:lnTo>
                  <a:pt x="970" y="2681520"/>
                </a:lnTo>
                <a:lnTo>
                  <a:pt x="0" y="2624557"/>
                </a:lnTo>
                <a:lnTo>
                  <a:pt x="0" y="158463"/>
                </a:lnTo>
                <a:lnTo>
                  <a:pt x="970" y="101499"/>
                </a:lnTo>
                <a:lnTo>
                  <a:pt x="17127" y="46506"/>
                </a:lnTo>
                <a:lnTo>
                  <a:pt x="46506" y="17127"/>
                </a:lnTo>
                <a:lnTo>
                  <a:pt x="101499" y="970"/>
                </a:lnTo>
                <a:lnTo>
                  <a:pt x="158463" y="0"/>
                </a:lnTo>
                <a:close/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371059" y="5208502"/>
            <a:ext cx="1756410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0">
                <a:latin typeface="Verdana"/>
                <a:cs typeface="Verdana"/>
              </a:rPr>
              <a:t>Book</a:t>
            </a:r>
            <a:endParaRPr sz="5250">
              <a:latin typeface="Verdana"/>
              <a:cs typeface="Verdan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8045299" y="5138155"/>
            <a:ext cx="4013835" cy="1032510"/>
            <a:chOff x="8045299" y="5138155"/>
            <a:chExt cx="4013835" cy="1032510"/>
          </a:xfrm>
        </p:grpSpPr>
        <p:sp>
          <p:nvSpPr>
            <p:cNvPr id="7" name="object 7" descr=""/>
            <p:cNvSpPr/>
            <p:nvPr/>
          </p:nvSpPr>
          <p:spPr>
            <a:xfrm>
              <a:off x="8045299" y="5654278"/>
              <a:ext cx="4013835" cy="0"/>
            </a:xfrm>
            <a:custGeom>
              <a:avLst/>
              <a:gdLst/>
              <a:ahLst/>
              <a:cxnLst/>
              <a:rect l="l" t="t" r="r" b="b"/>
              <a:pathLst>
                <a:path w="4013834" h="0">
                  <a:moveTo>
                    <a:pt x="0" y="0"/>
                  </a:moveTo>
                  <a:lnTo>
                    <a:pt x="4013499" y="0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1248338" y="5138155"/>
              <a:ext cx="0" cy="1032510"/>
            </a:xfrm>
            <a:custGeom>
              <a:avLst/>
              <a:gdLst/>
              <a:ahLst/>
              <a:cxnLst/>
              <a:rect l="l" t="t" r="r" b="b"/>
              <a:pathLst>
                <a:path w="0" h="1032510">
                  <a:moveTo>
                    <a:pt x="0" y="1032244"/>
                  </a:moveTo>
                  <a:lnTo>
                    <a:pt x="0" y="0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642784" y="4262767"/>
            <a:ext cx="4375785" cy="2783205"/>
          </a:xfrm>
          <a:custGeom>
            <a:avLst/>
            <a:gdLst/>
            <a:ahLst/>
            <a:cxnLst/>
            <a:rect l="l" t="t" r="r" b="b"/>
            <a:pathLst>
              <a:path w="4375784" h="2783204">
                <a:moveTo>
                  <a:pt x="158463" y="0"/>
                </a:moveTo>
                <a:lnTo>
                  <a:pt x="4217265" y="0"/>
                </a:lnTo>
                <a:lnTo>
                  <a:pt x="4248798" y="121"/>
                </a:lnTo>
                <a:lnTo>
                  <a:pt x="4294428" y="3276"/>
                </a:lnTo>
                <a:lnTo>
                  <a:pt x="4345511" y="30218"/>
                </a:lnTo>
                <a:lnTo>
                  <a:pt x="4367963" y="65461"/>
                </a:lnTo>
                <a:lnTo>
                  <a:pt x="4375607" y="126930"/>
                </a:lnTo>
                <a:lnTo>
                  <a:pt x="4375728" y="158463"/>
                </a:lnTo>
                <a:lnTo>
                  <a:pt x="4375728" y="2624557"/>
                </a:lnTo>
                <a:lnTo>
                  <a:pt x="4374757" y="2681520"/>
                </a:lnTo>
                <a:lnTo>
                  <a:pt x="4358602" y="2736513"/>
                </a:lnTo>
                <a:lnTo>
                  <a:pt x="4329222" y="2765893"/>
                </a:lnTo>
                <a:lnTo>
                  <a:pt x="4274229" y="2782050"/>
                </a:lnTo>
                <a:lnTo>
                  <a:pt x="4217265" y="2783021"/>
                </a:lnTo>
                <a:lnTo>
                  <a:pt x="158463" y="2783021"/>
                </a:lnTo>
                <a:lnTo>
                  <a:pt x="101499" y="2782050"/>
                </a:lnTo>
                <a:lnTo>
                  <a:pt x="46506" y="2765893"/>
                </a:lnTo>
                <a:lnTo>
                  <a:pt x="17127" y="2736513"/>
                </a:lnTo>
                <a:lnTo>
                  <a:pt x="970" y="2681520"/>
                </a:lnTo>
                <a:lnTo>
                  <a:pt x="0" y="2624557"/>
                </a:lnTo>
                <a:lnTo>
                  <a:pt x="0" y="158463"/>
                </a:lnTo>
                <a:lnTo>
                  <a:pt x="970" y="101499"/>
                </a:lnTo>
                <a:lnTo>
                  <a:pt x="17127" y="46506"/>
                </a:lnTo>
                <a:lnTo>
                  <a:pt x="46506" y="17127"/>
                </a:lnTo>
                <a:lnTo>
                  <a:pt x="101499" y="970"/>
                </a:lnTo>
                <a:lnTo>
                  <a:pt x="158463" y="0"/>
                </a:lnTo>
                <a:close/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656266" y="5208502"/>
            <a:ext cx="2348865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75">
                <a:solidFill>
                  <a:srgbClr val="FFFFFF"/>
                </a:solidFill>
                <a:latin typeface="Verdana"/>
                <a:cs typeface="Verdana"/>
              </a:rPr>
              <a:t>Author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2061370" y="4262767"/>
            <a:ext cx="4375785" cy="2783205"/>
          </a:xfrm>
          <a:custGeom>
            <a:avLst/>
            <a:gdLst/>
            <a:ahLst/>
            <a:cxnLst/>
            <a:rect l="l" t="t" r="r" b="b"/>
            <a:pathLst>
              <a:path w="4375784" h="2783204">
                <a:moveTo>
                  <a:pt x="158463" y="0"/>
                </a:moveTo>
                <a:lnTo>
                  <a:pt x="4217265" y="0"/>
                </a:lnTo>
                <a:lnTo>
                  <a:pt x="4248798" y="121"/>
                </a:lnTo>
                <a:lnTo>
                  <a:pt x="4294428" y="3276"/>
                </a:lnTo>
                <a:lnTo>
                  <a:pt x="4345511" y="30218"/>
                </a:lnTo>
                <a:lnTo>
                  <a:pt x="4367963" y="65461"/>
                </a:lnTo>
                <a:lnTo>
                  <a:pt x="4375607" y="126930"/>
                </a:lnTo>
                <a:lnTo>
                  <a:pt x="4375728" y="158463"/>
                </a:lnTo>
                <a:lnTo>
                  <a:pt x="4375728" y="2624557"/>
                </a:lnTo>
                <a:lnTo>
                  <a:pt x="4374757" y="2681520"/>
                </a:lnTo>
                <a:lnTo>
                  <a:pt x="4358602" y="2736513"/>
                </a:lnTo>
                <a:lnTo>
                  <a:pt x="4329222" y="2765893"/>
                </a:lnTo>
                <a:lnTo>
                  <a:pt x="4274229" y="2782050"/>
                </a:lnTo>
                <a:lnTo>
                  <a:pt x="4217265" y="2783021"/>
                </a:lnTo>
                <a:lnTo>
                  <a:pt x="158463" y="2783021"/>
                </a:lnTo>
                <a:lnTo>
                  <a:pt x="101499" y="2782050"/>
                </a:lnTo>
                <a:lnTo>
                  <a:pt x="46506" y="2765893"/>
                </a:lnTo>
                <a:lnTo>
                  <a:pt x="17127" y="2736513"/>
                </a:lnTo>
                <a:lnTo>
                  <a:pt x="970" y="2681520"/>
                </a:lnTo>
                <a:lnTo>
                  <a:pt x="0" y="2624557"/>
                </a:lnTo>
                <a:lnTo>
                  <a:pt x="0" y="158463"/>
                </a:lnTo>
                <a:lnTo>
                  <a:pt x="970" y="101499"/>
                </a:lnTo>
                <a:lnTo>
                  <a:pt x="17127" y="46506"/>
                </a:lnTo>
                <a:lnTo>
                  <a:pt x="46506" y="17127"/>
                </a:lnTo>
                <a:lnTo>
                  <a:pt x="101499" y="970"/>
                </a:lnTo>
                <a:lnTo>
                  <a:pt x="158463" y="0"/>
                </a:lnTo>
                <a:close/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371059" y="5208502"/>
            <a:ext cx="1756410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0">
                <a:latin typeface="Verdana"/>
                <a:cs typeface="Verdana"/>
              </a:rPr>
              <a:t>Book</a:t>
            </a:r>
            <a:endParaRPr sz="5250">
              <a:latin typeface="Verdana"/>
              <a:cs typeface="Verdan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8045295" y="5138155"/>
            <a:ext cx="4013835" cy="1032510"/>
            <a:chOff x="8045295" y="5138155"/>
            <a:chExt cx="4013835" cy="1032510"/>
          </a:xfrm>
        </p:grpSpPr>
        <p:sp>
          <p:nvSpPr>
            <p:cNvPr id="7" name="object 7" descr=""/>
            <p:cNvSpPr/>
            <p:nvPr/>
          </p:nvSpPr>
          <p:spPr>
            <a:xfrm>
              <a:off x="11248338" y="5138155"/>
              <a:ext cx="0" cy="1032510"/>
            </a:xfrm>
            <a:custGeom>
              <a:avLst/>
              <a:gdLst/>
              <a:ahLst/>
              <a:cxnLst/>
              <a:rect l="l" t="t" r="r" b="b"/>
              <a:pathLst>
                <a:path w="0" h="1032510">
                  <a:moveTo>
                    <a:pt x="0" y="1032244"/>
                  </a:moveTo>
                  <a:lnTo>
                    <a:pt x="0" y="0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8045295" y="5654278"/>
              <a:ext cx="4013835" cy="0"/>
            </a:xfrm>
            <a:custGeom>
              <a:avLst/>
              <a:gdLst/>
              <a:ahLst/>
              <a:cxnLst/>
              <a:rect l="l" t="t" r="r" b="b"/>
              <a:pathLst>
                <a:path w="4013834" h="0">
                  <a:moveTo>
                    <a:pt x="4013499" y="0"/>
                  </a:moveTo>
                  <a:lnTo>
                    <a:pt x="0" y="0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8855757" y="5138155"/>
              <a:ext cx="0" cy="1032510"/>
            </a:xfrm>
            <a:custGeom>
              <a:avLst/>
              <a:gdLst/>
              <a:ahLst/>
              <a:cxnLst/>
              <a:rect l="l" t="t" r="r" b="b"/>
              <a:pathLst>
                <a:path w="0" h="1032510">
                  <a:moveTo>
                    <a:pt x="0" y="1032244"/>
                  </a:moveTo>
                  <a:lnTo>
                    <a:pt x="0" y="0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1235715" y="5087181"/>
            <a:ext cx="843915" cy="1134745"/>
          </a:xfrm>
          <a:custGeom>
            <a:avLst/>
            <a:gdLst/>
            <a:ahLst/>
            <a:cxnLst/>
            <a:rect l="l" t="t" r="r" b="b"/>
            <a:pathLst>
              <a:path w="843915" h="1134745">
                <a:moveTo>
                  <a:pt x="843407" y="87122"/>
                </a:moveTo>
                <a:lnTo>
                  <a:pt x="785317" y="0"/>
                </a:lnTo>
                <a:lnTo>
                  <a:pt x="0" y="523544"/>
                </a:lnTo>
                <a:lnTo>
                  <a:pt x="29044" y="567105"/>
                </a:lnTo>
                <a:lnTo>
                  <a:pt x="0" y="610666"/>
                </a:lnTo>
                <a:lnTo>
                  <a:pt x="785317" y="1134211"/>
                </a:lnTo>
                <a:lnTo>
                  <a:pt x="843407" y="1047089"/>
                </a:lnTo>
                <a:lnTo>
                  <a:pt x="123431" y="567105"/>
                </a:lnTo>
                <a:lnTo>
                  <a:pt x="843407" y="8712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3642784" y="4262767"/>
            <a:ext cx="4375785" cy="2783205"/>
          </a:xfrm>
          <a:custGeom>
            <a:avLst/>
            <a:gdLst/>
            <a:ahLst/>
            <a:cxnLst/>
            <a:rect l="l" t="t" r="r" b="b"/>
            <a:pathLst>
              <a:path w="4375784" h="2783204">
                <a:moveTo>
                  <a:pt x="158463" y="0"/>
                </a:moveTo>
                <a:lnTo>
                  <a:pt x="4217265" y="0"/>
                </a:lnTo>
                <a:lnTo>
                  <a:pt x="4248798" y="121"/>
                </a:lnTo>
                <a:lnTo>
                  <a:pt x="4294428" y="3276"/>
                </a:lnTo>
                <a:lnTo>
                  <a:pt x="4345511" y="30218"/>
                </a:lnTo>
                <a:lnTo>
                  <a:pt x="4367963" y="65461"/>
                </a:lnTo>
                <a:lnTo>
                  <a:pt x="4375607" y="126930"/>
                </a:lnTo>
                <a:lnTo>
                  <a:pt x="4375728" y="158463"/>
                </a:lnTo>
                <a:lnTo>
                  <a:pt x="4375728" y="2624557"/>
                </a:lnTo>
                <a:lnTo>
                  <a:pt x="4374757" y="2681520"/>
                </a:lnTo>
                <a:lnTo>
                  <a:pt x="4358602" y="2736513"/>
                </a:lnTo>
                <a:lnTo>
                  <a:pt x="4329222" y="2765893"/>
                </a:lnTo>
                <a:lnTo>
                  <a:pt x="4274229" y="2782050"/>
                </a:lnTo>
                <a:lnTo>
                  <a:pt x="4217265" y="2783021"/>
                </a:lnTo>
                <a:lnTo>
                  <a:pt x="158463" y="2783021"/>
                </a:lnTo>
                <a:lnTo>
                  <a:pt x="101499" y="2782050"/>
                </a:lnTo>
                <a:lnTo>
                  <a:pt x="46506" y="2765893"/>
                </a:lnTo>
                <a:lnTo>
                  <a:pt x="17127" y="2736513"/>
                </a:lnTo>
                <a:lnTo>
                  <a:pt x="970" y="2681520"/>
                </a:lnTo>
                <a:lnTo>
                  <a:pt x="0" y="2624557"/>
                </a:lnTo>
                <a:lnTo>
                  <a:pt x="0" y="158463"/>
                </a:lnTo>
                <a:lnTo>
                  <a:pt x="970" y="101499"/>
                </a:lnTo>
                <a:lnTo>
                  <a:pt x="17127" y="46506"/>
                </a:lnTo>
                <a:lnTo>
                  <a:pt x="46506" y="17127"/>
                </a:lnTo>
                <a:lnTo>
                  <a:pt x="101499" y="970"/>
                </a:lnTo>
                <a:lnTo>
                  <a:pt x="158463" y="0"/>
                </a:lnTo>
                <a:close/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656266" y="5208502"/>
            <a:ext cx="2348865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75">
                <a:solidFill>
                  <a:srgbClr val="FFFFFF"/>
                </a:solidFill>
                <a:latin typeface="Verdana"/>
                <a:cs typeface="Verdana"/>
              </a:rPr>
              <a:t>Author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12061370" y="4262767"/>
            <a:ext cx="4375785" cy="2783205"/>
          </a:xfrm>
          <a:custGeom>
            <a:avLst/>
            <a:gdLst/>
            <a:ahLst/>
            <a:cxnLst/>
            <a:rect l="l" t="t" r="r" b="b"/>
            <a:pathLst>
              <a:path w="4375784" h="2783204">
                <a:moveTo>
                  <a:pt x="158463" y="0"/>
                </a:moveTo>
                <a:lnTo>
                  <a:pt x="4217265" y="0"/>
                </a:lnTo>
                <a:lnTo>
                  <a:pt x="4248798" y="121"/>
                </a:lnTo>
                <a:lnTo>
                  <a:pt x="4294428" y="3276"/>
                </a:lnTo>
                <a:lnTo>
                  <a:pt x="4345511" y="30218"/>
                </a:lnTo>
                <a:lnTo>
                  <a:pt x="4367963" y="65461"/>
                </a:lnTo>
                <a:lnTo>
                  <a:pt x="4375607" y="126930"/>
                </a:lnTo>
                <a:lnTo>
                  <a:pt x="4375728" y="158463"/>
                </a:lnTo>
                <a:lnTo>
                  <a:pt x="4375728" y="2624557"/>
                </a:lnTo>
                <a:lnTo>
                  <a:pt x="4374757" y="2681520"/>
                </a:lnTo>
                <a:lnTo>
                  <a:pt x="4358602" y="2736513"/>
                </a:lnTo>
                <a:lnTo>
                  <a:pt x="4329222" y="2765893"/>
                </a:lnTo>
                <a:lnTo>
                  <a:pt x="4274229" y="2782050"/>
                </a:lnTo>
                <a:lnTo>
                  <a:pt x="4217265" y="2783021"/>
                </a:lnTo>
                <a:lnTo>
                  <a:pt x="158463" y="2783021"/>
                </a:lnTo>
                <a:lnTo>
                  <a:pt x="101499" y="2782050"/>
                </a:lnTo>
                <a:lnTo>
                  <a:pt x="46506" y="2765893"/>
                </a:lnTo>
                <a:lnTo>
                  <a:pt x="17127" y="2736513"/>
                </a:lnTo>
                <a:lnTo>
                  <a:pt x="970" y="2681520"/>
                </a:lnTo>
                <a:lnTo>
                  <a:pt x="0" y="2624557"/>
                </a:lnTo>
                <a:lnTo>
                  <a:pt x="0" y="158463"/>
                </a:lnTo>
                <a:lnTo>
                  <a:pt x="970" y="101499"/>
                </a:lnTo>
                <a:lnTo>
                  <a:pt x="17127" y="46506"/>
                </a:lnTo>
                <a:lnTo>
                  <a:pt x="46506" y="17127"/>
                </a:lnTo>
                <a:lnTo>
                  <a:pt x="101499" y="970"/>
                </a:lnTo>
                <a:lnTo>
                  <a:pt x="158463" y="0"/>
                </a:lnTo>
                <a:close/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371059" y="5208502"/>
            <a:ext cx="1756410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0">
                <a:latin typeface="Verdana"/>
                <a:cs typeface="Verdana"/>
              </a:rPr>
              <a:t>Book</a:t>
            </a:r>
            <a:endParaRPr sz="5250">
              <a:latin typeface="Verdana"/>
              <a:cs typeface="Verdana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8024972" y="5087172"/>
            <a:ext cx="4034154" cy="1134745"/>
            <a:chOff x="8024972" y="5087172"/>
            <a:chExt cx="4034154" cy="1134745"/>
          </a:xfrm>
        </p:grpSpPr>
        <p:sp>
          <p:nvSpPr>
            <p:cNvPr id="8" name="object 8" descr=""/>
            <p:cNvSpPr/>
            <p:nvPr/>
          </p:nvSpPr>
          <p:spPr>
            <a:xfrm>
              <a:off x="8024972" y="5087172"/>
              <a:ext cx="843915" cy="610870"/>
            </a:xfrm>
            <a:custGeom>
              <a:avLst/>
              <a:gdLst/>
              <a:ahLst/>
              <a:cxnLst/>
              <a:rect l="l" t="t" r="r" b="b"/>
              <a:pathLst>
                <a:path w="843915" h="610870">
                  <a:moveTo>
                    <a:pt x="0" y="87123"/>
                  </a:moveTo>
                  <a:lnTo>
                    <a:pt x="785316" y="610667"/>
                  </a:lnTo>
                  <a:lnTo>
                    <a:pt x="843398" y="523544"/>
                  </a:lnTo>
                  <a:lnTo>
                    <a:pt x="58082" y="0"/>
                  </a:lnTo>
                  <a:lnTo>
                    <a:pt x="0" y="871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8045295" y="5654277"/>
              <a:ext cx="4013835" cy="0"/>
            </a:xfrm>
            <a:custGeom>
              <a:avLst/>
              <a:gdLst/>
              <a:ahLst/>
              <a:cxnLst/>
              <a:rect l="l" t="t" r="r" b="b"/>
              <a:pathLst>
                <a:path w="4013834" h="0">
                  <a:moveTo>
                    <a:pt x="4013499" y="0"/>
                  </a:moveTo>
                  <a:lnTo>
                    <a:pt x="0" y="0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8024972" y="5610717"/>
              <a:ext cx="843915" cy="610870"/>
            </a:xfrm>
            <a:custGeom>
              <a:avLst/>
              <a:gdLst/>
              <a:ahLst/>
              <a:cxnLst/>
              <a:rect l="l" t="t" r="r" b="b"/>
              <a:pathLst>
                <a:path w="843915" h="610870">
                  <a:moveTo>
                    <a:pt x="58082" y="610667"/>
                  </a:moveTo>
                  <a:lnTo>
                    <a:pt x="843398" y="87123"/>
                  </a:lnTo>
                  <a:lnTo>
                    <a:pt x="785316" y="0"/>
                  </a:lnTo>
                  <a:lnTo>
                    <a:pt x="0" y="523544"/>
                  </a:lnTo>
                  <a:lnTo>
                    <a:pt x="58082" y="6106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1030994" y="5138155"/>
              <a:ext cx="0" cy="1032510"/>
            </a:xfrm>
            <a:custGeom>
              <a:avLst/>
              <a:gdLst/>
              <a:ahLst/>
              <a:cxnLst/>
              <a:rect l="l" t="t" r="r" b="b"/>
              <a:pathLst>
                <a:path w="0" h="1032510">
                  <a:moveTo>
                    <a:pt x="0" y="1032244"/>
                  </a:moveTo>
                  <a:lnTo>
                    <a:pt x="0" y="0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9073104" y="5138155"/>
              <a:ext cx="0" cy="1032510"/>
            </a:xfrm>
            <a:custGeom>
              <a:avLst/>
              <a:gdLst/>
              <a:ahLst/>
              <a:cxnLst/>
              <a:rect l="l" t="t" r="r" b="b"/>
              <a:pathLst>
                <a:path w="0" h="1032510">
                  <a:moveTo>
                    <a:pt x="0" y="1032244"/>
                  </a:moveTo>
                  <a:lnTo>
                    <a:pt x="0" y="0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7863" y="491662"/>
            <a:ext cx="11946475" cy="1019843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6272" y="4997774"/>
            <a:ext cx="2390140" cy="1231900"/>
          </a:xfrm>
          <a:prstGeom prst="rect"/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pc="-80">
                <a:latin typeface="Verdana"/>
                <a:cs typeface="Verdana"/>
              </a:rPr>
              <a:t>Keys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570632" y="5536215"/>
            <a:ext cx="1909445" cy="1767839"/>
          </a:xfrm>
          <a:custGeom>
            <a:avLst/>
            <a:gdLst/>
            <a:ahLst/>
            <a:cxnLst/>
            <a:rect l="l" t="t" r="r" b="b"/>
            <a:pathLst>
              <a:path w="1909445" h="1767840">
                <a:moveTo>
                  <a:pt x="1084943" y="476845"/>
                </a:moveTo>
                <a:lnTo>
                  <a:pt x="824223" y="476845"/>
                </a:lnTo>
                <a:lnTo>
                  <a:pt x="824223" y="1767620"/>
                </a:lnTo>
                <a:lnTo>
                  <a:pt x="1084943" y="1767620"/>
                </a:lnTo>
                <a:lnTo>
                  <a:pt x="1084943" y="476845"/>
                </a:lnTo>
                <a:close/>
              </a:path>
              <a:path w="1909445" h="1767840">
                <a:moveTo>
                  <a:pt x="0" y="141994"/>
                </a:moveTo>
                <a:lnTo>
                  <a:pt x="0" y="1414872"/>
                </a:lnTo>
                <a:lnTo>
                  <a:pt x="773958" y="1717952"/>
                </a:lnTo>
                <a:lnTo>
                  <a:pt x="773958" y="445224"/>
                </a:lnTo>
                <a:lnTo>
                  <a:pt x="0" y="141994"/>
                </a:lnTo>
                <a:close/>
              </a:path>
              <a:path w="1909445" h="1767840">
                <a:moveTo>
                  <a:pt x="1909168" y="141994"/>
                </a:moveTo>
                <a:lnTo>
                  <a:pt x="1135209" y="445224"/>
                </a:lnTo>
                <a:lnTo>
                  <a:pt x="1135209" y="1717952"/>
                </a:lnTo>
                <a:lnTo>
                  <a:pt x="1909168" y="1414872"/>
                </a:lnTo>
                <a:lnTo>
                  <a:pt x="1909168" y="141994"/>
                </a:lnTo>
                <a:close/>
              </a:path>
              <a:path w="1909445" h="1767840">
                <a:moveTo>
                  <a:pt x="149750" y="83377"/>
                </a:moveTo>
                <a:lnTo>
                  <a:pt x="110820" y="102319"/>
                </a:lnTo>
                <a:lnTo>
                  <a:pt x="931912" y="419569"/>
                </a:lnTo>
                <a:lnTo>
                  <a:pt x="931912" y="396450"/>
                </a:lnTo>
                <a:lnTo>
                  <a:pt x="931421" y="382448"/>
                </a:lnTo>
                <a:lnTo>
                  <a:pt x="929152" y="361250"/>
                </a:lnTo>
                <a:lnTo>
                  <a:pt x="868670" y="361250"/>
                </a:lnTo>
                <a:lnTo>
                  <a:pt x="149750" y="83377"/>
                </a:lnTo>
                <a:close/>
              </a:path>
              <a:path w="1909445" h="1767840">
                <a:moveTo>
                  <a:pt x="1588636" y="0"/>
                </a:moveTo>
                <a:lnTo>
                  <a:pt x="1094340" y="193601"/>
                </a:lnTo>
                <a:lnTo>
                  <a:pt x="1093594" y="193751"/>
                </a:lnTo>
                <a:lnTo>
                  <a:pt x="1062379" y="211552"/>
                </a:lnTo>
                <a:lnTo>
                  <a:pt x="1013686" y="264096"/>
                </a:lnTo>
                <a:lnTo>
                  <a:pt x="996346" y="298605"/>
                </a:lnTo>
                <a:lnTo>
                  <a:pt x="980023" y="359774"/>
                </a:lnTo>
                <a:lnTo>
                  <a:pt x="977106" y="396450"/>
                </a:lnTo>
                <a:lnTo>
                  <a:pt x="977106" y="419569"/>
                </a:lnTo>
                <a:lnTo>
                  <a:pt x="1128000" y="361250"/>
                </a:lnTo>
                <a:lnTo>
                  <a:pt x="1040347" y="361250"/>
                </a:lnTo>
                <a:lnTo>
                  <a:pt x="1058178" y="340965"/>
                </a:lnTo>
                <a:lnTo>
                  <a:pt x="1015886" y="340965"/>
                </a:lnTo>
                <a:lnTo>
                  <a:pt x="1026266" y="308874"/>
                </a:lnTo>
                <a:lnTo>
                  <a:pt x="1043583" y="276116"/>
                </a:lnTo>
                <a:lnTo>
                  <a:pt x="1069611" y="246249"/>
                </a:lnTo>
                <a:lnTo>
                  <a:pt x="1106124" y="222836"/>
                </a:lnTo>
                <a:lnTo>
                  <a:pt x="1627267" y="18794"/>
                </a:lnTo>
                <a:lnTo>
                  <a:pt x="1588636" y="0"/>
                </a:lnTo>
                <a:close/>
              </a:path>
              <a:path w="1909445" h="1767840">
                <a:moveTo>
                  <a:pt x="235961" y="41464"/>
                </a:moveTo>
                <a:lnTo>
                  <a:pt x="197330" y="60258"/>
                </a:lnTo>
                <a:lnTo>
                  <a:pt x="762474" y="283839"/>
                </a:lnTo>
                <a:lnTo>
                  <a:pt x="796593" y="300948"/>
                </a:lnTo>
                <a:lnTo>
                  <a:pt x="825683" y="319575"/>
                </a:lnTo>
                <a:lnTo>
                  <a:pt x="849720" y="339689"/>
                </a:lnTo>
                <a:lnTo>
                  <a:pt x="868670" y="361250"/>
                </a:lnTo>
                <a:lnTo>
                  <a:pt x="929152" y="361250"/>
                </a:lnTo>
                <a:lnTo>
                  <a:pt x="928995" y="359774"/>
                </a:lnTo>
                <a:lnTo>
                  <a:pt x="925221" y="340965"/>
                </a:lnTo>
                <a:lnTo>
                  <a:pt x="893133" y="340965"/>
                </a:lnTo>
                <a:lnTo>
                  <a:pt x="871496" y="316645"/>
                </a:lnTo>
                <a:lnTo>
                  <a:pt x="844563" y="294146"/>
                </a:lnTo>
                <a:lnTo>
                  <a:pt x="812383" y="273504"/>
                </a:lnTo>
                <a:lnTo>
                  <a:pt x="775002" y="254754"/>
                </a:lnTo>
                <a:lnTo>
                  <a:pt x="235961" y="41464"/>
                </a:lnTo>
                <a:close/>
              </a:path>
              <a:path w="1909445" h="1767840">
                <a:moveTo>
                  <a:pt x="1759566" y="83227"/>
                </a:moveTo>
                <a:lnTo>
                  <a:pt x="1040347" y="361250"/>
                </a:lnTo>
                <a:lnTo>
                  <a:pt x="1128000" y="361250"/>
                </a:lnTo>
                <a:lnTo>
                  <a:pt x="1798346" y="102170"/>
                </a:lnTo>
                <a:lnTo>
                  <a:pt x="1759566" y="83227"/>
                </a:lnTo>
                <a:close/>
              </a:path>
              <a:path w="1909445" h="1767840">
                <a:moveTo>
                  <a:pt x="321128" y="149"/>
                </a:moveTo>
                <a:lnTo>
                  <a:pt x="282348" y="18942"/>
                </a:lnTo>
                <a:lnTo>
                  <a:pt x="802894" y="222836"/>
                </a:lnTo>
                <a:lnTo>
                  <a:pt x="839410" y="246249"/>
                </a:lnTo>
                <a:lnTo>
                  <a:pt x="865437" y="276116"/>
                </a:lnTo>
                <a:lnTo>
                  <a:pt x="882753" y="308874"/>
                </a:lnTo>
                <a:lnTo>
                  <a:pt x="893133" y="340965"/>
                </a:lnTo>
                <a:lnTo>
                  <a:pt x="925221" y="340965"/>
                </a:lnTo>
                <a:lnTo>
                  <a:pt x="912671" y="298605"/>
                </a:lnTo>
                <a:lnTo>
                  <a:pt x="895333" y="264096"/>
                </a:lnTo>
                <a:lnTo>
                  <a:pt x="846639" y="211552"/>
                </a:lnTo>
                <a:lnTo>
                  <a:pt x="815423" y="193751"/>
                </a:lnTo>
                <a:lnTo>
                  <a:pt x="321128" y="149"/>
                </a:lnTo>
                <a:close/>
              </a:path>
              <a:path w="1909445" h="1767840">
                <a:moveTo>
                  <a:pt x="1673505" y="41316"/>
                </a:moveTo>
                <a:lnTo>
                  <a:pt x="1134612" y="254456"/>
                </a:lnTo>
                <a:lnTo>
                  <a:pt x="1096639" y="273504"/>
                </a:lnTo>
                <a:lnTo>
                  <a:pt x="1064458" y="294146"/>
                </a:lnTo>
                <a:lnTo>
                  <a:pt x="1015886" y="340965"/>
                </a:lnTo>
                <a:lnTo>
                  <a:pt x="1058178" y="340965"/>
                </a:lnTo>
                <a:lnTo>
                  <a:pt x="1059300" y="339689"/>
                </a:lnTo>
                <a:lnTo>
                  <a:pt x="1083336" y="319575"/>
                </a:lnTo>
                <a:lnTo>
                  <a:pt x="1112425" y="300948"/>
                </a:lnTo>
                <a:lnTo>
                  <a:pt x="1146545" y="283839"/>
                </a:lnTo>
                <a:lnTo>
                  <a:pt x="1711986" y="60109"/>
                </a:lnTo>
                <a:lnTo>
                  <a:pt x="1673505" y="413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90313" y="1821767"/>
            <a:ext cx="6056630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/>
              <a:t>The</a:t>
            </a:r>
            <a:r>
              <a:rPr dirty="0" sz="5250" spc="10"/>
              <a:t> </a:t>
            </a:r>
            <a:r>
              <a:rPr dirty="0" sz="5250"/>
              <a:t>Birthday</a:t>
            </a:r>
            <a:r>
              <a:rPr dirty="0" sz="5250" spc="10"/>
              <a:t> </a:t>
            </a:r>
            <a:r>
              <a:rPr dirty="0" sz="5250" spc="-10"/>
              <a:t>Party</a:t>
            </a:r>
            <a:endParaRPr sz="5250"/>
          </a:p>
        </p:txBody>
      </p:sp>
      <p:sp>
        <p:nvSpPr>
          <p:cNvPr id="4" name="object 4" descr=""/>
          <p:cNvSpPr/>
          <p:nvPr/>
        </p:nvSpPr>
        <p:spPr>
          <a:xfrm>
            <a:off x="1570632" y="8213191"/>
            <a:ext cx="1909445" cy="1767839"/>
          </a:xfrm>
          <a:custGeom>
            <a:avLst/>
            <a:gdLst/>
            <a:ahLst/>
            <a:cxnLst/>
            <a:rect l="l" t="t" r="r" b="b"/>
            <a:pathLst>
              <a:path w="1909445" h="1767840">
                <a:moveTo>
                  <a:pt x="1084944" y="476844"/>
                </a:moveTo>
                <a:lnTo>
                  <a:pt x="824224" y="476844"/>
                </a:lnTo>
                <a:lnTo>
                  <a:pt x="824224" y="1767620"/>
                </a:lnTo>
                <a:lnTo>
                  <a:pt x="1084944" y="1767620"/>
                </a:lnTo>
                <a:lnTo>
                  <a:pt x="1084944" y="476844"/>
                </a:lnTo>
                <a:close/>
              </a:path>
              <a:path w="1909445" h="1767840">
                <a:moveTo>
                  <a:pt x="0" y="141993"/>
                </a:moveTo>
                <a:lnTo>
                  <a:pt x="0" y="1414872"/>
                </a:lnTo>
                <a:lnTo>
                  <a:pt x="773958" y="1717951"/>
                </a:lnTo>
                <a:lnTo>
                  <a:pt x="773958" y="445223"/>
                </a:lnTo>
                <a:lnTo>
                  <a:pt x="0" y="141993"/>
                </a:lnTo>
                <a:close/>
              </a:path>
              <a:path w="1909445" h="1767840">
                <a:moveTo>
                  <a:pt x="1909168" y="141993"/>
                </a:moveTo>
                <a:lnTo>
                  <a:pt x="1135209" y="445223"/>
                </a:lnTo>
                <a:lnTo>
                  <a:pt x="1135209" y="1717951"/>
                </a:lnTo>
                <a:lnTo>
                  <a:pt x="1909168" y="1414872"/>
                </a:lnTo>
                <a:lnTo>
                  <a:pt x="1909168" y="141993"/>
                </a:lnTo>
                <a:close/>
              </a:path>
              <a:path w="1909445" h="1767840">
                <a:moveTo>
                  <a:pt x="149750" y="83376"/>
                </a:moveTo>
                <a:lnTo>
                  <a:pt x="110821" y="102319"/>
                </a:lnTo>
                <a:lnTo>
                  <a:pt x="931912" y="419569"/>
                </a:lnTo>
                <a:lnTo>
                  <a:pt x="931912" y="396449"/>
                </a:lnTo>
                <a:lnTo>
                  <a:pt x="931421" y="382447"/>
                </a:lnTo>
                <a:lnTo>
                  <a:pt x="929152" y="361249"/>
                </a:lnTo>
                <a:lnTo>
                  <a:pt x="868671" y="361249"/>
                </a:lnTo>
                <a:lnTo>
                  <a:pt x="149750" y="83376"/>
                </a:lnTo>
                <a:close/>
              </a:path>
              <a:path w="1909445" h="1767840">
                <a:moveTo>
                  <a:pt x="1588636" y="0"/>
                </a:moveTo>
                <a:lnTo>
                  <a:pt x="1094341" y="193601"/>
                </a:lnTo>
                <a:lnTo>
                  <a:pt x="1093594" y="193750"/>
                </a:lnTo>
                <a:lnTo>
                  <a:pt x="1062379" y="211552"/>
                </a:lnTo>
                <a:lnTo>
                  <a:pt x="1013687" y="264096"/>
                </a:lnTo>
                <a:lnTo>
                  <a:pt x="996347" y="298605"/>
                </a:lnTo>
                <a:lnTo>
                  <a:pt x="980023" y="359773"/>
                </a:lnTo>
                <a:lnTo>
                  <a:pt x="977106" y="396449"/>
                </a:lnTo>
                <a:lnTo>
                  <a:pt x="977106" y="419569"/>
                </a:lnTo>
                <a:lnTo>
                  <a:pt x="1128002" y="361249"/>
                </a:lnTo>
                <a:lnTo>
                  <a:pt x="1040347" y="361249"/>
                </a:lnTo>
                <a:lnTo>
                  <a:pt x="1058178" y="340965"/>
                </a:lnTo>
                <a:lnTo>
                  <a:pt x="1015886" y="340965"/>
                </a:lnTo>
                <a:lnTo>
                  <a:pt x="1026266" y="308874"/>
                </a:lnTo>
                <a:lnTo>
                  <a:pt x="1043583" y="276115"/>
                </a:lnTo>
                <a:lnTo>
                  <a:pt x="1069610" y="246249"/>
                </a:lnTo>
                <a:lnTo>
                  <a:pt x="1106124" y="222835"/>
                </a:lnTo>
                <a:lnTo>
                  <a:pt x="1627267" y="18793"/>
                </a:lnTo>
                <a:lnTo>
                  <a:pt x="1588636" y="0"/>
                </a:lnTo>
                <a:close/>
              </a:path>
              <a:path w="1909445" h="1767840">
                <a:moveTo>
                  <a:pt x="235961" y="41464"/>
                </a:moveTo>
                <a:lnTo>
                  <a:pt x="197330" y="60257"/>
                </a:lnTo>
                <a:lnTo>
                  <a:pt x="762474" y="283839"/>
                </a:lnTo>
                <a:lnTo>
                  <a:pt x="796593" y="300948"/>
                </a:lnTo>
                <a:lnTo>
                  <a:pt x="825684" y="319575"/>
                </a:lnTo>
                <a:lnTo>
                  <a:pt x="849720" y="339688"/>
                </a:lnTo>
                <a:lnTo>
                  <a:pt x="868671" y="361249"/>
                </a:lnTo>
                <a:lnTo>
                  <a:pt x="929152" y="361249"/>
                </a:lnTo>
                <a:lnTo>
                  <a:pt x="928995" y="359773"/>
                </a:lnTo>
                <a:lnTo>
                  <a:pt x="925221" y="340965"/>
                </a:lnTo>
                <a:lnTo>
                  <a:pt x="893133" y="340965"/>
                </a:lnTo>
                <a:lnTo>
                  <a:pt x="871496" y="316645"/>
                </a:lnTo>
                <a:lnTo>
                  <a:pt x="844563" y="294145"/>
                </a:lnTo>
                <a:lnTo>
                  <a:pt x="812383" y="273503"/>
                </a:lnTo>
                <a:lnTo>
                  <a:pt x="775002" y="254754"/>
                </a:lnTo>
                <a:lnTo>
                  <a:pt x="235961" y="41464"/>
                </a:lnTo>
                <a:close/>
              </a:path>
              <a:path w="1909445" h="1767840">
                <a:moveTo>
                  <a:pt x="1759567" y="83227"/>
                </a:moveTo>
                <a:lnTo>
                  <a:pt x="1040347" y="361249"/>
                </a:lnTo>
                <a:lnTo>
                  <a:pt x="1128002" y="361249"/>
                </a:lnTo>
                <a:lnTo>
                  <a:pt x="1798347" y="102169"/>
                </a:lnTo>
                <a:lnTo>
                  <a:pt x="1759567" y="83227"/>
                </a:lnTo>
                <a:close/>
              </a:path>
              <a:path w="1909445" h="1767840">
                <a:moveTo>
                  <a:pt x="321128" y="148"/>
                </a:moveTo>
                <a:lnTo>
                  <a:pt x="282348" y="18941"/>
                </a:lnTo>
                <a:lnTo>
                  <a:pt x="802894" y="222835"/>
                </a:lnTo>
                <a:lnTo>
                  <a:pt x="839410" y="246249"/>
                </a:lnTo>
                <a:lnTo>
                  <a:pt x="865437" y="276115"/>
                </a:lnTo>
                <a:lnTo>
                  <a:pt x="882753" y="308874"/>
                </a:lnTo>
                <a:lnTo>
                  <a:pt x="893133" y="340965"/>
                </a:lnTo>
                <a:lnTo>
                  <a:pt x="925221" y="340965"/>
                </a:lnTo>
                <a:lnTo>
                  <a:pt x="912671" y="298605"/>
                </a:lnTo>
                <a:lnTo>
                  <a:pt x="895333" y="264096"/>
                </a:lnTo>
                <a:lnTo>
                  <a:pt x="846639" y="211552"/>
                </a:lnTo>
                <a:lnTo>
                  <a:pt x="815423" y="193750"/>
                </a:lnTo>
                <a:lnTo>
                  <a:pt x="321128" y="148"/>
                </a:lnTo>
                <a:close/>
              </a:path>
              <a:path w="1909445" h="1767840">
                <a:moveTo>
                  <a:pt x="1673505" y="41314"/>
                </a:moveTo>
                <a:lnTo>
                  <a:pt x="1134612" y="254456"/>
                </a:lnTo>
                <a:lnTo>
                  <a:pt x="1096639" y="273503"/>
                </a:lnTo>
                <a:lnTo>
                  <a:pt x="1064458" y="294145"/>
                </a:lnTo>
                <a:lnTo>
                  <a:pt x="1015886" y="340965"/>
                </a:lnTo>
                <a:lnTo>
                  <a:pt x="1058178" y="340965"/>
                </a:lnTo>
                <a:lnTo>
                  <a:pt x="1059300" y="339688"/>
                </a:lnTo>
                <a:lnTo>
                  <a:pt x="1083336" y="319575"/>
                </a:lnTo>
                <a:lnTo>
                  <a:pt x="1112425" y="300948"/>
                </a:lnTo>
                <a:lnTo>
                  <a:pt x="1146545" y="283839"/>
                </a:lnTo>
                <a:lnTo>
                  <a:pt x="1711986" y="60108"/>
                </a:lnTo>
                <a:lnTo>
                  <a:pt x="1673505" y="413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4118068" y="5471002"/>
            <a:ext cx="7037705" cy="4344670"/>
          </a:xfrm>
          <a:prstGeom prst="rect">
            <a:avLst/>
          </a:prstGeom>
        </p:spPr>
        <p:txBody>
          <a:bodyPr wrap="square" lIns="0" tIns="1936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25"/>
              </a:spcBef>
            </a:pPr>
            <a:r>
              <a:rPr dirty="0" sz="52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5250" spc="-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250">
                <a:solidFill>
                  <a:srgbClr val="FFFFFF"/>
                </a:solidFill>
                <a:latin typeface="Verdana"/>
                <a:cs typeface="Verdana"/>
              </a:rPr>
              <a:t>Birthday</a:t>
            </a:r>
            <a:r>
              <a:rPr dirty="0" sz="5250" spc="-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250" spc="45">
                <a:solidFill>
                  <a:srgbClr val="FFFFFF"/>
                </a:solidFill>
                <a:latin typeface="Verdana"/>
                <a:cs typeface="Verdana"/>
              </a:rPr>
              <a:t>Party</a:t>
            </a:r>
            <a:endParaRPr sz="52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Wendy</a:t>
            </a:r>
            <a:r>
              <a:rPr dirty="0" sz="355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Dranfield</a:t>
            </a:r>
            <a:r>
              <a:rPr dirty="0" sz="355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550">
                <a:solidFill>
                  <a:srgbClr val="FFFFFF"/>
                </a:solidFill>
                <a:latin typeface="Verdana"/>
                <a:cs typeface="Verdana"/>
              </a:rPr>
              <a:t>|</a:t>
            </a:r>
            <a:r>
              <a:rPr dirty="0" sz="355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Paperback</a:t>
            </a:r>
            <a:endParaRPr sz="35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35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950"/>
              </a:spcBef>
            </a:pPr>
            <a:endParaRPr sz="35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52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5250" spc="-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250">
                <a:solidFill>
                  <a:srgbClr val="FFFFFF"/>
                </a:solidFill>
                <a:latin typeface="Verdana"/>
                <a:cs typeface="Verdana"/>
              </a:rPr>
              <a:t>Birthday</a:t>
            </a:r>
            <a:r>
              <a:rPr dirty="0" sz="5250" spc="-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250" spc="45">
                <a:solidFill>
                  <a:srgbClr val="FFFFFF"/>
                </a:solidFill>
                <a:latin typeface="Verdana"/>
                <a:cs typeface="Verdana"/>
              </a:rPr>
              <a:t>Party</a:t>
            </a:r>
            <a:endParaRPr sz="52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Laurent</a:t>
            </a:r>
            <a:r>
              <a:rPr dirty="0" sz="355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Mauvignier</a:t>
            </a:r>
            <a:r>
              <a:rPr dirty="0" sz="355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550">
                <a:solidFill>
                  <a:srgbClr val="FFFFFF"/>
                </a:solidFill>
                <a:latin typeface="Verdana"/>
                <a:cs typeface="Verdana"/>
              </a:rPr>
              <a:t>|</a:t>
            </a:r>
            <a:r>
              <a:rPr dirty="0" sz="355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Hardcover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570632" y="1535085"/>
            <a:ext cx="14588490" cy="2404745"/>
          </a:xfrm>
          <a:custGeom>
            <a:avLst/>
            <a:gdLst/>
            <a:ahLst/>
            <a:cxnLst/>
            <a:rect l="l" t="t" r="r" b="b"/>
            <a:pathLst>
              <a:path w="14588490" h="2404745">
                <a:moveTo>
                  <a:pt x="240097" y="0"/>
                </a:moveTo>
                <a:lnTo>
                  <a:pt x="14347929" y="0"/>
                </a:lnTo>
                <a:lnTo>
                  <a:pt x="14395708" y="183"/>
                </a:lnTo>
                <a:lnTo>
                  <a:pt x="14434239" y="1470"/>
                </a:lnTo>
                <a:lnTo>
                  <a:pt x="14488846" y="11765"/>
                </a:lnTo>
                <a:lnTo>
                  <a:pt x="14542244" y="45785"/>
                </a:lnTo>
                <a:lnTo>
                  <a:pt x="14576268" y="99184"/>
                </a:lnTo>
                <a:lnTo>
                  <a:pt x="14586557" y="153788"/>
                </a:lnTo>
                <a:lnTo>
                  <a:pt x="14587843" y="192318"/>
                </a:lnTo>
                <a:lnTo>
                  <a:pt x="14588027" y="240097"/>
                </a:lnTo>
                <a:lnTo>
                  <a:pt x="14588027" y="2164057"/>
                </a:lnTo>
                <a:lnTo>
                  <a:pt x="14587843" y="2211836"/>
                </a:lnTo>
                <a:lnTo>
                  <a:pt x="14586557" y="2250366"/>
                </a:lnTo>
                <a:lnTo>
                  <a:pt x="14576268" y="2304970"/>
                </a:lnTo>
                <a:lnTo>
                  <a:pt x="14542244" y="2358369"/>
                </a:lnTo>
                <a:lnTo>
                  <a:pt x="14488846" y="2392388"/>
                </a:lnTo>
                <a:lnTo>
                  <a:pt x="14434239" y="2402684"/>
                </a:lnTo>
                <a:lnTo>
                  <a:pt x="14395708" y="2403971"/>
                </a:lnTo>
                <a:lnTo>
                  <a:pt x="14347929" y="2404155"/>
                </a:lnTo>
                <a:lnTo>
                  <a:pt x="240097" y="2404155"/>
                </a:lnTo>
                <a:lnTo>
                  <a:pt x="192318" y="2403971"/>
                </a:lnTo>
                <a:lnTo>
                  <a:pt x="153788" y="2402684"/>
                </a:lnTo>
                <a:lnTo>
                  <a:pt x="99184" y="2392388"/>
                </a:lnTo>
                <a:lnTo>
                  <a:pt x="45785" y="2358369"/>
                </a:lnTo>
                <a:lnTo>
                  <a:pt x="11765" y="2304970"/>
                </a:lnTo>
                <a:lnTo>
                  <a:pt x="1470" y="2250366"/>
                </a:lnTo>
                <a:lnTo>
                  <a:pt x="183" y="2211836"/>
                </a:lnTo>
                <a:lnTo>
                  <a:pt x="0" y="2164057"/>
                </a:lnTo>
                <a:lnTo>
                  <a:pt x="0" y="240097"/>
                </a:lnTo>
                <a:lnTo>
                  <a:pt x="183" y="192318"/>
                </a:lnTo>
                <a:lnTo>
                  <a:pt x="1470" y="153788"/>
                </a:lnTo>
                <a:lnTo>
                  <a:pt x="11765" y="99184"/>
                </a:lnTo>
                <a:lnTo>
                  <a:pt x="45785" y="45785"/>
                </a:lnTo>
                <a:lnTo>
                  <a:pt x="99184" y="11765"/>
                </a:lnTo>
                <a:lnTo>
                  <a:pt x="153788" y="1470"/>
                </a:lnTo>
                <a:lnTo>
                  <a:pt x="192318" y="183"/>
                </a:lnTo>
                <a:lnTo>
                  <a:pt x="240097" y="0"/>
                </a:lnTo>
                <a:close/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570632" y="8213191"/>
            <a:ext cx="1909445" cy="1767839"/>
          </a:xfrm>
          <a:custGeom>
            <a:avLst/>
            <a:gdLst/>
            <a:ahLst/>
            <a:cxnLst/>
            <a:rect l="l" t="t" r="r" b="b"/>
            <a:pathLst>
              <a:path w="1909445" h="1767840">
                <a:moveTo>
                  <a:pt x="1084944" y="476844"/>
                </a:moveTo>
                <a:lnTo>
                  <a:pt x="824224" y="476844"/>
                </a:lnTo>
                <a:lnTo>
                  <a:pt x="824224" y="1767620"/>
                </a:lnTo>
                <a:lnTo>
                  <a:pt x="1084944" y="1767620"/>
                </a:lnTo>
                <a:lnTo>
                  <a:pt x="1084944" y="476844"/>
                </a:lnTo>
                <a:close/>
              </a:path>
              <a:path w="1909445" h="1767840">
                <a:moveTo>
                  <a:pt x="0" y="141993"/>
                </a:moveTo>
                <a:lnTo>
                  <a:pt x="0" y="1414872"/>
                </a:lnTo>
                <a:lnTo>
                  <a:pt x="773958" y="1717951"/>
                </a:lnTo>
                <a:lnTo>
                  <a:pt x="773958" y="445223"/>
                </a:lnTo>
                <a:lnTo>
                  <a:pt x="0" y="141993"/>
                </a:lnTo>
                <a:close/>
              </a:path>
              <a:path w="1909445" h="1767840">
                <a:moveTo>
                  <a:pt x="1909168" y="141993"/>
                </a:moveTo>
                <a:lnTo>
                  <a:pt x="1135209" y="445223"/>
                </a:lnTo>
                <a:lnTo>
                  <a:pt x="1135209" y="1717951"/>
                </a:lnTo>
                <a:lnTo>
                  <a:pt x="1909168" y="1414872"/>
                </a:lnTo>
                <a:lnTo>
                  <a:pt x="1909168" y="141993"/>
                </a:lnTo>
                <a:close/>
              </a:path>
              <a:path w="1909445" h="1767840">
                <a:moveTo>
                  <a:pt x="149750" y="83376"/>
                </a:moveTo>
                <a:lnTo>
                  <a:pt x="110821" y="102319"/>
                </a:lnTo>
                <a:lnTo>
                  <a:pt x="931912" y="419569"/>
                </a:lnTo>
                <a:lnTo>
                  <a:pt x="931912" y="396449"/>
                </a:lnTo>
                <a:lnTo>
                  <a:pt x="931421" y="382447"/>
                </a:lnTo>
                <a:lnTo>
                  <a:pt x="929152" y="361249"/>
                </a:lnTo>
                <a:lnTo>
                  <a:pt x="868671" y="361249"/>
                </a:lnTo>
                <a:lnTo>
                  <a:pt x="149750" y="83376"/>
                </a:lnTo>
                <a:close/>
              </a:path>
              <a:path w="1909445" h="1767840">
                <a:moveTo>
                  <a:pt x="1588636" y="0"/>
                </a:moveTo>
                <a:lnTo>
                  <a:pt x="1094341" y="193601"/>
                </a:lnTo>
                <a:lnTo>
                  <a:pt x="1093594" y="193750"/>
                </a:lnTo>
                <a:lnTo>
                  <a:pt x="1062379" y="211552"/>
                </a:lnTo>
                <a:lnTo>
                  <a:pt x="1013687" y="264096"/>
                </a:lnTo>
                <a:lnTo>
                  <a:pt x="996347" y="298605"/>
                </a:lnTo>
                <a:lnTo>
                  <a:pt x="980023" y="359773"/>
                </a:lnTo>
                <a:lnTo>
                  <a:pt x="977106" y="396449"/>
                </a:lnTo>
                <a:lnTo>
                  <a:pt x="977106" y="419569"/>
                </a:lnTo>
                <a:lnTo>
                  <a:pt x="1128002" y="361249"/>
                </a:lnTo>
                <a:lnTo>
                  <a:pt x="1040347" y="361249"/>
                </a:lnTo>
                <a:lnTo>
                  <a:pt x="1058178" y="340965"/>
                </a:lnTo>
                <a:lnTo>
                  <a:pt x="1015886" y="340965"/>
                </a:lnTo>
                <a:lnTo>
                  <a:pt x="1026266" y="308874"/>
                </a:lnTo>
                <a:lnTo>
                  <a:pt x="1043583" y="276115"/>
                </a:lnTo>
                <a:lnTo>
                  <a:pt x="1069610" y="246249"/>
                </a:lnTo>
                <a:lnTo>
                  <a:pt x="1106124" y="222835"/>
                </a:lnTo>
                <a:lnTo>
                  <a:pt x="1627267" y="18793"/>
                </a:lnTo>
                <a:lnTo>
                  <a:pt x="1588636" y="0"/>
                </a:lnTo>
                <a:close/>
              </a:path>
              <a:path w="1909445" h="1767840">
                <a:moveTo>
                  <a:pt x="235961" y="41464"/>
                </a:moveTo>
                <a:lnTo>
                  <a:pt x="197330" y="60257"/>
                </a:lnTo>
                <a:lnTo>
                  <a:pt x="762474" y="283839"/>
                </a:lnTo>
                <a:lnTo>
                  <a:pt x="796593" y="300948"/>
                </a:lnTo>
                <a:lnTo>
                  <a:pt x="825684" y="319575"/>
                </a:lnTo>
                <a:lnTo>
                  <a:pt x="849720" y="339688"/>
                </a:lnTo>
                <a:lnTo>
                  <a:pt x="868671" y="361249"/>
                </a:lnTo>
                <a:lnTo>
                  <a:pt x="929152" y="361249"/>
                </a:lnTo>
                <a:lnTo>
                  <a:pt x="928995" y="359773"/>
                </a:lnTo>
                <a:lnTo>
                  <a:pt x="925221" y="340965"/>
                </a:lnTo>
                <a:lnTo>
                  <a:pt x="893133" y="340965"/>
                </a:lnTo>
                <a:lnTo>
                  <a:pt x="871496" y="316645"/>
                </a:lnTo>
                <a:lnTo>
                  <a:pt x="844563" y="294145"/>
                </a:lnTo>
                <a:lnTo>
                  <a:pt x="812383" y="273503"/>
                </a:lnTo>
                <a:lnTo>
                  <a:pt x="775002" y="254754"/>
                </a:lnTo>
                <a:lnTo>
                  <a:pt x="235961" y="41464"/>
                </a:lnTo>
                <a:close/>
              </a:path>
              <a:path w="1909445" h="1767840">
                <a:moveTo>
                  <a:pt x="1759567" y="83227"/>
                </a:moveTo>
                <a:lnTo>
                  <a:pt x="1040347" y="361249"/>
                </a:lnTo>
                <a:lnTo>
                  <a:pt x="1128002" y="361249"/>
                </a:lnTo>
                <a:lnTo>
                  <a:pt x="1798347" y="102169"/>
                </a:lnTo>
                <a:lnTo>
                  <a:pt x="1759567" y="83227"/>
                </a:lnTo>
                <a:close/>
              </a:path>
              <a:path w="1909445" h="1767840">
                <a:moveTo>
                  <a:pt x="321128" y="148"/>
                </a:moveTo>
                <a:lnTo>
                  <a:pt x="282348" y="18941"/>
                </a:lnTo>
                <a:lnTo>
                  <a:pt x="802894" y="222835"/>
                </a:lnTo>
                <a:lnTo>
                  <a:pt x="839410" y="246249"/>
                </a:lnTo>
                <a:lnTo>
                  <a:pt x="865437" y="276115"/>
                </a:lnTo>
                <a:lnTo>
                  <a:pt x="882753" y="308874"/>
                </a:lnTo>
                <a:lnTo>
                  <a:pt x="893133" y="340965"/>
                </a:lnTo>
                <a:lnTo>
                  <a:pt x="925221" y="340965"/>
                </a:lnTo>
                <a:lnTo>
                  <a:pt x="912671" y="298605"/>
                </a:lnTo>
                <a:lnTo>
                  <a:pt x="895333" y="264096"/>
                </a:lnTo>
                <a:lnTo>
                  <a:pt x="846639" y="211552"/>
                </a:lnTo>
                <a:lnTo>
                  <a:pt x="815423" y="193750"/>
                </a:lnTo>
                <a:lnTo>
                  <a:pt x="321128" y="148"/>
                </a:lnTo>
                <a:close/>
              </a:path>
              <a:path w="1909445" h="1767840">
                <a:moveTo>
                  <a:pt x="1673505" y="41314"/>
                </a:moveTo>
                <a:lnTo>
                  <a:pt x="1134612" y="254456"/>
                </a:lnTo>
                <a:lnTo>
                  <a:pt x="1096639" y="273503"/>
                </a:lnTo>
                <a:lnTo>
                  <a:pt x="1064458" y="294145"/>
                </a:lnTo>
                <a:lnTo>
                  <a:pt x="1015886" y="340965"/>
                </a:lnTo>
                <a:lnTo>
                  <a:pt x="1058178" y="340965"/>
                </a:lnTo>
                <a:lnTo>
                  <a:pt x="1059300" y="339688"/>
                </a:lnTo>
                <a:lnTo>
                  <a:pt x="1083336" y="319575"/>
                </a:lnTo>
                <a:lnTo>
                  <a:pt x="1112425" y="300948"/>
                </a:lnTo>
                <a:lnTo>
                  <a:pt x="1146545" y="283839"/>
                </a:lnTo>
                <a:lnTo>
                  <a:pt x="1711986" y="60108"/>
                </a:lnTo>
                <a:lnTo>
                  <a:pt x="1673505" y="413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570632" y="5536215"/>
            <a:ext cx="1909445" cy="1767839"/>
          </a:xfrm>
          <a:custGeom>
            <a:avLst/>
            <a:gdLst/>
            <a:ahLst/>
            <a:cxnLst/>
            <a:rect l="l" t="t" r="r" b="b"/>
            <a:pathLst>
              <a:path w="1909445" h="1767840">
                <a:moveTo>
                  <a:pt x="1084943" y="476845"/>
                </a:moveTo>
                <a:lnTo>
                  <a:pt x="824223" y="476845"/>
                </a:lnTo>
                <a:lnTo>
                  <a:pt x="824223" y="1767620"/>
                </a:lnTo>
                <a:lnTo>
                  <a:pt x="1084943" y="1767620"/>
                </a:lnTo>
                <a:lnTo>
                  <a:pt x="1084943" y="476845"/>
                </a:lnTo>
                <a:close/>
              </a:path>
              <a:path w="1909445" h="1767840">
                <a:moveTo>
                  <a:pt x="0" y="141994"/>
                </a:moveTo>
                <a:lnTo>
                  <a:pt x="0" y="1414872"/>
                </a:lnTo>
                <a:lnTo>
                  <a:pt x="773958" y="1717952"/>
                </a:lnTo>
                <a:lnTo>
                  <a:pt x="773958" y="445224"/>
                </a:lnTo>
                <a:lnTo>
                  <a:pt x="0" y="141994"/>
                </a:lnTo>
                <a:close/>
              </a:path>
              <a:path w="1909445" h="1767840">
                <a:moveTo>
                  <a:pt x="1909168" y="141994"/>
                </a:moveTo>
                <a:lnTo>
                  <a:pt x="1135209" y="445224"/>
                </a:lnTo>
                <a:lnTo>
                  <a:pt x="1135209" y="1717952"/>
                </a:lnTo>
                <a:lnTo>
                  <a:pt x="1909168" y="1414872"/>
                </a:lnTo>
                <a:lnTo>
                  <a:pt x="1909168" y="141994"/>
                </a:lnTo>
                <a:close/>
              </a:path>
              <a:path w="1909445" h="1767840">
                <a:moveTo>
                  <a:pt x="149750" y="83377"/>
                </a:moveTo>
                <a:lnTo>
                  <a:pt x="110820" y="102319"/>
                </a:lnTo>
                <a:lnTo>
                  <a:pt x="931912" y="419569"/>
                </a:lnTo>
                <a:lnTo>
                  <a:pt x="931912" y="396450"/>
                </a:lnTo>
                <a:lnTo>
                  <a:pt x="931421" y="382448"/>
                </a:lnTo>
                <a:lnTo>
                  <a:pt x="929152" y="361250"/>
                </a:lnTo>
                <a:lnTo>
                  <a:pt x="868670" y="361250"/>
                </a:lnTo>
                <a:lnTo>
                  <a:pt x="149750" y="83377"/>
                </a:lnTo>
                <a:close/>
              </a:path>
              <a:path w="1909445" h="1767840">
                <a:moveTo>
                  <a:pt x="1588636" y="0"/>
                </a:moveTo>
                <a:lnTo>
                  <a:pt x="1094340" y="193601"/>
                </a:lnTo>
                <a:lnTo>
                  <a:pt x="1093594" y="193751"/>
                </a:lnTo>
                <a:lnTo>
                  <a:pt x="1062379" y="211552"/>
                </a:lnTo>
                <a:lnTo>
                  <a:pt x="1013686" y="264096"/>
                </a:lnTo>
                <a:lnTo>
                  <a:pt x="996346" y="298605"/>
                </a:lnTo>
                <a:lnTo>
                  <a:pt x="980023" y="359774"/>
                </a:lnTo>
                <a:lnTo>
                  <a:pt x="977106" y="396450"/>
                </a:lnTo>
                <a:lnTo>
                  <a:pt x="977106" y="419569"/>
                </a:lnTo>
                <a:lnTo>
                  <a:pt x="1128000" y="361250"/>
                </a:lnTo>
                <a:lnTo>
                  <a:pt x="1040347" y="361250"/>
                </a:lnTo>
                <a:lnTo>
                  <a:pt x="1058178" y="340965"/>
                </a:lnTo>
                <a:lnTo>
                  <a:pt x="1015886" y="340965"/>
                </a:lnTo>
                <a:lnTo>
                  <a:pt x="1026266" y="308874"/>
                </a:lnTo>
                <a:lnTo>
                  <a:pt x="1043583" y="276116"/>
                </a:lnTo>
                <a:lnTo>
                  <a:pt x="1069611" y="246249"/>
                </a:lnTo>
                <a:lnTo>
                  <a:pt x="1106124" y="222836"/>
                </a:lnTo>
                <a:lnTo>
                  <a:pt x="1627267" y="18794"/>
                </a:lnTo>
                <a:lnTo>
                  <a:pt x="1588636" y="0"/>
                </a:lnTo>
                <a:close/>
              </a:path>
              <a:path w="1909445" h="1767840">
                <a:moveTo>
                  <a:pt x="235961" y="41464"/>
                </a:moveTo>
                <a:lnTo>
                  <a:pt x="197330" y="60258"/>
                </a:lnTo>
                <a:lnTo>
                  <a:pt x="762474" y="283839"/>
                </a:lnTo>
                <a:lnTo>
                  <a:pt x="796593" y="300948"/>
                </a:lnTo>
                <a:lnTo>
                  <a:pt x="825683" y="319575"/>
                </a:lnTo>
                <a:lnTo>
                  <a:pt x="849720" y="339689"/>
                </a:lnTo>
                <a:lnTo>
                  <a:pt x="868670" y="361250"/>
                </a:lnTo>
                <a:lnTo>
                  <a:pt x="929152" y="361250"/>
                </a:lnTo>
                <a:lnTo>
                  <a:pt x="928995" y="359774"/>
                </a:lnTo>
                <a:lnTo>
                  <a:pt x="925221" y="340965"/>
                </a:lnTo>
                <a:lnTo>
                  <a:pt x="893133" y="340965"/>
                </a:lnTo>
                <a:lnTo>
                  <a:pt x="871496" y="316645"/>
                </a:lnTo>
                <a:lnTo>
                  <a:pt x="844563" y="294146"/>
                </a:lnTo>
                <a:lnTo>
                  <a:pt x="812383" y="273504"/>
                </a:lnTo>
                <a:lnTo>
                  <a:pt x="775002" y="254754"/>
                </a:lnTo>
                <a:lnTo>
                  <a:pt x="235961" y="41464"/>
                </a:lnTo>
                <a:close/>
              </a:path>
              <a:path w="1909445" h="1767840">
                <a:moveTo>
                  <a:pt x="1759566" y="83227"/>
                </a:moveTo>
                <a:lnTo>
                  <a:pt x="1040347" y="361250"/>
                </a:lnTo>
                <a:lnTo>
                  <a:pt x="1128000" y="361250"/>
                </a:lnTo>
                <a:lnTo>
                  <a:pt x="1798346" y="102170"/>
                </a:lnTo>
                <a:lnTo>
                  <a:pt x="1759566" y="83227"/>
                </a:lnTo>
                <a:close/>
              </a:path>
              <a:path w="1909445" h="1767840">
                <a:moveTo>
                  <a:pt x="321128" y="149"/>
                </a:moveTo>
                <a:lnTo>
                  <a:pt x="282348" y="18942"/>
                </a:lnTo>
                <a:lnTo>
                  <a:pt x="802894" y="222836"/>
                </a:lnTo>
                <a:lnTo>
                  <a:pt x="839410" y="246249"/>
                </a:lnTo>
                <a:lnTo>
                  <a:pt x="865437" y="276116"/>
                </a:lnTo>
                <a:lnTo>
                  <a:pt x="882753" y="308874"/>
                </a:lnTo>
                <a:lnTo>
                  <a:pt x="893133" y="340965"/>
                </a:lnTo>
                <a:lnTo>
                  <a:pt x="925221" y="340965"/>
                </a:lnTo>
                <a:lnTo>
                  <a:pt x="912671" y="298605"/>
                </a:lnTo>
                <a:lnTo>
                  <a:pt x="895333" y="264096"/>
                </a:lnTo>
                <a:lnTo>
                  <a:pt x="846639" y="211552"/>
                </a:lnTo>
                <a:lnTo>
                  <a:pt x="815423" y="193751"/>
                </a:lnTo>
                <a:lnTo>
                  <a:pt x="321128" y="149"/>
                </a:lnTo>
                <a:close/>
              </a:path>
              <a:path w="1909445" h="1767840">
                <a:moveTo>
                  <a:pt x="1673505" y="41316"/>
                </a:moveTo>
                <a:lnTo>
                  <a:pt x="1134612" y="254456"/>
                </a:lnTo>
                <a:lnTo>
                  <a:pt x="1096639" y="273504"/>
                </a:lnTo>
                <a:lnTo>
                  <a:pt x="1064458" y="294146"/>
                </a:lnTo>
                <a:lnTo>
                  <a:pt x="1015886" y="340965"/>
                </a:lnTo>
                <a:lnTo>
                  <a:pt x="1058178" y="340965"/>
                </a:lnTo>
                <a:lnTo>
                  <a:pt x="1059300" y="339689"/>
                </a:lnTo>
                <a:lnTo>
                  <a:pt x="1083336" y="319575"/>
                </a:lnTo>
                <a:lnTo>
                  <a:pt x="1112425" y="300948"/>
                </a:lnTo>
                <a:lnTo>
                  <a:pt x="1146545" y="283839"/>
                </a:lnTo>
                <a:lnTo>
                  <a:pt x="1711986" y="60109"/>
                </a:lnTo>
                <a:lnTo>
                  <a:pt x="1673505" y="413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118068" y="5471002"/>
            <a:ext cx="7113270" cy="4344670"/>
          </a:xfrm>
          <a:prstGeom prst="rect">
            <a:avLst/>
          </a:prstGeom>
        </p:spPr>
        <p:txBody>
          <a:bodyPr wrap="square" lIns="0" tIns="1936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25"/>
              </a:spcBef>
            </a:pPr>
            <a:r>
              <a:rPr dirty="0" sz="52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5250" spc="-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250">
                <a:solidFill>
                  <a:srgbClr val="FFFFFF"/>
                </a:solidFill>
                <a:latin typeface="Verdana"/>
                <a:cs typeface="Verdana"/>
              </a:rPr>
              <a:t>Birthday</a:t>
            </a:r>
            <a:r>
              <a:rPr dirty="0" sz="5250" spc="-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250" spc="45">
                <a:solidFill>
                  <a:srgbClr val="FFFFFF"/>
                </a:solidFill>
                <a:latin typeface="Verdana"/>
                <a:cs typeface="Verdana"/>
              </a:rPr>
              <a:t>Party</a:t>
            </a:r>
            <a:endParaRPr sz="52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Laurent</a:t>
            </a:r>
            <a:r>
              <a:rPr dirty="0" sz="355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Mauvignier</a:t>
            </a:r>
            <a:r>
              <a:rPr dirty="0" sz="355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550">
                <a:solidFill>
                  <a:srgbClr val="FFFFFF"/>
                </a:solidFill>
                <a:latin typeface="Verdana"/>
                <a:cs typeface="Verdana"/>
              </a:rPr>
              <a:t>|</a:t>
            </a:r>
            <a:r>
              <a:rPr dirty="0" sz="355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Hardcover</a:t>
            </a:r>
            <a:endParaRPr sz="35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35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950"/>
              </a:spcBef>
            </a:pPr>
            <a:endParaRPr sz="35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52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5250" spc="-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250">
                <a:solidFill>
                  <a:srgbClr val="FFFFFF"/>
                </a:solidFill>
                <a:latin typeface="Verdana"/>
                <a:cs typeface="Verdana"/>
              </a:rPr>
              <a:t>Birthday</a:t>
            </a:r>
            <a:r>
              <a:rPr dirty="0" sz="5250" spc="-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250" spc="45">
                <a:solidFill>
                  <a:srgbClr val="FFFFFF"/>
                </a:solidFill>
                <a:latin typeface="Verdana"/>
                <a:cs typeface="Verdana"/>
              </a:rPr>
              <a:t>Party</a:t>
            </a:r>
            <a:endParaRPr sz="52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Laurent</a:t>
            </a:r>
            <a:r>
              <a:rPr dirty="0" sz="355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Mauvignier</a:t>
            </a:r>
            <a:r>
              <a:rPr dirty="0" sz="355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550">
                <a:solidFill>
                  <a:srgbClr val="FFFFFF"/>
                </a:solidFill>
                <a:latin typeface="Verdana"/>
                <a:cs typeface="Verdana"/>
              </a:rPr>
              <a:t>|</a:t>
            </a:r>
            <a:r>
              <a:rPr dirty="0" sz="355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Paperback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90313" y="1821767"/>
            <a:ext cx="13428344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/>
              <a:t>The</a:t>
            </a:r>
            <a:r>
              <a:rPr dirty="0" sz="5250" spc="10"/>
              <a:t> </a:t>
            </a:r>
            <a:r>
              <a:rPr dirty="0" sz="5250"/>
              <a:t>Birthday</a:t>
            </a:r>
            <a:r>
              <a:rPr dirty="0" sz="5250" spc="10"/>
              <a:t> </a:t>
            </a:r>
            <a:r>
              <a:rPr dirty="0" sz="5250"/>
              <a:t>Party</a:t>
            </a:r>
            <a:r>
              <a:rPr dirty="0" sz="5250" spc="10"/>
              <a:t> </a:t>
            </a:r>
            <a:r>
              <a:rPr dirty="0" sz="5250"/>
              <a:t>by</a:t>
            </a:r>
            <a:r>
              <a:rPr dirty="0" sz="5250" spc="10"/>
              <a:t> </a:t>
            </a:r>
            <a:r>
              <a:rPr dirty="0" sz="5250"/>
              <a:t>Laurent</a:t>
            </a:r>
            <a:r>
              <a:rPr dirty="0" sz="5250" spc="10"/>
              <a:t> </a:t>
            </a:r>
            <a:r>
              <a:rPr dirty="0" sz="5250" spc="-10"/>
              <a:t>Mauvignier</a:t>
            </a:r>
            <a:endParaRPr sz="5250"/>
          </a:p>
        </p:txBody>
      </p:sp>
      <p:sp>
        <p:nvSpPr>
          <p:cNvPr id="6" name="object 6" descr=""/>
          <p:cNvSpPr/>
          <p:nvPr/>
        </p:nvSpPr>
        <p:spPr>
          <a:xfrm>
            <a:off x="1570632" y="1535085"/>
            <a:ext cx="14588490" cy="2404745"/>
          </a:xfrm>
          <a:custGeom>
            <a:avLst/>
            <a:gdLst/>
            <a:ahLst/>
            <a:cxnLst/>
            <a:rect l="l" t="t" r="r" b="b"/>
            <a:pathLst>
              <a:path w="14588490" h="2404745">
                <a:moveTo>
                  <a:pt x="240097" y="0"/>
                </a:moveTo>
                <a:lnTo>
                  <a:pt x="14347929" y="0"/>
                </a:lnTo>
                <a:lnTo>
                  <a:pt x="14395708" y="183"/>
                </a:lnTo>
                <a:lnTo>
                  <a:pt x="14434239" y="1470"/>
                </a:lnTo>
                <a:lnTo>
                  <a:pt x="14488846" y="11765"/>
                </a:lnTo>
                <a:lnTo>
                  <a:pt x="14542244" y="45785"/>
                </a:lnTo>
                <a:lnTo>
                  <a:pt x="14576268" y="99184"/>
                </a:lnTo>
                <a:lnTo>
                  <a:pt x="14586557" y="153788"/>
                </a:lnTo>
                <a:lnTo>
                  <a:pt x="14587843" y="192318"/>
                </a:lnTo>
                <a:lnTo>
                  <a:pt x="14588027" y="240097"/>
                </a:lnTo>
                <a:lnTo>
                  <a:pt x="14588027" y="2164057"/>
                </a:lnTo>
                <a:lnTo>
                  <a:pt x="14587843" y="2211836"/>
                </a:lnTo>
                <a:lnTo>
                  <a:pt x="14586557" y="2250366"/>
                </a:lnTo>
                <a:lnTo>
                  <a:pt x="14576268" y="2304970"/>
                </a:lnTo>
                <a:lnTo>
                  <a:pt x="14542244" y="2358369"/>
                </a:lnTo>
                <a:lnTo>
                  <a:pt x="14488846" y="2392388"/>
                </a:lnTo>
                <a:lnTo>
                  <a:pt x="14434239" y="2402684"/>
                </a:lnTo>
                <a:lnTo>
                  <a:pt x="14395708" y="2403971"/>
                </a:lnTo>
                <a:lnTo>
                  <a:pt x="14347929" y="2404155"/>
                </a:lnTo>
                <a:lnTo>
                  <a:pt x="240097" y="2404155"/>
                </a:lnTo>
                <a:lnTo>
                  <a:pt x="192318" y="2403971"/>
                </a:lnTo>
                <a:lnTo>
                  <a:pt x="153788" y="2402684"/>
                </a:lnTo>
                <a:lnTo>
                  <a:pt x="99184" y="2392388"/>
                </a:lnTo>
                <a:lnTo>
                  <a:pt x="45785" y="2358369"/>
                </a:lnTo>
                <a:lnTo>
                  <a:pt x="11765" y="2304970"/>
                </a:lnTo>
                <a:lnTo>
                  <a:pt x="1470" y="2250366"/>
                </a:lnTo>
                <a:lnTo>
                  <a:pt x="183" y="2211836"/>
                </a:lnTo>
                <a:lnTo>
                  <a:pt x="0" y="2164057"/>
                </a:lnTo>
                <a:lnTo>
                  <a:pt x="0" y="240097"/>
                </a:lnTo>
                <a:lnTo>
                  <a:pt x="183" y="192318"/>
                </a:lnTo>
                <a:lnTo>
                  <a:pt x="1470" y="153788"/>
                </a:lnTo>
                <a:lnTo>
                  <a:pt x="11765" y="99184"/>
                </a:lnTo>
                <a:lnTo>
                  <a:pt x="45785" y="45785"/>
                </a:lnTo>
                <a:lnTo>
                  <a:pt x="99184" y="11765"/>
                </a:lnTo>
                <a:lnTo>
                  <a:pt x="153788" y="1470"/>
                </a:lnTo>
                <a:lnTo>
                  <a:pt x="192318" y="183"/>
                </a:lnTo>
                <a:lnTo>
                  <a:pt x="240097" y="0"/>
                </a:lnTo>
                <a:close/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570632" y="5536215"/>
            <a:ext cx="1909445" cy="1767839"/>
          </a:xfrm>
          <a:custGeom>
            <a:avLst/>
            <a:gdLst/>
            <a:ahLst/>
            <a:cxnLst/>
            <a:rect l="l" t="t" r="r" b="b"/>
            <a:pathLst>
              <a:path w="1909445" h="1767840">
                <a:moveTo>
                  <a:pt x="1084943" y="476845"/>
                </a:moveTo>
                <a:lnTo>
                  <a:pt x="824223" y="476845"/>
                </a:lnTo>
                <a:lnTo>
                  <a:pt x="824223" y="1767620"/>
                </a:lnTo>
                <a:lnTo>
                  <a:pt x="1084943" y="1767620"/>
                </a:lnTo>
                <a:lnTo>
                  <a:pt x="1084943" y="476845"/>
                </a:lnTo>
                <a:close/>
              </a:path>
              <a:path w="1909445" h="1767840">
                <a:moveTo>
                  <a:pt x="0" y="141994"/>
                </a:moveTo>
                <a:lnTo>
                  <a:pt x="0" y="1414872"/>
                </a:lnTo>
                <a:lnTo>
                  <a:pt x="773958" y="1717952"/>
                </a:lnTo>
                <a:lnTo>
                  <a:pt x="773958" y="445224"/>
                </a:lnTo>
                <a:lnTo>
                  <a:pt x="0" y="141994"/>
                </a:lnTo>
                <a:close/>
              </a:path>
              <a:path w="1909445" h="1767840">
                <a:moveTo>
                  <a:pt x="1909168" y="141994"/>
                </a:moveTo>
                <a:lnTo>
                  <a:pt x="1135209" y="445224"/>
                </a:lnTo>
                <a:lnTo>
                  <a:pt x="1135209" y="1717952"/>
                </a:lnTo>
                <a:lnTo>
                  <a:pt x="1909168" y="1414872"/>
                </a:lnTo>
                <a:lnTo>
                  <a:pt x="1909168" y="141994"/>
                </a:lnTo>
                <a:close/>
              </a:path>
              <a:path w="1909445" h="1767840">
                <a:moveTo>
                  <a:pt x="149750" y="83377"/>
                </a:moveTo>
                <a:lnTo>
                  <a:pt x="110820" y="102319"/>
                </a:lnTo>
                <a:lnTo>
                  <a:pt x="931912" y="419569"/>
                </a:lnTo>
                <a:lnTo>
                  <a:pt x="931912" y="396450"/>
                </a:lnTo>
                <a:lnTo>
                  <a:pt x="931421" y="382448"/>
                </a:lnTo>
                <a:lnTo>
                  <a:pt x="929152" y="361250"/>
                </a:lnTo>
                <a:lnTo>
                  <a:pt x="868670" y="361250"/>
                </a:lnTo>
                <a:lnTo>
                  <a:pt x="149750" y="83377"/>
                </a:lnTo>
                <a:close/>
              </a:path>
              <a:path w="1909445" h="1767840">
                <a:moveTo>
                  <a:pt x="1588636" y="0"/>
                </a:moveTo>
                <a:lnTo>
                  <a:pt x="1094340" y="193601"/>
                </a:lnTo>
                <a:lnTo>
                  <a:pt x="1093594" y="193751"/>
                </a:lnTo>
                <a:lnTo>
                  <a:pt x="1062379" y="211552"/>
                </a:lnTo>
                <a:lnTo>
                  <a:pt x="1013686" y="264096"/>
                </a:lnTo>
                <a:lnTo>
                  <a:pt x="996346" y="298605"/>
                </a:lnTo>
                <a:lnTo>
                  <a:pt x="980023" y="359774"/>
                </a:lnTo>
                <a:lnTo>
                  <a:pt x="977106" y="396450"/>
                </a:lnTo>
                <a:lnTo>
                  <a:pt x="977106" y="419569"/>
                </a:lnTo>
                <a:lnTo>
                  <a:pt x="1128000" y="361250"/>
                </a:lnTo>
                <a:lnTo>
                  <a:pt x="1040347" y="361250"/>
                </a:lnTo>
                <a:lnTo>
                  <a:pt x="1058178" y="340965"/>
                </a:lnTo>
                <a:lnTo>
                  <a:pt x="1015886" y="340965"/>
                </a:lnTo>
                <a:lnTo>
                  <a:pt x="1026266" y="308874"/>
                </a:lnTo>
                <a:lnTo>
                  <a:pt x="1043583" y="276116"/>
                </a:lnTo>
                <a:lnTo>
                  <a:pt x="1069611" y="246249"/>
                </a:lnTo>
                <a:lnTo>
                  <a:pt x="1106124" y="222836"/>
                </a:lnTo>
                <a:lnTo>
                  <a:pt x="1627267" y="18794"/>
                </a:lnTo>
                <a:lnTo>
                  <a:pt x="1588636" y="0"/>
                </a:lnTo>
                <a:close/>
              </a:path>
              <a:path w="1909445" h="1767840">
                <a:moveTo>
                  <a:pt x="235961" y="41464"/>
                </a:moveTo>
                <a:lnTo>
                  <a:pt x="197330" y="60258"/>
                </a:lnTo>
                <a:lnTo>
                  <a:pt x="762474" y="283839"/>
                </a:lnTo>
                <a:lnTo>
                  <a:pt x="796593" y="300948"/>
                </a:lnTo>
                <a:lnTo>
                  <a:pt x="825683" y="319575"/>
                </a:lnTo>
                <a:lnTo>
                  <a:pt x="849720" y="339689"/>
                </a:lnTo>
                <a:lnTo>
                  <a:pt x="868670" y="361250"/>
                </a:lnTo>
                <a:lnTo>
                  <a:pt x="929152" y="361250"/>
                </a:lnTo>
                <a:lnTo>
                  <a:pt x="928995" y="359774"/>
                </a:lnTo>
                <a:lnTo>
                  <a:pt x="925221" y="340965"/>
                </a:lnTo>
                <a:lnTo>
                  <a:pt x="893133" y="340965"/>
                </a:lnTo>
                <a:lnTo>
                  <a:pt x="871496" y="316645"/>
                </a:lnTo>
                <a:lnTo>
                  <a:pt x="844563" y="294146"/>
                </a:lnTo>
                <a:lnTo>
                  <a:pt x="812383" y="273504"/>
                </a:lnTo>
                <a:lnTo>
                  <a:pt x="775002" y="254754"/>
                </a:lnTo>
                <a:lnTo>
                  <a:pt x="235961" y="41464"/>
                </a:lnTo>
                <a:close/>
              </a:path>
              <a:path w="1909445" h="1767840">
                <a:moveTo>
                  <a:pt x="1759566" y="83227"/>
                </a:moveTo>
                <a:lnTo>
                  <a:pt x="1040347" y="361250"/>
                </a:lnTo>
                <a:lnTo>
                  <a:pt x="1128000" y="361250"/>
                </a:lnTo>
                <a:lnTo>
                  <a:pt x="1798346" y="102170"/>
                </a:lnTo>
                <a:lnTo>
                  <a:pt x="1759566" y="83227"/>
                </a:lnTo>
                <a:close/>
              </a:path>
              <a:path w="1909445" h="1767840">
                <a:moveTo>
                  <a:pt x="321128" y="149"/>
                </a:moveTo>
                <a:lnTo>
                  <a:pt x="282348" y="18942"/>
                </a:lnTo>
                <a:lnTo>
                  <a:pt x="802894" y="222836"/>
                </a:lnTo>
                <a:lnTo>
                  <a:pt x="839410" y="246249"/>
                </a:lnTo>
                <a:lnTo>
                  <a:pt x="865437" y="276116"/>
                </a:lnTo>
                <a:lnTo>
                  <a:pt x="882753" y="308874"/>
                </a:lnTo>
                <a:lnTo>
                  <a:pt x="893133" y="340965"/>
                </a:lnTo>
                <a:lnTo>
                  <a:pt x="925221" y="340965"/>
                </a:lnTo>
                <a:lnTo>
                  <a:pt x="912671" y="298605"/>
                </a:lnTo>
                <a:lnTo>
                  <a:pt x="895333" y="264096"/>
                </a:lnTo>
                <a:lnTo>
                  <a:pt x="846639" y="211552"/>
                </a:lnTo>
                <a:lnTo>
                  <a:pt x="815423" y="193751"/>
                </a:lnTo>
                <a:lnTo>
                  <a:pt x="321128" y="149"/>
                </a:lnTo>
                <a:close/>
              </a:path>
              <a:path w="1909445" h="1767840">
                <a:moveTo>
                  <a:pt x="1673505" y="41316"/>
                </a:moveTo>
                <a:lnTo>
                  <a:pt x="1134612" y="254456"/>
                </a:lnTo>
                <a:lnTo>
                  <a:pt x="1096639" y="273504"/>
                </a:lnTo>
                <a:lnTo>
                  <a:pt x="1064458" y="294146"/>
                </a:lnTo>
                <a:lnTo>
                  <a:pt x="1015886" y="340965"/>
                </a:lnTo>
                <a:lnTo>
                  <a:pt x="1058178" y="340965"/>
                </a:lnTo>
                <a:lnTo>
                  <a:pt x="1059300" y="339689"/>
                </a:lnTo>
                <a:lnTo>
                  <a:pt x="1083336" y="319575"/>
                </a:lnTo>
                <a:lnTo>
                  <a:pt x="1112425" y="300948"/>
                </a:lnTo>
                <a:lnTo>
                  <a:pt x="1146545" y="283839"/>
                </a:lnTo>
                <a:lnTo>
                  <a:pt x="1711986" y="60109"/>
                </a:lnTo>
                <a:lnTo>
                  <a:pt x="1673505" y="413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2071263" y="1928955"/>
          <a:ext cx="13542644" cy="16141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36955"/>
                <a:gridCol w="3183255"/>
                <a:gridCol w="2010410"/>
                <a:gridCol w="1005204"/>
                <a:gridCol w="2680334"/>
                <a:gridCol w="3549650"/>
              </a:tblGrid>
              <a:tr h="807085">
                <a:tc>
                  <a:txBody>
                    <a:bodyPr/>
                    <a:lstStyle/>
                    <a:p>
                      <a:pPr marL="31750">
                        <a:lnSpc>
                          <a:spcPts val="5585"/>
                        </a:lnSpc>
                      </a:pPr>
                      <a:r>
                        <a:rPr dirty="0" sz="5250" spc="-25">
                          <a:solidFill>
                            <a:srgbClr val="FFFFFF"/>
                          </a:solidFill>
                          <a:latin typeface="SimSun-ExtB"/>
                          <a:cs typeface="SimSun-ExtB"/>
                        </a:rPr>
                        <a:t>The</a:t>
                      </a:r>
                      <a:endParaRPr sz="5250">
                        <a:latin typeface="SimSun-ExtB"/>
                        <a:cs typeface="SimSun-ExtB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59385">
                        <a:lnSpc>
                          <a:spcPts val="5585"/>
                        </a:lnSpc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SimSun-ExtB"/>
                          <a:cs typeface="SimSun-ExtB"/>
                        </a:rPr>
                        <a:t>Birthday</a:t>
                      </a:r>
                      <a:endParaRPr sz="5250">
                        <a:latin typeface="SimSun-ExtB"/>
                        <a:cs typeface="SimSun-ExtB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5585"/>
                        </a:lnSpc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SimSun-ExtB"/>
                          <a:cs typeface="SimSun-ExtB"/>
                        </a:rPr>
                        <a:t>Party</a:t>
                      </a:r>
                      <a:endParaRPr sz="5250">
                        <a:latin typeface="SimSun-ExtB"/>
                        <a:cs typeface="SimSun-ExtB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5585"/>
                        </a:lnSpc>
                      </a:pPr>
                      <a:r>
                        <a:rPr dirty="0" sz="5250" spc="-25">
                          <a:solidFill>
                            <a:srgbClr val="FFFFFF"/>
                          </a:solidFill>
                          <a:latin typeface="SimSun-ExtB"/>
                          <a:cs typeface="SimSun-ExtB"/>
                        </a:rPr>
                        <a:t>by</a:t>
                      </a:r>
                      <a:endParaRPr sz="5250">
                        <a:latin typeface="SimSun-ExtB"/>
                        <a:cs typeface="SimSun-ExtB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5585"/>
                        </a:lnSpc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SimSun-ExtB"/>
                          <a:cs typeface="SimSun-ExtB"/>
                        </a:rPr>
                        <a:t>Laurent</a:t>
                      </a:r>
                      <a:endParaRPr sz="5250">
                        <a:latin typeface="SimSun-ExtB"/>
                        <a:cs typeface="SimSun-ExtB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5585"/>
                        </a:lnSpc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SimSun-ExtB"/>
                          <a:cs typeface="SimSun-ExtB"/>
                        </a:rPr>
                        <a:t>Mauvignier</a:t>
                      </a:r>
                      <a:endParaRPr sz="5250">
                        <a:latin typeface="SimSun-ExtB"/>
                        <a:cs typeface="SimSun-ExtB"/>
                      </a:endParaRPr>
                    </a:p>
                  </a:txBody>
                  <a:tcPr marL="0" marR="0" marB="0" marT="0"/>
                </a:tc>
              </a:tr>
              <a:tr h="807085">
                <a:tc>
                  <a:txBody>
                    <a:bodyPr/>
                    <a:lstStyle/>
                    <a:p>
                      <a:pPr marL="31750">
                        <a:lnSpc>
                          <a:spcPts val="6155"/>
                        </a:lnSpc>
                        <a:spcBef>
                          <a:spcPts val="105"/>
                        </a:spcBef>
                      </a:pPr>
                      <a:r>
                        <a:rPr dirty="0" sz="5250" spc="-25">
                          <a:solidFill>
                            <a:srgbClr val="FFFFFF"/>
                          </a:solidFill>
                          <a:latin typeface="SimSun-ExtB"/>
                          <a:cs typeface="SimSun-ExtB"/>
                        </a:rPr>
                        <a:t>in</a:t>
                      </a:r>
                      <a:endParaRPr sz="5250">
                        <a:latin typeface="SimSun-ExtB"/>
                        <a:cs typeface="SimSun-ExtB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 algn="r" marR="159385">
                        <a:lnSpc>
                          <a:spcPts val="6155"/>
                        </a:lnSpc>
                        <a:spcBef>
                          <a:spcPts val="10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SimSun-ExtB"/>
                          <a:cs typeface="SimSun-ExtB"/>
                        </a:rPr>
                        <a:t>paperback</a:t>
                      </a:r>
                      <a:endParaRPr sz="5250">
                        <a:latin typeface="SimSun-ExtB"/>
                        <a:cs typeface="SimSun-ExtB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4" name="object 4" descr=""/>
          <p:cNvSpPr/>
          <p:nvPr/>
        </p:nvSpPr>
        <p:spPr>
          <a:xfrm>
            <a:off x="1570632" y="1535085"/>
            <a:ext cx="14588490" cy="2404745"/>
          </a:xfrm>
          <a:custGeom>
            <a:avLst/>
            <a:gdLst/>
            <a:ahLst/>
            <a:cxnLst/>
            <a:rect l="l" t="t" r="r" b="b"/>
            <a:pathLst>
              <a:path w="14588490" h="2404745">
                <a:moveTo>
                  <a:pt x="240097" y="0"/>
                </a:moveTo>
                <a:lnTo>
                  <a:pt x="14347929" y="0"/>
                </a:lnTo>
                <a:lnTo>
                  <a:pt x="14395708" y="183"/>
                </a:lnTo>
                <a:lnTo>
                  <a:pt x="14434239" y="1470"/>
                </a:lnTo>
                <a:lnTo>
                  <a:pt x="14488846" y="11765"/>
                </a:lnTo>
                <a:lnTo>
                  <a:pt x="14542244" y="45785"/>
                </a:lnTo>
                <a:lnTo>
                  <a:pt x="14576268" y="99184"/>
                </a:lnTo>
                <a:lnTo>
                  <a:pt x="14586557" y="153788"/>
                </a:lnTo>
                <a:lnTo>
                  <a:pt x="14587843" y="192318"/>
                </a:lnTo>
                <a:lnTo>
                  <a:pt x="14588027" y="240097"/>
                </a:lnTo>
                <a:lnTo>
                  <a:pt x="14588027" y="2164057"/>
                </a:lnTo>
                <a:lnTo>
                  <a:pt x="14587843" y="2211836"/>
                </a:lnTo>
                <a:lnTo>
                  <a:pt x="14586557" y="2250366"/>
                </a:lnTo>
                <a:lnTo>
                  <a:pt x="14576268" y="2304970"/>
                </a:lnTo>
                <a:lnTo>
                  <a:pt x="14542244" y="2358369"/>
                </a:lnTo>
                <a:lnTo>
                  <a:pt x="14488846" y="2392388"/>
                </a:lnTo>
                <a:lnTo>
                  <a:pt x="14434239" y="2402684"/>
                </a:lnTo>
                <a:lnTo>
                  <a:pt x="14395708" y="2403971"/>
                </a:lnTo>
                <a:lnTo>
                  <a:pt x="14347929" y="2404155"/>
                </a:lnTo>
                <a:lnTo>
                  <a:pt x="240097" y="2404155"/>
                </a:lnTo>
                <a:lnTo>
                  <a:pt x="192318" y="2403971"/>
                </a:lnTo>
                <a:lnTo>
                  <a:pt x="153788" y="2402684"/>
                </a:lnTo>
                <a:lnTo>
                  <a:pt x="99184" y="2392388"/>
                </a:lnTo>
                <a:lnTo>
                  <a:pt x="45785" y="2358369"/>
                </a:lnTo>
                <a:lnTo>
                  <a:pt x="11765" y="2304970"/>
                </a:lnTo>
                <a:lnTo>
                  <a:pt x="1470" y="2250366"/>
                </a:lnTo>
                <a:lnTo>
                  <a:pt x="183" y="2211836"/>
                </a:lnTo>
                <a:lnTo>
                  <a:pt x="0" y="2164057"/>
                </a:lnTo>
                <a:lnTo>
                  <a:pt x="0" y="240097"/>
                </a:lnTo>
                <a:lnTo>
                  <a:pt x="183" y="192318"/>
                </a:lnTo>
                <a:lnTo>
                  <a:pt x="1470" y="153788"/>
                </a:lnTo>
                <a:lnTo>
                  <a:pt x="11765" y="99184"/>
                </a:lnTo>
                <a:lnTo>
                  <a:pt x="45785" y="45785"/>
                </a:lnTo>
                <a:lnTo>
                  <a:pt x="99184" y="11765"/>
                </a:lnTo>
                <a:lnTo>
                  <a:pt x="153788" y="1470"/>
                </a:lnTo>
                <a:lnTo>
                  <a:pt x="192318" y="183"/>
                </a:lnTo>
                <a:lnTo>
                  <a:pt x="240097" y="0"/>
                </a:lnTo>
                <a:close/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570632" y="8213191"/>
            <a:ext cx="1909445" cy="1767839"/>
          </a:xfrm>
          <a:custGeom>
            <a:avLst/>
            <a:gdLst/>
            <a:ahLst/>
            <a:cxnLst/>
            <a:rect l="l" t="t" r="r" b="b"/>
            <a:pathLst>
              <a:path w="1909445" h="1767840">
                <a:moveTo>
                  <a:pt x="1084944" y="476844"/>
                </a:moveTo>
                <a:lnTo>
                  <a:pt x="824224" y="476844"/>
                </a:lnTo>
                <a:lnTo>
                  <a:pt x="824224" y="1767620"/>
                </a:lnTo>
                <a:lnTo>
                  <a:pt x="1084944" y="1767620"/>
                </a:lnTo>
                <a:lnTo>
                  <a:pt x="1084944" y="476844"/>
                </a:lnTo>
                <a:close/>
              </a:path>
              <a:path w="1909445" h="1767840">
                <a:moveTo>
                  <a:pt x="0" y="141993"/>
                </a:moveTo>
                <a:lnTo>
                  <a:pt x="0" y="1414872"/>
                </a:lnTo>
                <a:lnTo>
                  <a:pt x="773958" y="1717951"/>
                </a:lnTo>
                <a:lnTo>
                  <a:pt x="773958" y="445223"/>
                </a:lnTo>
                <a:lnTo>
                  <a:pt x="0" y="141993"/>
                </a:lnTo>
                <a:close/>
              </a:path>
              <a:path w="1909445" h="1767840">
                <a:moveTo>
                  <a:pt x="1909168" y="141993"/>
                </a:moveTo>
                <a:lnTo>
                  <a:pt x="1135209" y="445223"/>
                </a:lnTo>
                <a:lnTo>
                  <a:pt x="1135209" y="1717951"/>
                </a:lnTo>
                <a:lnTo>
                  <a:pt x="1909168" y="1414872"/>
                </a:lnTo>
                <a:lnTo>
                  <a:pt x="1909168" y="141993"/>
                </a:lnTo>
                <a:close/>
              </a:path>
              <a:path w="1909445" h="1767840">
                <a:moveTo>
                  <a:pt x="149750" y="83376"/>
                </a:moveTo>
                <a:lnTo>
                  <a:pt x="110821" y="102319"/>
                </a:lnTo>
                <a:lnTo>
                  <a:pt x="931912" y="419569"/>
                </a:lnTo>
                <a:lnTo>
                  <a:pt x="931912" y="396449"/>
                </a:lnTo>
                <a:lnTo>
                  <a:pt x="931421" y="382447"/>
                </a:lnTo>
                <a:lnTo>
                  <a:pt x="929152" y="361249"/>
                </a:lnTo>
                <a:lnTo>
                  <a:pt x="868671" y="361249"/>
                </a:lnTo>
                <a:lnTo>
                  <a:pt x="149750" y="83376"/>
                </a:lnTo>
                <a:close/>
              </a:path>
              <a:path w="1909445" h="1767840">
                <a:moveTo>
                  <a:pt x="1588636" y="0"/>
                </a:moveTo>
                <a:lnTo>
                  <a:pt x="1094341" y="193601"/>
                </a:lnTo>
                <a:lnTo>
                  <a:pt x="1093594" y="193750"/>
                </a:lnTo>
                <a:lnTo>
                  <a:pt x="1062379" y="211552"/>
                </a:lnTo>
                <a:lnTo>
                  <a:pt x="1013687" y="264096"/>
                </a:lnTo>
                <a:lnTo>
                  <a:pt x="996347" y="298605"/>
                </a:lnTo>
                <a:lnTo>
                  <a:pt x="980023" y="359773"/>
                </a:lnTo>
                <a:lnTo>
                  <a:pt x="977106" y="396449"/>
                </a:lnTo>
                <a:lnTo>
                  <a:pt x="977106" y="419569"/>
                </a:lnTo>
                <a:lnTo>
                  <a:pt x="1128002" y="361249"/>
                </a:lnTo>
                <a:lnTo>
                  <a:pt x="1040347" y="361249"/>
                </a:lnTo>
                <a:lnTo>
                  <a:pt x="1058178" y="340965"/>
                </a:lnTo>
                <a:lnTo>
                  <a:pt x="1015886" y="340965"/>
                </a:lnTo>
                <a:lnTo>
                  <a:pt x="1026266" y="308874"/>
                </a:lnTo>
                <a:lnTo>
                  <a:pt x="1043583" y="276115"/>
                </a:lnTo>
                <a:lnTo>
                  <a:pt x="1069610" y="246249"/>
                </a:lnTo>
                <a:lnTo>
                  <a:pt x="1106124" y="222835"/>
                </a:lnTo>
                <a:lnTo>
                  <a:pt x="1627267" y="18793"/>
                </a:lnTo>
                <a:lnTo>
                  <a:pt x="1588636" y="0"/>
                </a:lnTo>
                <a:close/>
              </a:path>
              <a:path w="1909445" h="1767840">
                <a:moveTo>
                  <a:pt x="235961" y="41464"/>
                </a:moveTo>
                <a:lnTo>
                  <a:pt x="197330" y="60257"/>
                </a:lnTo>
                <a:lnTo>
                  <a:pt x="762474" y="283839"/>
                </a:lnTo>
                <a:lnTo>
                  <a:pt x="796593" y="300948"/>
                </a:lnTo>
                <a:lnTo>
                  <a:pt x="825684" y="319575"/>
                </a:lnTo>
                <a:lnTo>
                  <a:pt x="849720" y="339688"/>
                </a:lnTo>
                <a:lnTo>
                  <a:pt x="868671" y="361249"/>
                </a:lnTo>
                <a:lnTo>
                  <a:pt x="929152" y="361249"/>
                </a:lnTo>
                <a:lnTo>
                  <a:pt x="928995" y="359773"/>
                </a:lnTo>
                <a:lnTo>
                  <a:pt x="925221" y="340965"/>
                </a:lnTo>
                <a:lnTo>
                  <a:pt x="893133" y="340965"/>
                </a:lnTo>
                <a:lnTo>
                  <a:pt x="871496" y="316645"/>
                </a:lnTo>
                <a:lnTo>
                  <a:pt x="844563" y="294145"/>
                </a:lnTo>
                <a:lnTo>
                  <a:pt x="812383" y="273503"/>
                </a:lnTo>
                <a:lnTo>
                  <a:pt x="775002" y="254754"/>
                </a:lnTo>
                <a:lnTo>
                  <a:pt x="235961" y="41464"/>
                </a:lnTo>
                <a:close/>
              </a:path>
              <a:path w="1909445" h="1767840">
                <a:moveTo>
                  <a:pt x="1759567" y="83227"/>
                </a:moveTo>
                <a:lnTo>
                  <a:pt x="1040347" y="361249"/>
                </a:lnTo>
                <a:lnTo>
                  <a:pt x="1128002" y="361249"/>
                </a:lnTo>
                <a:lnTo>
                  <a:pt x="1798347" y="102169"/>
                </a:lnTo>
                <a:lnTo>
                  <a:pt x="1759567" y="83227"/>
                </a:lnTo>
                <a:close/>
              </a:path>
              <a:path w="1909445" h="1767840">
                <a:moveTo>
                  <a:pt x="321128" y="148"/>
                </a:moveTo>
                <a:lnTo>
                  <a:pt x="282348" y="18941"/>
                </a:lnTo>
                <a:lnTo>
                  <a:pt x="802894" y="222835"/>
                </a:lnTo>
                <a:lnTo>
                  <a:pt x="839410" y="246249"/>
                </a:lnTo>
                <a:lnTo>
                  <a:pt x="865437" y="276115"/>
                </a:lnTo>
                <a:lnTo>
                  <a:pt x="882753" y="308874"/>
                </a:lnTo>
                <a:lnTo>
                  <a:pt x="893133" y="340965"/>
                </a:lnTo>
                <a:lnTo>
                  <a:pt x="925221" y="340965"/>
                </a:lnTo>
                <a:lnTo>
                  <a:pt x="912671" y="298605"/>
                </a:lnTo>
                <a:lnTo>
                  <a:pt x="895333" y="264096"/>
                </a:lnTo>
                <a:lnTo>
                  <a:pt x="846639" y="211552"/>
                </a:lnTo>
                <a:lnTo>
                  <a:pt x="815423" y="193750"/>
                </a:lnTo>
                <a:lnTo>
                  <a:pt x="321128" y="148"/>
                </a:lnTo>
                <a:close/>
              </a:path>
              <a:path w="1909445" h="1767840">
                <a:moveTo>
                  <a:pt x="1673505" y="41314"/>
                </a:moveTo>
                <a:lnTo>
                  <a:pt x="1134612" y="254456"/>
                </a:lnTo>
                <a:lnTo>
                  <a:pt x="1096639" y="273503"/>
                </a:lnTo>
                <a:lnTo>
                  <a:pt x="1064458" y="294145"/>
                </a:lnTo>
                <a:lnTo>
                  <a:pt x="1015886" y="340965"/>
                </a:lnTo>
                <a:lnTo>
                  <a:pt x="1058178" y="340965"/>
                </a:lnTo>
                <a:lnTo>
                  <a:pt x="1059300" y="339688"/>
                </a:lnTo>
                <a:lnTo>
                  <a:pt x="1083336" y="319575"/>
                </a:lnTo>
                <a:lnTo>
                  <a:pt x="1112425" y="300948"/>
                </a:lnTo>
                <a:lnTo>
                  <a:pt x="1146545" y="283839"/>
                </a:lnTo>
                <a:lnTo>
                  <a:pt x="1711986" y="60108"/>
                </a:lnTo>
                <a:lnTo>
                  <a:pt x="1673505" y="413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4118068" y="5471002"/>
            <a:ext cx="10053955" cy="4344670"/>
          </a:xfrm>
          <a:prstGeom prst="rect">
            <a:avLst/>
          </a:prstGeom>
        </p:spPr>
        <p:txBody>
          <a:bodyPr wrap="square" lIns="0" tIns="1936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25"/>
              </a:spcBef>
            </a:pPr>
            <a:r>
              <a:rPr dirty="0" sz="52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5250" spc="-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250">
                <a:solidFill>
                  <a:srgbClr val="FFFFFF"/>
                </a:solidFill>
                <a:latin typeface="Verdana"/>
                <a:cs typeface="Verdana"/>
              </a:rPr>
              <a:t>Birthday</a:t>
            </a:r>
            <a:r>
              <a:rPr dirty="0" sz="5250" spc="-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250" spc="45">
                <a:solidFill>
                  <a:srgbClr val="FFFFFF"/>
                </a:solidFill>
                <a:latin typeface="Verdana"/>
                <a:cs typeface="Verdana"/>
              </a:rPr>
              <a:t>Party</a:t>
            </a:r>
            <a:endParaRPr sz="52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Laurent</a:t>
            </a:r>
            <a:r>
              <a:rPr dirty="0" sz="355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Mauvignier</a:t>
            </a:r>
            <a:r>
              <a:rPr dirty="0" sz="355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550">
                <a:solidFill>
                  <a:srgbClr val="FFFFFF"/>
                </a:solidFill>
                <a:latin typeface="Verdana"/>
                <a:cs typeface="Verdana"/>
              </a:rPr>
              <a:t>|</a:t>
            </a:r>
            <a:r>
              <a:rPr dirty="0" sz="355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Paperback</a:t>
            </a:r>
            <a:r>
              <a:rPr dirty="0" sz="355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550">
                <a:solidFill>
                  <a:srgbClr val="FFFFFF"/>
                </a:solidFill>
                <a:latin typeface="Verdana"/>
                <a:cs typeface="Verdana"/>
              </a:rPr>
              <a:t>|</a:t>
            </a:r>
            <a:r>
              <a:rPr dirty="0" sz="355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375">
                <a:solidFill>
                  <a:srgbClr val="FFFFFF"/>
                </a:solidFill>
                <a:latin typeface="Verdana"/>
                <a:cs typeface="Verdana"/>
              </a:rPr>
              <a:t>1st</a:t>
            </a:r>
            <a:r>
              <a:rPr dirty="0" sz="355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edition</a:t>
            </a:r>
            <a:endParaRPr sz="35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35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950"/>
              </a:spcBef>
            </a:pPr>
            <a:endParaRPr sz="35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52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5250" spc="-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250">
                <a:solidFill>
                  <a:srgbClr val="FFFFFF"/>
                </a:solidFill>
                <a:latin typeface="Verdana"/>
                <a:cs typeface="Verdana"/>
              </a:rPr>
              <a:t>Birthday</a:t>
            </a:r>
            <a:r>
              <a:rPr dirty="0" sz="5250" spc="-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250" spc="45">
                <a:solidFill>
                  <a:srgbClr val="FFFFFF"/>
                </a:solidFill>
                <a:latin typeface="Verdana"/>
                <a:cs typeface="Verdana"/>
              </a:rPr>
              <a:t>Party</a:t>
            </a:r>
            <a:endParaRPr sz="52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Laurent</a:t>
            </a:r>
            <a:r>
              <a:rPr dirty="0" sz="35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Mauvignier</a:t>
            </a:r>
            <a:r>
              <a:rPr dirty="0" sz="355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550">
                <a:solidFill>
                  <a:srgbClr val="FFFFFF"/>
                </a:solidFill>
                <a:latin typeface="Verdana"/>
                <a:cs typeface="Verdana"/>
              </a:rPr>
              <a:t>|</a:t>
            </a:r>
            <a:r>
              <a:rPr dirty="0" sz="355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Paperback</a:t>
            </a:r>
            <a:r>
              <a:rPr dirty="0" sz="355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550">
                <a:solidFill>
                  <a:srgbClr val="FFFFFF"/>
                </a:solidFill>
                <a:latin typeface="Verdana"/>
                <a:cs typeface="Verdana"/>
              </a:rPr>
              <a:t>|</a:t>
            </a:r>
            <a:r>
              <a:rPr dirty="0" sz="355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2nd</a:t>
            </a:r>
            <a:r>
              <a:rPr dirty="0" sz="355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edition</a:t>
            </a:r>
            <a:endParaRPr sz="35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6272" y="4997774"/>
            <a:ext cx="2481580" cy="1231900"/>
          </a:xfrm>
          <a:prstGeom prst="rect"/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pc="-165">
                <a:latin typeface="Verdana"/>
                <a:cs typeface="Verdana"/>
              </a:rPr>
              <a:t>ISBN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896086" y="2950360"/>
            <a:ext cx="4312285" cy="3992245"/>
          </a:xfrm>
          <a:custGeom>
            <a:avLst/>
            <a:gdLst/>
            <a:ahLst/>
            <a:cxnLst/>
            <a:rect l="l" t="t" r="r" b="b"/>
            <a:pathLst>
              <a:path w="4312284" h="3992245">
                <a:moveTo>
                  <a:pt x="2450387" y="1076971"/>
                </a:moveTo>
                <a:lnTo>
                  <a:pt x="1861539" y="1076971"/>
                </a:lnTo>
                <a:lnTo>
                  <a:pt x="1861539" y="3992237"/>
                </a:lnTo>
                <a:lnTo>
                  <a:pt x="2450387" y="3992237"/>
                </a:lnTo>
                <a:lnTo>
                  <a:pt x="2450387" y="1076971"/>
                </a:lnTo>
                <a:close/>
              </a:path>
              <a:path w="4312284" h="3992245">
                <a:moveTo>
                  <a:pt x="0" y="320700"/>
                </a:moveTo>
                <a:lnTo>
                  <a:pt x="0" y="3195541"/>
                </a:lnTo>
                <a:lnTo>
                  <a:pt x="1748014" y="3880059"/>
                </a:lnTo>
                <a:lnTo>
                  <a:pt x="1748014" y="1005554"/>
                </a:lnTo>
                <a:lnTo>
                  <a:pt x="0" y="320700"/>
                </a:lnTo>
                <a:close/>
              </a:path>
              <a:path w="4312284" h="3992245">
                <a:moveTo>
                  <a:pt x="4311929" y="320700"/>
                </a:moveTo>
                <a:lnTo>
                  <a:pt x="2563912" y="1005554"/>
                </a:lnTo>
                <a:lnTo>
                  <a:pt x="2563912" y="3880059"/>
                </a:lnTo>
                <a:lnTo>
                  <a:pt x="4311929" y="3195541"/>
                </a:lnTo>
                <a:lnTo>
                  <a:pt x="4311929" y="320700"/>
                </a:lnTo>
                <a:close/>
              </a:path>
              <a:path w="4312284" h="3992245">
                <a:moveTo>
                  <a:pt x="338216" y="188310"/>
                </a:moveTo>
                <a:lnTo>
                  <a:pt x="250293" y="231092"/>
                </a:lnTo>
                <a:lnTo>
                  <a:pt x="2104758" y="947613"/>
                </a:lnTo>
                <a:lnTo>
                  <a:pt x="2104758" y="895398"/>
                </a:lnTo>
                <a:lnTo>
                  <a:pt x="2104118" y="871850"/>
                </a:lnTo>
                <a:lnTo>
                  <a:pt x="2101090" y="835029"/>
                </a:lnTo>
                <a:lnTo>
                  <a:pt x="2098228" y="815897"/>
                </a:lnTo>
                <a:lnTo>
                  <a:pt x="1961926" y="815897"/>
                </a:lnTo>
                <a:lnTo>
                  <a:pt x="338216" y="188310"/>
                </a:lnTo>
                <a:close/>
              </a:path>
              <a:path w="4312284" h="3992245">
                <a:moveTo>
                  <a:pt x="3587993" y="0"/>
                </a:moveTo>
                <a:lnTo>
                  <a:pt x="2471609" y="437256"/>
                </a:lnTo>
                <a:lnTo>
                  <a:pt x="2469925" y="437594"/>
                </a:lnTo>
                <a:lnTo>
                  <a:pt x="2428388" y="458981"/>
                </a:lnTo>
                <a:lnTo>
                  <a:pt x="2390189" y="484598"/>
                </a:lnTo>
                <a:lnTo>
                  <a:pt x="2355358" y="514396"/>
                </a:lnTo>
                <a:lnTo>
                  <a:pt x="2323923" y="548325"/>
                </a:lnTo>
                <a:lnTo>
                  <a:pt x="2295914" y="586337"/>
                </a:lnTo>
                <a:lnTo>
                  <a:pt x="2271358" y="628383"/>
                </a:lnTo>
                <a:lnTo>
                  <a:pt x="2250286" y="674412"/>
                </a:lnTo>
                <a:lnTo>
                  <a:pt x="2230267" y="733364"/>
                </a:lnTo>
                <a:lnTo>
                  <a:pt x="2217551" y="787885"/>
                </a:lnTo>
                <a:lnTo>
                  <a:pt x="2210498" y="835029"/>
                </a:lnTo>
                <a:lnTo>
                  <a:pt x="2206830" y="895398"/>
                </a:lnTo>
                <a:lnTo>
                  <a:pt x="2206830" y="947613"/>
                </a:lnTo>
                <a:lnTo>
                  <a:pt x="2547631" y="815897"/>
                </a:lnTo>
                <a:lnTo>
                  <a:pt x="2349663" y="815897"/>
                </a:lnTo>
                <a:lnTo>
                  <a:pt x="2376922" y="783073"/>
                </a:lnTo>
                <a:lnTo>
                  <a:pt x="2390321" y="770083"/>
                </a:lnTo>
                <a:lnTo>
                  <a:pt x="2294417" y="770083"/>
                </a:lnTo>
                <a:lnTo>
                  <a:pt x="2306128" y="729320"/>
                </a:lnTo>
                <a:lnTo>
                  <a:pt x="2322395" y="686940"/>
                </a:lnTo>
                <a:lnTo>
                  <a:pt x="2343965" y="644442"/>
                </a:lnTo>
                <a:lnTo>
                  <a:pt x="2371585" y="603327"/>
                </a:lnTo>
                <a:lnTo>
                  <a:pt x="2406001" y="565095"/>
                </a:lnTo>
                <a:lnTo>
                  <a:pt x="2447964" y="531247"/>
                </a:lnTo>
                <a:lnTo>
                  <a:pt x="2498222" y="503283"/>
                </a:lnTo>
                <a:lnTo>
                  <a:pt x="3675247" y="42445"/>
                </a:lnTo>
                <a:lnTo>
                  <a:pt x="3587993" y="0"/>
                </a:lnTo>
                <a:close/>
              </a:path>
              <a:path w="4312284" h="3992245">
                <a:moveTo>
                  <a:pt x="532927" y="93649"/>
                </a:moveTo>
                <a:lnTo>
                  <a:pt x="445677" y="136095"/>
                </a:lnTo>
                <a:lnTo>
                  <a:pt x="1722075" y="641062"/>
                </a:lnTo>
                <a:lnTo>
                  <a:pt x="1774706" y="666437"/>
                </a:lnTo>
                <a:lnTo>
                  <a:pt x="1822300" y="693348"/>
                </a:lnTo>
                <a:lnTo>
                  <a:pt x="1864837" y="721773"/>
                </a:lnTo>
                <a:lnTo>
                  <a:pt x="1902302" y="751690"/>
                </a:lnTo>
                <a:lnTo>
                  <a:pt x="1934671" y="783073"/>
                </a:lnTo>
                <a:lnTo>
                  <a:pt x="1961926" y="815897"/>
                </a:lnTo>
                <a:lnTo>
                  <a:pt x="2098228" y="815897"/>
                </a:lnTo>
                <a:lnTo>
                  <a:pt x="2094037" y="787885"/>
                </a:lnTo>
                <a:lnTo>
                  <a:pt x="2089885" y="770083"/>
                </a:lnTo>
                <a:lnTo>
                  <a:pt x="2017173" y="770083"/>
                </a:lnTo>
                <a:lnTo>
                  <a:pt x="1990719" y="738197"/>
                </a:lnTo>
                <a:lnTo>
                  <a:pt x="1960345" y="707642"/>
                </a:lnTo>
                <a:lnTo>
                  <a:pt x="1926071" y="678434"/>
                </a:lnTo>
                <a:lnTo>
                  <a:pt x="1887917" y="650588"/>
                </a:lnTo>
                <a:lnTo>
                  <a:pt x="1845903" y="624119"/>
                </a:lnTo>
                <a:lnTo>
                  <a:pt x="1800049" y="599042"/>
                </a:lnTo>
                <a:lnTo>
                  <a:pt x="1750372" y="575373"/>
                </a:lnTo>
                <a:lnTo>
                  <a:pt x="532927" y="93649"/>
                </a:lnTo>
                <a:close/>
              </a:path>
              <a:path w="4312284" h="3992245">
                <a:moveTo>
                  <a:pt x="3974044" y="187973"/>
                </a:moveTo>
                <a:lnTo>
                  <a:pt x="2349663" y="815897"/>
                </a:lnTo>
                <a:lnTo>
                  <a:pt x="2547631" y="815897"/>
                </a:lnTo>
                <a:lnTo>
                  <a:pt x="4061633" y="230755"/>
                </a:lnTo>
                <a:lnTo>
                  <a:pt x="3974044" y="187973"/>
                </a:lnTo>
                <a:close/>
              </a:path>
              <a:path w="4312284" h="3992245">
                <a:moveTo>
                  <a:pt x="725279" y="337"/>
                </a:moveTo>
                <a:lnTo>
                  <a:pt x="637693" y="42782"/>
                </a:lnTo>
                <a:lnTo>
                  <a:pt x="1813366" y="503283"/>
                </a:lnTo>
                <a:lnTo>
                  <a:pt x="1863627" y="531247"/>
                </a:lnTo>
                <a:lnTo>
                  <a:pt x="1905592" y="565095"/>
                </a:lnTo>
                <a:lnTo>
                  <a:pt x="1940010" y="603327"/>
                </a:lnTo>
                <a:lnTo>
                  <a:pt x="1967629" y="644442"/>
                </a:lnTo>
                <a:lnTo>
                  <a:pt x="1989196" y="686940"/>
                </a:lnTo>
                <a:lnTo>
                  <a:pt x="2005461" y="729320"/>
                </a:lnTo>
                <a:lnTo>
                  <a:pt x="2017173" y="770083"/>
                </a:lnTo>
                <a:lnTo>
                  <a:pt x="2089885" y="770083"/>
                </a:lnTo>
                <a:lnTo>
                  <a:pt x="2061302" y="674412"/>
                </a:lnTo>
                <a:lnTo>
                  <a:pt x="2040234" y="628383"/>
                </a:lnTo>
                <a:lnTo>
                  <a:pt x="2015680" y="586337"/>
                </a:lnTo>
                <a:lnTo>
                  <a:pt x="1987670" y="548325"/>
                </a:lnTo>
                <a:lnTo>
                  <a:pt x="1956234" y="514396"/>
                </a:lnTo>
                <a:lnTo>
                  <a:pt x="1921401" y="484598"/>
                </a:lnTo>
                <a:lnTo>
                  <a:pt x="1883201" y="458981"/>
                </a:lnTo>
                <a:lnTo>
                  <a:pt x="1841664" y="437594"/>
                </a:lnTo>
                <a:lnTo>
                  <a:pt x="725279" y="337"/>
                </a:lnTo>
                <a:close/>
              </a:path>
              <a:path w="4312284" h="3992245">
                <a:moveTo>
                  <a:pt x="3779673" y="93313"/>
                </a:moveTo>
                <a:lnTo>
                  <a:pt x="2562564" y="574699"/>
                </a:lnTo>
                <a:lnTo>
                  <a:pt x="2561217" y="575373"/>
                </a:lnTo>
                <a:lnTo>
                  <a:pt x="2511550" y="599042"/>
                </a:lnTo>
                <a:lnTo>
                  <a:pt x="2465697" y="624119"/>
                </a:lnTo>
                <a:lnTo>
                  <a:pt x="2423682" y="650588"/>
                </a:lnTo>
                <a:lnTo>
                  <a:pt x="2385524" y="678434"/>
                </a:lnTo>
                <a:lnTo>
                  <a:pt x="2351246" y="707642"/>
                </a:lnTo>
                <a:lnTo>
                  <a:pt x="2320870" y="738197"/>
                </a:lnTo>
                <a:lnTo>
                  <a:pt x="2294417" y="770083"/>
                </a:lnTo>
                <a:lnTo>
                  <a:pt x="2390321" y="770083"/>
                </a:lnTo>
                <a:lnTo>
                  <a:pt x="2409292" y="751690"/>
                </a:lnTo>
                <a:lnTo>
                  <a:pt x="2446755" y="721773"/>
                </a:lnTo>
                <a:lnTo>
                  <a:pt x="2489288" y="693348"/>
                </a:lnTo>
                <a:lnTo>
                  <a:pt x="2536878" y="666437"/>
                </a:lnTo>
                <a:lnTo>
                  <a:pt x="2589510" y="641062"/>
                </a:lnTo>
                <a:lnTo>
                  <a:pt x="3866581" y="135758"/>
                </a:lnTo>
                <a:lnTo>
                  <a:pt x="3779673" y="9331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43928" y="7522108"/>
            <a:ext cx="6405880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90">
                <a:latin typeface="Verdana"/>
                <a:cs typeface="Verdana"/>
              </a:rPr>
              <a:t>978-</a:t>
            </a:r>
            <a:r>
              <a:rPr dirty="0" sz="5250" spc="-725">
                <a:latin typeface="Verdana"/>
                <a:cs typeface="Verdana"/>
              </a:rPr>
              <a:t>1-</a:t>
            </a:r>
            <a:r>
              <a:rPr dirty="0" sz="5250" spc="-95">
                <a:latin typeface="Verdana"/>
                <a:cs typeface="Verdana"/>
              </a:rPr>
              <a:t>80427-</a:t>
            </a:r>
            <a:r>
              <a:rPr dirty="0" sz="5250" spc="-25">
                <a:latin typeface="Verdana"/>
                <a:cs typeface="Verdana"/>
              </a:rPr>
              <a:t>022-</a:t>
            </a:r>
            <a:r>
              <a:rPr dirty="0" sz="5250" spc="-50">
                <a:latin typeface="Verdana"/>
                <a:cs typeface="Verdana"/>
              </a:rPr>
              <a:t>6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6272" y="4997774"/>
            <a:ext cx="6062980" cy="1231900"/>
          </a:xfrm>
          <a:prstGeom prst="rect"/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pc="-10">
                <a:latin typeface="Verdana"/>
                <a:cs typeface="Verdana"/>
              </a:rPr>
              <a:t>Primary</a:t>
            </a:r>
            <a:r>
              <a:rPr dirty="0" spc="-645">
                <a:latin typeface="Verdana"/>
                <a:cs typeface="Verdana"/>
              </a:rPr>
              <a:t> </a:t>
            </a:r>
            <a:r>
              <a:rPr dirty="0" spc="-45">
                <a:latin typeface="Verdana"/>
                <a:cs typeface="Verdana"/>
              </a:rPr>
              <a:t>Key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46531" y="3748577"/>
            <a:ext cx="4126229" cy="979169"/>
          </a:xfrm>
          <a:prstGeom prst="rect">
            <a:avLst/>
          </a:prstGeom>
          <a:solidFill>
            <a:srgbClr val="004D7F"/>
          </a:solidFill>
        </p:spPr>
        <p:txBody>
          <a:bodyPr wrap="square" lIns="0" tIns="205104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614"/>
              </a:spcBef>
            </a:pP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isbn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163985" y="3941944"/>
            <a:ext cx="925194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title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146531" y="4759017"/>
            <a:ext cx="4126229" cy="1016000"/>
          </a:xfrm>
          <a:prstGeom prst="rect">
            <a:avLst/>
          </a:prstGeom>
          <a:solidFill>
            <a:srgbClr val="004D7F"/>
          </a:solidFill>
        </p:spPr>
        <p:txBody>
          <a:bodyPr wrap="square" lIns="0" tIns="215900" rIns="0" bIns="0" rtlCol="0" vert="horz">
            <a:spAutoFit/>
          </a:bodyPr>
          <a:lstStyle/>
          <a:p>
            <a:pPr marL="245745">
              <a:lnSpc>
                <a:spcPct val="100000"/>
              </a:lnSpc>
              <a:spcBef>
                <a:spcPts val="1700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9788439736967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733998" y="4962855"/>
            <a:ext cx="178498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Boulder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146531" y="5806106"/>
            <a:ext cx="4126229" cy="1016000"/>
          </a:xfrm>
          <a:prstGeom prst="rect">
            <a:avLst/>
          </a:prstGeom>
          <a:solidFill>
            <a:srgbClr val="004D7F"/>
          </a:solidFill>
        </p:spPr>
        <p:txBody>
          <a:bodyPr wrap="square" lIns="0" tIns="215900" rIns="0" bIns="0" rtlCol="0" vert="horz">
            <a:spAutoFit/>
          </a:bodyPr>
          <a:lstStyle/>
          <a:p>
            <a:pPr marL="244475">
              <a:lnSpc>
                <a:spcPct val="100000"/>
              </a:lnSpc>
              <a:spcBef>
                <a:spcPts val="1700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9780525573067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817968" y="6009944"/>
            <a:ext cx="361759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5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White</a:t>
            </a:r>
            <a:r>
              <a:rPr dirty="0" sz="35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45">
                <a:solidFill>
                  <a:srgbClr val="FFFFFF"/>
                </a:solidFill>
                <a:latin typeface="Verdana"/>
                <a:cs typeface="Verdana"/>
              </a:rPr>
              <a:t>Book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146531" y="6853194"/>
            <a:ext cx="4126229" cy="1016000"/>
          </a:xfrm>
          <a:prstGeom prst="rect">
            <a:avLst/>
          </a:prstGeom>
          <a:solidFill>
            <a:srgbClr val="004D7F"/>
          </a:solidFill>
        </p:spPr>
        <p:txBody>
          <a:bodyPr wrap="square" lIns="0" tIns="215900" rIns="0" bIns="0" rtlCol="0" vert="horz">
            <a:spAutoFit/>
          </a:bodyPr>
          <a:lstStyle/>
          <a:p>
            <a:pPr marL="403225">
              <a:lnSpc>
                <a:spcPct val="100000"/>
              </a:lnSpc>
              <a:spcBef>
                <a:spcPts val="1700"/>
              </a:spcBef>
            </a:pPr>
            <a:r>
              <a:rPr dirty="0" sz="3550" spc="-275">
                <a:solidFill>
                  <a:srgbClr val="FFFFFF"/>
                </a:solidFill>
                <a:latin typeface="Verdana"/>
                <a:cs typeface="Verdana"/>
              </a:rPr>
              <a:t>9781529414431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854438" y="7057032"/>
            <a:ext cx="354457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Standing</a:t>
            </a:r>
            <a:r>
              <a:rPr dirty="0" sz="355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25">
                <a:solidFill>
                  <a:srgbClr val="FFFFFF"/>
                </a:solidFill>
                <a:latin typeface="Verdana"/>
                <a:cs typeface="Verdana"/>
              </a:rPr>
              <a:t>Heavy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146531" y="7900282"/>
            <a:ext cx="4126229" cy="979169"/>
          </a:xfrm>
          <a:prstGeom prst="rect">
            <a:avLst/>
          </a:prstGeom>
          <a:solidFill>
            <a:srgbClr val="004D7F"/>
          </a:solidFill>
        </p:spPr>
        <p:txBody>
          <a:bodyPr wrap="square" lIns="0" tIns="205104" rIns="0" bIns="0" rtlCol="0" vert="horz">
            <a:spAutoFit/>
          </a:bodyPr>
          <a:lstStyle/>
          <a:p>
            <a:pPr marL="330200">
              <a:lnSpc>
                <a:spcPct val="100000"/>
              </a:lnSpc>
              <a:spcBef>
                <a:spcPts val="1614"/>
              </a:spcBef>
            </a:pPr>
            <a:r>
              <a:rPr dirty="0" sz="3550" spc="-100">
                <a:solidFill>
                  <a:srgbClr val="FFFFFF"/>
                </a:solidFill>
                <a:latin typeface="Verdana"/>
                <a:cs typeface="Verdana"/>
              </a:rPr>
              <a:t>9781910695432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856465" y="8093650"/>
            <a:ext cx="154051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Flights</a:t>
            </a:r>
            <a:endParaRPr sz="3550">
              <a:latin typeface="Verdana"/>
              <a:cs typeface="Verdana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2041822" y="3643868"/>
            <a:ext cx="9012555" cy="5340350"/>
            <a:chOff x="2041822" y="3643868"/>
            <a:chExt cx="9012555" cy="5340350"/>
          </a:xfrm>
        </p:grpSpPr>
        <p:sp>
          <p:nvSpPr>
            <p:cNvPr id="13" name="object 13" descr=""/>
            <p:cNvSpPr/>
            <p:nvPr/>
          </p:nvSpPr>
          <p:spPr>
            <a:xfrm>
              <a:off x="2041822" y="3643868"/>
              <a:ext cx="9012555" cy="5340350"/>
            </a:xfrm>
            <a:custGeom>
              <a:avLst/>
              <a:gdLst/>
              <a:ahLst/>
              <a:cxnLst/>
              <a:rect l="l" t="t" r="r" b="b"/>
              <a:pathLst>
                <a:path w="9012555" h="5340350">
                  <a:moveTo>
                    <a:pt x="4246145" y="0"/>
                  </a:moveTo>
                  <a:lnTo>
                    <a:pt x="4246145" y="5340151"/>
                  </a:lnTo>
                </a:path>
                <a:path w="9012555" h="5340350">
                  <a:moveTo>
                    <a:pt x="0" y="1099442"/>
                  </a:moveTo>
                  <a:lnTo>
                    <a:pt x="9012176" y="1099442"/>
                  </a:lnTo>
                </a:path>
                <a:path w="9012555" h="5340350">
                  <a:moveTo>
                    <a:pt x="0" y="2146531"/>
                  </a:moveTo>
                  <a:lnTo>
                    <a:pt x="9012176" y="2146531"/>
                  </a:lnTo>
                </a:path>
                <a:path w="9012555" h="5340350">
                  <a:moveTo>
                    <a:pt x="0" y="3193620"/>
                  </a:moveTo>
                  <a:lnTo>
                    <a:pt x="9012176" y="3193620"/>
                  </a:lnTo>
                </a:path>
                <a:path w="9012555" h="5340350">
                  <a:moveTo>
                    <a:pt x="0" y="4240708"/>
                  </a:moveTo>
                  <a:lnTo>
                    <a:pt x="9012176" y="4240708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041822" y="3643868"/>
              <a:ext cx="9012555" cy="5340350"/>
            </a:xfrm>
            <a:custGeom>
              <a:avLst/>
              <a:gdLst/>
              <a:ahLst/>
              <a:cxnLst/>
              <a:rect l="l" t="t" r="r" b="b"/>
              <a:pathLst>
                <a:path w="9012555" h="5340350">
                  <a:moveTo>
                    <a:pt x="52354" y="0"/>
                  </a:moveTo>
                  <a:lnTo>
                    <a:pt x="52354" y="5340151"/>
                  </a:lnTo>
                </a:path>
                <a:path w="9012555" h="5340350">
                  <a:moveTo>
                    <a:pt x="8959822" y="0"/>
                  </a:moveTo>
                  <a:lnTo>
                    <a:pt x="8959822" y="5340151"/>
                  </a:lnTo>
                </a:path>
                <a:path w="9012555" h="5340350">
                  <a:moveTo>
                    <a:pt x="0" y="52354"/>
                  </a:moveTo>
                  <a:lnTo>
                    <a:pt x="9012176" y="52354"/>
                  </a:lnTo>
                </a:path>
                <a:path w="9012555" h="5340350">
                  <a:moveTo>
                    <a:pt x="0" y="5287797"/>
                  </a:moveTo>
                  <a:lnTo>
                    <a:pt x="9012176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508227" y="2511338"/>
            <a:ext cx="207962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4">
                <a:latin typeface="Verdana"/>
                <a:cs typeface="Verdana"/>
              </a:rPr>
              <a:t>books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6272" y="4997774"/>
            <a:ext cx="6009005" cy="1231900"/>
          </a:xfrm>
          <a:prstGeom prst="rect"/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pc="70">
                <a:latin typeface="Verdana"/>
                <a:cs typeface="Verdana"/>
              </a:rPr>
              <a:t>Foreign</a:t>
            </a:r>
            <a:r>
              <a:rPr dirty="0" spc="-400">
                <a:latin typeface="Verdana"/>
                <a:cs typeface="Verdana"/>
              </a:rPr>
              <a:t> </a:t>
            </a:r>
            <a:r>
              <a:rPr dirty="0" spc="-25">
                <a:latin typeface="Verdana"/>
                <a:cs typeface="Verdana"/>
              </a:rPr>
              <a:t>Key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303290" y="2565367"/>
            <a:ext cx="4434840" cy="3141345"/>
          </a:xfrm>
          <a:custGeom>
            <a:avLst/>
            <a:gdLst/>
            <a:ahLst/>
            <a:cxnLst/>
            <a:rect l="l" t="t" r="r" b="b"/>
            <a:pathLst>
              <a:path w="4434840" h="3141345">
                <a:moveTo>
                  <a:pt x="4434675" y="0"/>
                </a:moveTo>
                <a:lnTo>
                  <a:pt x="0" y="0"/>
                </a:lnTo>
                <a:lnTo>
                  <a:pt x="0" y="1047089"/>
                </a:lnTo>
                <a:lnTo>
                  <a:pt x="0" y="2094179"/>
                </a:lnTo>
                <a:lnTo>
                  <a:pt x="0" y="3141268"/>
                </a:lnTo>
                <a:lnTo>
                  <a:pt x="4434675" y="3141268"/>
                </a:lnTo>
                <a:lnTo>
                  <a:pt x="4434675" y="2094179"/>
                </a:lnTo>
                <a:lnTo>
                  <a:pt x="4434675" y="1047089"/>
                </a:lnTo>
                <a:lnTo>
                  <a:pt x="4434675" y="0"/>
                </a:lnTo>
                <a:close/>
              </a:path>
            </a:pathLst>
          </a:custGeom>
          <a:solidFill>
            <a:srgbClr val="004D7F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2662701" y="1773097"/>
          <a:ext cx="5854065" cy="890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5429"/>
                <a:gridCol w="1702435"/>
              </a:tblGrid>
              <a:tr h="791845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isbn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rating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540"/>
                </a:tc>
              </a:tr>
              <a:tr h="1046480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9788439736967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</a:tr>
              <a:tr h="1046480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9788439736967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</a:tr>
              <a:tr h="1036955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9788439736967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</a:tr>
              <a:tr h="1056640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900"/>
                        </a:spcBef>
                      </a:pPr>
                      <a:r>
                        <a:rPr dirty="0" sz="3550" spc="-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9780525573067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41300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900"/>
                        </a:spcBef>
                      </a:pPr>
                      <a:r>
                        <a:rPr dirty="0" sz="35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41300"/>
                </a:tc>
              </a:tr>
              <a:tr h="1036955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9780525573067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</a:tr>
              <a:tr h="1056640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900"/>
                        </a:spcBef>
                      </a:pPr>
                      <a:r>
                        <a:rPr dirty="0" sz="3550" spc="-27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9781529414431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41300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90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41300"/>
                </a:tc>
              </a:tr>
              <a:tr h="1046480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9781910695432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</a:tr>
              <a:tr h="781685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1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9781910695432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/>
                </a:tc>
              </a:tr>
            </a:tbl>
          </a:graphicData>
        </a:graphic>
      </p:graphicFrame>
      <p:grpSp>
        <p:nvGrpSpPr>
          <p:cNvPr id="4" name="object 4" descr=""/>
          <p:cNvGrpSpPr/>
          <p:nvPr/>
        </p:nvGrpSpPr>
        <p:grpSpPr>
          <a:xfrm>
            <a:off x="12198581" y="1465923"/>
            <a:ext cx="6638290" cy="9528810"/>
            <a:chOff x="12198581" y="1465923"/>
            <a:chExt cx="6638290" cy="9528810"/>
          </a:xfrm>
        </p:grpSpPr>
        <p:sp>
          <p:nvSpPr>
            <p:cNvPr id="5" name="object 5" descr=""/>
            <p:cNvSpPr/>
            <p:nvPr/>
          </p:nvSpPr>
          <p:spPr>
            <a:xfrm>
              <a:off x="12198581" y="1465923"/>
              <a:ext cx="6638290" cy="9528810"/>
            </a:xfrm>
            <a:custGeom>
              <a:avLst/>
              <a:gdLst/>
              <a:ahLst/>
              <a:cxnLst/>
              <a:rect l="l" t="t" r="r" b="b"/>
              <a:pathLst>
                <a:path w="6638290" h="9528810">
                  <a:moveTo>
                    <a:pt x="4539392" y="0"/>
                  </a:moveTo>
                  <a:lnTo>
                    <a:pt x="4539392" y="9528505"/>
                  </a:lnTo>
                </a:path>
                <a:path w="6638290" h="9528810">
                  <a:moveTo>
                    <a:pt x="0" y="1099442"/>
                  </a:moveTo>
                  <a:lnTo>
                    <a:pt x="6637992" y="1099442"/>
                  </a:lnTo>
                </a:path>
                <a:path w="6638290" h="9528810">
                  <a:moveTo>
                    <a:pt x="0" y="2146531"/>
                  </a:moveTo>
                  <a:lnTo>
                    <a:pt x="6637992" y="2146531"/>
                  </a:lnTo>
                </a:path>
                <a:path w="6638290" h="9528810">
                  <a:moveTo>
                    <a:pt x="0" y="3193620"/>
                  </a:moveTo>
                  <a:lnTo>
                    <a:pt x="6637992" y="3193620"/>
                  </a:lnTo>
                </a:path>
                <a:path w="6638290" h="9528810">
                  <a:moveTo>
                    <a:pt x="0" y="4240708"/>
                  </a:moveTo>
                  <a:lnTo>
                    <a:pt x="6637992" y="4240708"/>
                  </a:lnTo>
                </a:path>
                <a:path w="6638290" h="9528810">
                  <a:moveTo>
                    <a:pt x="0" y="5287797"/>
                  </a:moveTo>
                  <a:lnTo>
                    <a:pt x="6637992" y="5287797"/>
                  </a:lnTo>
                </a:path>
                <a:path w="6638290" h="9528810">
                  <a:moveTo>
                    <a:pt x="0" y="6334885"/>
                  </a:moveTo>
                  <a:lnTo>
                    <a:pt x="6637992" y="6334885"/>
                  </a:lnTo>
                </a:path>
                <a:path w="6638290" h="9528810">
                  <a:moveTo>
                    <a:pt x="0" y="7381974"/>
                  </a:moveTo>
                  <a:lnTo>
                    <a:pt x="6637992" y="7381974"/>
                  </a:lnTo>
                </a:path>
                <a:path w="6638290" h="9528810">
                  <a:moveTo>
                    <a:pt x="0" y="8429062"/>
                  </a:moveTo>
                  <a:lnTo>
                    <a:pt x="6637992" y="8429062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2198581" y="1465923"/>
              <a:ext cx="6638290" cy="9528810"/>
            </a:xfrm>
            <a:custGeom>
              <a:avLst/>
              <a:gdLst/>
              <a:ahLst/>
              <a:cxnLst/>
              <a:rect l="l" t="t" r="r" b="b"/>
              <a:pathLst>
                <a:path w="6638290" h="9528810">
                  <a:moveTo>
                    <a:pt x="52354" y="0"/>
                  </a:moveTo>
                  <a:lnTo>
                    <a:pt x="52354" y="4240708"/>
                  </a:lnTo>
                </a:path>
                <a:path w="6638290" h="9528810">
                  <a:moveTo>
                    <a:pt x="52354" y="4240708"/>
                  </a:moveTo>
                  <a:lnTo>
                    <a:pt x="52354" y="5287797"/>
                  </a:lnTo>
                </a:path>
                <a:path w="6638290" h="9528810">
                  <a:moveTo>
                    <a:pt x="52354" y="5287797"/>
                  </a:moveTo>
                  <a:lnTo>
                    <a:pt x="52354" y="6334885"/>
                  </a:lnTo>
                </a:path>
                <a:path w="6638290" h="9528810">
                  <a:moveTo>
                    <a:pt x="52354" y="6334885"/>
                  </a:moveTo>
                  <a:lnTo>
                    <a:pt x="52354" y="9528505"/>
                  </a:lnTo>
                </a:path>
                <a:path w="6638290" h="9528810">
                  <a:moveTo>
                    <a:pt x="6585638" y="0"/>
                  </a:moveTo>
                  <a:lnTo>
                    <a:pt x="6585638" y="9528505"/>
                  </a:lnTo>
                </a:path>
                <a:path w="6638290" h="9528810">
                  <a:moveTo>
                    <a:pt x="0" y="52354"/>
                  </a:moveTo>
                  <a:lnTo>
                    <a:pt x="6637992" y="52354"/>
                  </a:lnTo>
                </a:path>
                <a:path w="6638290" h="9528810">
                  <a:moveTo>
                    <a:pt x="0" y="9476151"/>
                  </a:moveTo>
                  <a:lnTo>
                    <a:pt x="6637992" y="9476151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323262" y="360127"/>
            <a:ext cx="234378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latin typeface="Verdana"/>
                <a:cs typeface="Verdana"/>
              </a:rPr>
              <a:t>ratings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728888" y="3941944"/>
            <a:ext cx="96139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isbn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163985" y="3941944"/>
            <a:ext cx="925194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title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146531" y="4743311"/>
            <a:ext cx="4141470" cy="1047115"/>
          </a:xfrm>
          <a:prstGeom prst="rect">
            <a:avLst/>
          </a:prstGeom>
          <a:solidFill>
            <a:srgbClr val="004D7F"/>
          </a:solidFill>
        </p:spPr>
        <p:txBody>
          <a:bodyPr wrap="square" lIns="0" tIns="231140" rIns="0" bIns="0" rtlCol="0" vert="horz">
            <a:spAutoFit/>
          </a:bodyPr>
          <a:lstStyle/>
          <a:p>
            <a:pPr marL="245745">
              <a:lnSpc>
                <a:spcPct val="100000"/>
              </a:lnSpc>
              <a:spcBef>
                <a:spcPts val="1820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9788439736967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733998" y="4962855"/>
            <a:ext cx="178498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Boulder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378369" y="6009944"/>
            <a:ext cx="805688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51985" algn="l"/>
              </a:tabLst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9780525573067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	The</a:t>
            </a:r>
            <a:r>
              <a:rPr dirty="0" sz="35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White</a:t>
            </a:r>
            <a:r>
              <a:rPr dirty="0" sz="35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45">
                <a:solidFill>
                  <a:srgbClr val="FFFFFF"/>
                </a:solidFill>
                <a:latin typeface="Verdana"/>
                <a:cs typeface="Verdana"/>
              </a:rPr>
              <a:t>Book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537532" y="7057032"/>
            <a:ext cx="334391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275">
                <a:solidFill>
                  <a:srgbClr val="FFFFFF"/>
                </a:solidFill>
                <a:latin typeface="Verdana"/>
                <a:cs typeface="Verdana"/>
              </a:rPr>
              <a:t>9781529414431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854438" y="7057032"/>
            <a:ext cx="354457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Standing</a:t>
            </a:r>
            <a:r>
              <a:rPr dirty="0" sz="355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25">
                <a:solidFill>
                  <a:srgbClr val="FFFFFF"/>
                </a:solidFill>
                <a:latin typeface="Verdana"/>
                <a:cs typeface="Verdana"/>
              </a:rPr>
              <a:t>Heavy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464592" y="8093650"/>
            <a:ext cx="348996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70">
                <a:solidFill>
                  <a:srgbClr val="FFFFFF"/>
                </a:solidFill>
                <a:latin typeface="Verdana"/>
                <a:cs typeface="Verdana"/>
              </a:rPr>
              <a:t>9781910695432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7856465" y="8093650"/>
            <a:ext cx="154051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Flights</a:t>
            </a:r>
            <a:endParaRPr sz="3550">
              <a:latin typeface="Verdana"/>
              <a:cs typeface="Verdana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2041822" y="3643868"/>
            <a:ext cx="9012555" cy="5340350"/>
            <a:chOff x="2041822" y="3643868"/>
            <a:chExt cx="9012555" cy="5340350"/>
          </a:xfrm>
        </p:grpSpPr>
        <p:sp>
          <p:nvSpPr>
            <p:cNvPr id="18" name="object 18" descr=""/>
            <p:cNvSpPr/>
            <p:nvPr/>
          </p:nvSpPr>
          <p:spPr>
            <a:xfrm>
              <a:off x="2041822" y="3643868"/>
              <a:ext cx="9012555" cy="5340350"/>
            </a:xfrm>
            <a:custGeom>
              <a:avLst/>
              <a:gdLst/>
              <a:ahLst/>
              <a:cxnLst/>
              <a:rect l="l" t="t" r="r" b="b"/>
              <a:pathLst>
                <a:path w="9012555" h="5340350">
                  <a:moveTo>
                    <a:pt x="4246145" y="0"/>
                  </a:moveTo>
                  <a:lnTo>
                    <a:pt x="4246145" y="5340151"/>
                  </a:lnTo>
                </a:path>
                <a:path w="9012555" h="5340350">
                  <a:moveTo>
                    <a:pt x="0" y="1099442"/>
                  </a:moveTo>
                  <a:lnTo>
                    <a:pt x="9012176" y="1099442"/>
                  </a:lnTo>
                </a:path>
                <a:path w="9012555" h="5340350">
                  <a:moveTo>
                    <a:pt x="0" y="2146531"/>
                  </a:moveTo>
                  <a:lnTo>
                    <a:pt x="9012176" y="2146531"/>
                  </a:lnTo>
                </a:path>
                <a:path w="9012555" h="5340350">
                  <a:moveTo>
                    <a:pt x="0" y="3193620"/>
                  </a:moveTo>
                  <a:lnTo>
                    <a:pt x="9012176" y="3193620"/>
                  </a:lnTo>
                </a:path>
                <a:path w="9012555" h="5340350">
                  <a:moveTo>
                    <a:pt x="0" y="4240708"/>
                  </a:moveTo>
                  <a:lnTo>
                    <a:pt x="9012176" y="4240708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041822" y="3643868"/>
              <a:ext cx="9012555" cy="5340350"/>
            </a:xfrm>
            <a:custGeom>
              <a:avLst/>
              <a:gdLst/>
              <a:ahLst/>
              <a:cxnLst/>
              <a:rect l="l" t="t" r="r" b="b"/>
              <a:pathLst>
                <a:path w="9012555" h="5340350">
                  <a:moveTo>
                    <a:pt x="52354" y="0"/>
                  </a:moveTo>
                  <a:lnTo>
                    <a:pt x="52354" y="5340151"/>
                  </a:lnTo>
                </a:path>
                <a:path w="9012555" h="5340350">
                  <a:moveTo>
                    <a:pt x="8959822" y="0"/>
                  </a:moveTo>
                  <a:lnTo>
                    <a:pt x="8959822" y="5340151"/>
                  </a:lnTo>
                </a:path>
                <a:path w="9012555" h="5340350">
                  <a:moveTo>
                    <a:pt x="0" y="52354"/>
                  </a:moveTo>
                  <a:lnTo>
                    <a:pt x="9012176" y="52354"/>
                  </a:lnTo>
                </a:path>
                <a:path w="9012555" h="5340350">
                  <a:moveTo>
                    <a:pt x="0" y="5287797"/>
                  </a:moveTo>
                  <a:lnTo>
                    <a:pt x="9012176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5508227" y="2511338"/>
            <a:ext cx="2079625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4">
                <a:solidFill>
                  <a:srgbClr val="FFFFFF"/>
                </a:solidFill>
                <a:latin typeface="Verdana"/>
                <a:cs typeface="Verdana"/>
              </a:rPr>
              <a:t>books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15578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>
                <a:latin typeface="Verdana"/>
                <a:cs typeface="Verdana"/>
              </a:rPr>
              <a:t>One-to-</a:t>
            </a:r>
            <a:r>
              <a:rPr dirty="0" spc="-170">
                <a:latin typeface="Verdana"/>
                <a:cs typeface="Verdana"/>
              </a:rPr>
              <a:t>many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303290" y="2565367"/>
            <a:ext cx="4434840" cy="3141345"/>
          </a:xfrm>
          <a:custGeom>
            <a:avLst/>
            <a:gdLst/>
            <a:ahLst/>
            <a:cxnLst/>
            <a:rect l="l" t="t" r="r" b="b"/>
            <a:pathLst>
              <a:path w="4434840" h="3141345">
                <a:moveTo>
                  <a:pt x="4434675" y="0"/>
                </a:moveTo>
                <a:lnTo>
                  <a:pt x="0" y="0"/>
                </a:lnTo>
                <a:lnTo>
                  <a:pt x="0" y="1047089"/>
                </a:lnTo>
                <a:lnTo>
                  <a:pt x="0" y="2094179"/>
                </a:lnTo>
                <a:lnTo>
                  <a:pt x="0" y="3141268"/>
                </a:lnTo>
                <a:lnTo>
                  <a:pt x="4434675" y="3141268"/>
                </a:lnTo>
                <a:lnTo>
                  <a:pt x="4434675" y="2094179"/>
                </a:lnTo>
                <a:lnTo>
                  <a:pt x="4434675" y="1047089"/>
                </a:lnTo>
                <a:lnTo>
                  <a:pt x="4434675" y="0"/>
                </a:lnTo>
                <a:close/>
              </a:path>
            </a:pathLst>
          </a:custGeom>
          <a:solidFill>
            <a:srgbClr val="004D7F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2662701" y="1773097"/>
          <a:ext cx="5854065" cy="890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5429"/>
                <a:gridCol w="1702435"/>
              </a:tblGrid>
              <a:tr h="791845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isbn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rating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540"/>
                </a:tc>
              </a:tr>
              <a:tr h="1046480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9788439736967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</a:tr>
              <a:tr h="1046480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9788439736967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</a:tr>
              <a:tr h="1036955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9788439736967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</a:tr>
              <a:tr h="1056640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900"/>
                        </a:spcBef>
                      </a:pPr>
                      <a:r>
                        <a:rPr dirty="0" sz="3550" spc="-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9780525573067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41300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900"/>
                        </a:spcBef>
                      </a:pPr>
                      <a:r>
                        <a:rPr dirty="0" sz="35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41300"/>
                </a:tc>
              </a:tr>
              <a:tr h="1036955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9780525573067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</a:tr>
              <a:tr h="1056640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900"/>
                        </a:spcBef>
                      </a:pPr>
                      <a:r>
                        <a:rPr dirty="0" sz="3550" spc="-27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9781529414431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41300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90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41300"/>
                </a:tc>
              </a:tr>
              <a:tr h="1046480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9781910695432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</a:tr>
              <a:tr h="781685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1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9781910695432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/>
                </a:tc>
              </a:tr>
            </a:tbl>
          </a:graphicData>
        </a:graphic>
      </p:graphicFrame>
      <p:grpSp>
        <p:nvGrpSpPr>
          <p:cNvPr id="4" name="object 4" descr=""/>
          <p:cNvGrpSpPr/>
          <p:nvPr/>
        </p:nvGrpSpPr>
        <p:grpSpPr>
          <a:xfrm>
            <a:off x="12198581" y="1465923"/>
            <a:ext cx="6638290" cy="9528810"/>
            <a:chOff x="12198581" y="1465923"/>
            <a:chExt cx="6638290" cy="9528810"/>
          </a:xfrm>
        </p:grpSpPr>
        <p:sp>
          <p:nvSpPr>
            <p:cNvPr id="5" name="object 5" descr=""/>
            <p:cNvSpPr/>
            <p:nvPr/>
          </p:nvSpPr>
          <p:spPr>
            <a:xfrm>
              <a:off x="12198581" y="1465923"/>
              <a:ext cx="6638290" cy="9528810"/>
            </a:xfrm>
            <a:custGeom>
              <a:avLst/>
              <a:gdLst/>
              <a:ahLst/>
              <a:cxnLst/>
              <a:rect l="l" t="t" r="r" b="b"/>
              <a:pathLst>
                <a:path w="6638290" h="9528810">
                  <a:moveTo>
                    <a:pt x="4539392" y="0"/>
                  </a:moveTo>
                  <a:lnTo>
                    <a:pt x="4539392" y="9528505"/>
                  </a:lnTo>
                </a:path>
                <a:path w="6638290" h="9528810">
                  <a:moveTo>
                    <a:pt x="0" y="1099442"/>
                  </a:moveTo>
                  <a:lnTo>
                    <a:pt x="6637992" y="1099442"/>
                  </a:lnTo>
                </a:path>
                <a:path w="6638290" h="9528810">
                  <a:moveTo>
                    <a:pt x="0" y="2146531"/>
                  </a:moveTo>
                  <a:lnTo>
                    <a:pt x="6637992" y="2146531"/>
                  </a:lnTo>
                </a:path>
                <a:path w="6638290" h="9528810">
                  <a:moveTo>
                    <a:pt x="0" y="3193620"/>
                  </a:moveTo>
                  <a:lnTo>
                    <a:pt x="6637992" y="3193620"/>
                  </a:lnTo>
                </a:path>
                <a:path w="6638290" h="9528810">
                  <a:moveTo>
                    <a:pt x="0" y="4240708"/>
                  </a:moveTo>
                  <a:lnTo>
                    <a:pt x="6637992" y="4240708"/>
                  </a:lnTo>
                </a:path>
                <a:path w="6638290" h="9528810">
                  <a:moveTo>
                    <a:pt x="0" y="5287797"/>
                  </a:moveTo>
                  <a:lnTo>
                    <a:pt x="6637992" y="5287797"/>
                  </a:lnTo>
                </a:path>
                <a:path w="6638290" h="9528810">
                  <a:moveTo>
                    <a:pt x="0" y="6334885"/>
                  </a:moveTo>
                  <a:lnTo>
                    <a:pt x="6637992" y="6334885"/>
                  </a:lnTo>
                </a:path>
                <a:path w="6638290" h="9528810">
                  <a:moveTo>
                    <a:pt x="0" y="7381974"/>
                  </a:moveTo>
                  <a:lnTo>
                    <a:pt x="6637992" y="7381974"/>
                  </a:lnTo>
                </a:path>
                <a:path w="6638290" h="9528810">
                  <a:moveTo>
                    <a:pt x="0" y="8429062"/>
                  </a:moveTo>
                  <a:lnTo>
                    <a:pt x="6637992" y="8429062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2198581" y="1465923"/>
              <a:ext cx="6638290" cy="9528810"/>
            </a:xfrm>
            <a:custGeom>
              <a:avLst/>
              <a:gdLst/>
              <a:ahLst/>
              <a:cxnLst/>
              <a:rect l="l" t="t" r="r" b="b"/>
              <a:pathLst>
                <a:path w="6638290" h="9528810">
                  <a:moveTo>
                    <a:pt x="52354" y="0"/>
                  </a:moveTo>
                  <a:lnTo>
                    <a:pt x="52354" y="4240708"/>
                  </a:lnTo>
                </a:path>
                <a:path w="6638290" h="9528810">
                  <a:moveTo>
                    <a:pt x="52354" y="4240708"/>
                  </a:moveTo>
                  <a:lnTo>
                    <a:pt x="52354" y="5287797"/>
                  </a:lnTo>
                </a:path>
                <a:path w="6638290" h="9528810">
                  <a:moveTo>
                    <a:pt x="52354" y="5287797"/>
                  </a:moveTo>
                  <a:lnTo>
                    <a:pt x="52354" y="6334885"/>
                  </a:lnTo>
                </a:path>
                <a:path w="6638290" h="9528810">
                  <a:moveTo>
                    <a:pt x="52354" y="6334885"/>
                  </a:moveTo>
                  <a:lnTo>
                    <a:pt x="52354" y="9528505"/>
                  </a:lnTo>
                </a:path>
                <a:path w="6638290" h="9528810">
                  <a:moveTo>
                    <a:pt x="6585638" y="0"/>
                  </a:moveTo>
                  <a:lnTo>
                    <a:pt x="6585638" y="9528505"/>
                  </a:lnTo>
                </a:path>
                <a:path w="6638290" h="9528810">
                  <a:moveTo>
                    <a:pt x="0" y="52354"/>
                  </a:moveTo>
                  <a:lnTo>
                    <a:pt x="6637992" y="52354"/>
                  </a:lnTo>
                </a:path>
                <a:path w="6638290" h="9528810">
                  <a:moveTo>
                    <a:pt x="0" y="9476151"/>
                  </a:moveTo>
                  <a:lnTo>
                    <a:pt x="6637992" y="9476151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323262" y="360127"/>
            <a:ext cx="234378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latin typeface="Verdana"/>
                <a:cs typeface="Verdana"/>
              </a:rPr>
              <a:t>ratings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728888" y="3941944"/>
            <a:ext cx="96139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isbn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163985" y="3941944"/>
            <a:ext cx="925194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title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146531" y="4743311"/>
            <a:ext cx="4141470" cy="1047115"/>
          </a:xfrm>
          <a:prstGeom prst="rect">
            <a:avLst/>
          </a:prstGeom>
          <a:solidFill>
            <a:srgbClr val="004D7F"/>
          </a:solidFill>
        </p:spPr>
        <p:txBody>
          <a:bodyPr wrap="square" lIns="0" tIns="231140" rIns="0" bIns="0" rtlCol="0" vert="horz">
            <a:spAutoFit/>
          </a:bodyPr>
          <a:lstStyle/>
          <a:p>
            <a:pPr marL="245745">
              <a:lnSpc>
                <a:spcPct val="100000"/>
              </a:lnSpc>
              <a:spcBef>
                <a:spcPts val="1820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9788439736967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733998" y="4962855"/>
            <a:ext cx="178498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Boulder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378369" y="6009944"/>
            <a:ext cx="805688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51985" algn="l"/>
              </a:tabLst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9780525573067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	The</a:t>
            </a:r>
            <a:r>
              <a:rPr dirty="0" sz="35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White</a:t>
            </a:r>
            <a:r>
              <a:rPr dirty="0" sz="35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45">
                <a:solidFill>
                  <a:srgbClr val="FFFFFF"/>
                </a:solidFill>
                <a:latin typeface="Verdana"/>
                <a:cs typeface="Verdana"/>
              </a:rPr>
              <a:t>Book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537532" y="7057032"/>
            <a:ext cx="334391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275">
                <a:solidFill>
                  <a:srgbClr val="FFFFFF"/>
                </a:solidFill>
                <a:latin typeface="Verdana"/>
                <a:cs typeface="Verdana"/>
              </a:rPr>
              <a:t>9781529414431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854438" y="7057032"/>
            <a:ext cx="354457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Standing</a:t>
            </a:r>
            <a:r>
              <a:rPr dirty="0" sz="355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25">
                <a:solidFill>
                  <a:srgbClr val="FFFFFF"/>
                </a:solidFill>
                <a:latin typeface="Verdana"/>
                <a:cs typeface="Verdana"/>
              </a:rPr>
              <a:t>Heavy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464592" y="8093650"/>
            <a:ext cx="348996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70">
                <a:solidFill>
                  <a:srgbClr val="FFFFFF"/>
                </a:solidFill>
                <a:latin typeface="Verdana"/>
                <a:cs typeface="Verdana"/>
              </a:rPr>
              <a:t>9781910695432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7856465" y="8093650"/>
            <a:ext cx="154051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Flights</a:t>
            </a:r>
            <a:endParaRPr sz="3550">
              <a:latin typeface="Verdana"/>
              <a:cs typeface="Verdana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2041822" y="3643868"/>
            <a:ext cx="9012555" cy="5340350"/>
            <a:chOff x="2041822" y="3643868"/>
            <a:chExt cx="9012555" cy="5340350"/>
          </a:xfrm>
        </p:grpSpPr>
        <p:sp>
          <p:nvSpPr>
            <p:cNvPr id="18" name="object 18" descr=""/>
            <p:cNvSpPr/>
            <p:nvPr/>
          </p:nvSpPr>
          <p:spPr>
            <a:xfrm>
              <a:off x="2041822" y="3643868"/>
              <a:ext cx="9012555" cy="5340350"/>
            </a:xfrm>
            <a:custGeom>
              <a:avLst/>
              <a:gdLst/>
              <a:ahLst/>
              <a:cxnLst/>
              <a:rect l="l" t="t" r="r" b="b"/>
              <a:pathLst>
                <a:path w="9012555" h="5340350">
                  <a:moveTo>
                    <a:pt x="4246145" y="0"/>
                  </a:moveTo>
                  <a:lnTo>
                    <a:pt x="4246145" y="5340151"/>
                  </a:lnTo>
                </a:path>
                <a:path w="9012555" h="5340350">
                  <a:moveTo>
                    <a:pt x="0" y="1099442"/>
                  </a:moveTo>
                  <a:lnTo>
                    <a:pt x="9012176" y="1099442"/>
                  </a:lnTo>
                </a:path>
                <a:path w="9012555" h="5340350">
                  <a:moveTo>
                    <a:pt x="0" y="2146531"/>
                  </a:moveTo>
                  <a:lnTo>
                    <a:pt x="9012176" y="2146531"/>
                  </a:lnTo>
                </a:path>
                <a:path w="9012555" h="5340350">
                  <a:moveTo>
                    <a:pt x="0" y="3193620"/>
                  </a:moveTo>
                  <a:lnTo>
                    <a:pt x="9012176" y="3193620"/>
                  </a:lnTo>
                </a:path>
                <a:path w="9012555" h="5340350">
                  <a:moveTo>
                    <a:pt x="0" y="4240708"/>
                  </a:moveTo>
                  <a:lnTo>
                    <a:pt x="9012176" y="4240708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041822" y="3643868"/>
              <a:ext cx="9012555" cy="5340350"/>
            </a:xfrm>
            <a:custGeom>
              <a:avLst/>
              <a:gdLst/>
              <a:ahLst/>
              <a:cxnLst/>
              <a:rect l="l" t="t" r="r" b="b"/>
              <a:pathLst>
                <a:path w="9012555" h="5340350">
                  <a:moveTo>
                    <a:pt x="52354" y="0"/>
                  </a:moveTo>
                  <a:lnTo>
                    <a:pt x="52354" y="5340151"/>
                  </a:lnTo>
                </a:path>
                <a:path w="9012555" h="5340350">
                  <a:moveTo>
                    <a:pt x="8959822" y="0"/>
                  </a:moveTo>
                  <a:lnTo>
                    <a:pt x="8959822" y="5340151"/>
                  </a:lnTo>
                </a:path>
                <a:path w="9012555" h="5340350">
                  <a:moveTo>
                    <a:pt x="0" y="52354"/>
                  </a:moveTo>
                  <a:lnTo>
                    <a:pt x="9012176" y="52354"/>
                  </a:lnTo>
                </a:path>
                <a:path w="9012555" h="5340350">
                  <a:moveTo>
                    <a:pt x="0" y="5287797"/>
                  </a:moveTo>
                  <a:lnTo>
                    <a:pt x="9012176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5508227" y="2511338"/>
            <a:ext cx="2079625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4">
                <a:solidFill>
                  <a:srgbClr val="FFFFFF"/>
                </a:solidFill>
                <a:latin typeface="Verdana"/>
                <a:cs typeface="Verdana"/>
              </a:rPr>
              <a:t>books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896086" y="2950360"/>
            <a:ext cx="4312285" cy="3992245"/>
          </a:xfrm>
          <a:custGeom>
            <a:avLst/>
            <a:gdLst/>
            <a:ahLst/>
            <a:cxnLst/>
            <a:rect l="l" t="t" r="r" b="b"/>
            <a:pathLst>
              <a:path w="4312284" h="3992245">
                <a:moveTo>
                  <a:pt x="2450387" y="1076971"/>
                </a:moveTo>
                <a:lnTo>
                  <a:pt x="1861539" y="1076971"/>
                </a:lnTo>
                <a:lnTo>
                  <a:pt x="1861539" y="3992237"/>
                </a:lnTo>
                <a:lnTo>
                  <a:pt x="2450387" y="3992237"/>
                </a:lnTo>
                <a:lnTo>
                  <a:pt x="2450387" y="1076971"/>
                </a:lnTo>
                <a:close/>
              </a:path>
              <a:path w="4312284" h="3992245">
                <a:moveTo>
                  <a:pt x="0" y="320700"/>
                </a:moveTo>
                <a:lnTo>
                  <a:pt x="0" y="3195541"/>
                </a:lnTo>
                <a:lnTo>
                  <a:pt x="1748014" y="3880059"/>
                </a:lnTo>
                <a:lnTo>
                  <a:pt x="1748014" y="1005554"/>
                </a:lnTo>
                <a:lnTo>
                  <a:pt x="0" y="320700"/>
                </a:lnTo>
                <a:close/>
              </a:path>
              <a:path w="4312284" h="3992245">
                <a:moveTo>
                  <a:pt x="4311929" y="320700"/>
                </a:moveTo>
                <a:lnTo>
                  <a:pt x="2563912" y="1005554"/>
                </a:lnTo>
                <a:lnTo>
                  <a:pt x="2563912" y="3880059"/>
                </a:lnTo>
                <a:lnTo>
                  <a:pt x="4311929" y="3195541"/>
                </a:lnTo>
                <a:lnTo>
                  <a:pt x="4311929" y="320700"/>
                </a:lnTo>
                <a:close/>
              </a:path>
              <a:path w="4312284" h="3992245">
                <a:moveTo>
                  <a:pt x="338216" y="188310"/>
                </a:moveTo>
                <a:lnTo>
                  <a:pt x="250293" y="231092"/>
                </a:lnTo>
                <a:lnTo>
                  <a:pt x="2104758" y="947613"/>
                </a:lnTo>
                <a:lnTo>
                  <a:pt x="2104758" y="895398"/>
                </a:lnTo>
                <a:lnTo>
                  <a:pt x="2104118" y="871850"/>
                </a:lnTo>
                <a:lnTo>
                  <a:pt x="2101090" y="835029"/>
                </a:lnTo>
                <a:lnTo>
                  <a:pt x="2098228" y="815897"/>
                </a:lnTo>
                <a:lnTo>
                  <a:pt x="1961926" y="815897"/>
                </a:lnTo>
                <a:lnTo>
                  <a:pt x="338216" y="188310"/>
                </a:lnTo>
                <a:close/>
              </a:path>
              <a:path w="4312284" h="3992245">
                <a:moveTo>
                  <a:pt x="3587993" y="0"/>
                </a:moveTo>
                <a:lnTo>
                  <a:pt x="2471609" y="437256"/>
                </a:lnTo>
                <a:lnTo>
                  <a:pt x="2469925" y="437594"/>
                </a:lnTo>
                <a:lnTo>
                  <a:pt x="2428388" y="458981"/>
                </a:lnTo>
                <a:lnTo>
                  <a:pt x="2390189" y="484598"/>
                </a:lnTo>
                <a:lnTo>
                  <a:pt x="2355358" y="514396"/>
                </a:lnTo>
                <a:lnTo>
                  <a:pt x="2323923" y="548325"/>
                </a:lnTo>
                <a:lnTo>
                  <a:pt x="2295914" y="586337"/>
                </a:lnTo>
                <a:lnTo>
                  <a:pt x="2271358" y="628383"/>
                </a:lnTo>
                <a:lnTo>
                  <a:pt x="2250286" y="674412"/>
                </a:lnTo>
                <a:lnTo>
                  <a:pt x="2230267" y="733364"/>
                </a:lnTo>
                <a:lnTo>
                  <a:pt x="2217551" y="787885"/>
                </a:lnTo>
                <a:lnTo>
                  <a:pt x="2210498" y="835029"/>
                </a:lnTo>
                <a:lnTo>
                  <a:pt x="2206830" y="895398"/>
                </a:lnTo>
                <a:lnTo>
                  <a:pt x="2206830" y="947613"/>
                </a:lnTo>
                <a:lnTo>
                  <a:pt x="2547631" y="815897"/>
                </a:lnTo>
                <a:lnTo>
                  <a:pt x="2349663" y="815897"/>
                </a:lnTo>
                <a:lnTo>
                  <a:pt x="2376922" y="783073"/>
                </a:lnTo>
                <a:lnTo>
                  <a:pt x="2390321" y="770083"/>
                </a:lnTo>
                <a:lnTo>
                  <a:pt x="2294417" y="770083"/>
                </a:lnTo>
                <a:lnTo>
                  <a:pt x="2306128" y="729320"/>
                </a:lnTo>
                <a:lnTo>
                  <a:pt x="2322395" y="686940"/>
                </a:lnTo>
                <a:lnTo>
                  <a:pt x="2343965" y="644442"/>
                </a:lnTo>
                <a:lnTo>
                  <a:pt x="2371585" y="603327"/>
                </a:lnTo>
                <a:lnTo>
                  <a:pt x="2406001" y="565095"/>
                </a:lnTo>
                <a:lnTo>
                  <a:pt x="2447964" y="531247"/>
                </a:lnTo>
                <a:lnTo>
                  <a:pt x="2498222" y="503283"/>
                </a:lnTo>
                <a:lnTo>
                  <a:pt x="3675247" y="42445"/>
                </a:lnTo>
                <a:lnTo>
                  <a:pt x="3587993" y="0"/>
                </a:lnTo>
                <a:close/>
              </a:path>
              <a:path w="4312284" h="3992245">
                <a:moveTo>
                  <a:pt x="532927" y="93649"/>
                </a:moveTo>
                <a:lnTo>
                  <a:pt x="445677" y="136095"/>
                </a:lnTo>
                <a:lnTo>
                  <a:pt x="1722075" y="641062"/>
                </a:lnTo>
                <a:lnTo>
                  <a:pt x="1774706" y="666437"/>
                </a:lnTo>
                <a:lnTo>
                  <a:pt x="1822300" y="693348"/>
                </a:lnTo>
                <a:lnTo>
                  <a:pt x="1864837" y="721773"/>
                </a:lnTo>
                <a:lnTo>
                  <a:pt x="1902302" y="751690"/>
                </a:lnTo>
                <a:lnTo>
                  <a:pt x="1934671" y="783073"/>
                </a:lnTo>
                <a:lnTo>
                  <a:pt x="1961926" y="815897"/>
                </a:lnTo>
                <a:lnTo>
                  <a:pt x="2098228" y="815897"/>
                </a:lnTo>
                <a:lnTo>
                  <a:pt x="2094037" y="787885"/>
                </a:lnTo>
                <a:lnTo>
                  <a:pt x="2089885" y="770083"/>
                </a:lnTo>
                <a:lnTo>
                  <a:pt x="2017173" y="770083"/>
                </a:lnTo>
                <a:lnTo>
                  <a:pt x="1990719" y="738197"/>
                </a:lnTo>
                <a:lnTo>
                  <a:pt x="1960345" y="707642"/>
                </a:lnTo>
                <a:lnTo>
                  <a:pt x="1926071" y="678434"/>
                </a:lnTo>
                <a:lnTo>
                  <a:pt x="1887917" y="650588"/>
                </a:lnTo>
                <a:lnTo>
                  <a:pt x="1845903" y="624119"/>
                </a:lnTo>
                <a:lnTo>
                  <a:pt x="1800049" y="599042"/>
                </a:lnTo>
                <a:lnTo>
                  <a:pt x="1750372" y="575373"/>
                </a:lnTo>
                <a:lnTo>
                  <a:pt x="532927" y="93649"/>
                </a:lnTo>
                <a:close/>
              </a:path>
              <a:path w="4312284" h="3992245">
                <a:moveTo>
                  <a:pt x="3974044" y="187973"/>
                </a:moveTo>
                <a:lnTo>
                  <a:pt x="2349663" y="815897"/>
                </a:lnTo>
                <a:lnTo>
                  <a:pt x="2547631" y="815897"/>
                </a:lnTo>
                <a:lnTo>
                  <a:pt x="4061633" y="230755"/>
                </a:lnTo>
                <a:lnTo>
                  <a:pt x="3974044" y="187973"/>
                </a:lnTo>
                <a:close/>
              </a:path>
              <a:path w="4312284" h="3992245">
                <a:moveTo>
                  <a:pt x="725279" y="337"/>
                </a:moveTo>
                <a:lnTo>
                  <a:pt x="637693" y="42782"/>
                </a:lnTo>
                <a:lnTo>
                  <a:pt x="1813366" y="503283"/>
                </a:lnTo>
                <a:lnTo>
                  <a:pt x="1863627" y="531247"/>
                </a:lnTo>
                <a:lnTo>
                  <a:pt x="1905592" y="565095"/>
                </a:lnTo>
                <a:lnTo>
                  <a:pt x="1940010" y="603327"/>
                </a:lnTo>
                <a:lnTo>
                  <a:pt x="1967629" y="644442"/>
                </a:lnTo>
                <a:lnTo>
                  <a:pt x="1989196" y="686940"/>
                </a:lnTo>
                <a:lnTo>
                  <a:pt x="2005461" y="729320"/>
                </a:lnTo>
                <a:lnTo>
                  <a:pt x="2017173" y="770083"/>
                </a:lnTo>
                <a:lnTo>
                  <a:pt x="2089885" y="770083"/>
                </a:lnTo>
                <a:lnTo>
                  <a:pt x="2061302" y="674412"/>
                </a:lnTo>
                <a:lnTo>
                  <a:pt x="2040234" y="628383"/>
                </a:lnTo>
                <a:lnTo>
                  <a:pt x="2015680" y="586337"/>
                </a:lnTo>
                <a:lnTo>
                  <a:pt x="1987670" y="548325"/>
                </a:lnTo>
                <a:lnTo>
                  <a:pt x="1956234" y="514396"/>
                </a:lnTo>
                <a:lnTo>
                  <a:pt x="1921401" y="484598"/>
                </a:lnTo>
                <a:lnTo>
                  <a:pt x="1883201" y="458981"/>
                </a:lnTo>
                <a:lnTo>
                  <a:pt x="1841664" y="437594"/>
                </a:lnTo>
                <a:lnTo>
                  <a:pt x="725279" y="337"/>
                </a:lnTo>
                <a:close/>
              </a:path>
              <a:path w="4312284" h="3992245">
                <a:moveTo>
                  <a:pt x="3779673" y="93313"/>
                </a:moveTo>
                <a:lnTo>
                  <a:pt x="2562564" y="574699"/>
                </a:lnTo>
                <a:lnTo>
                  <a:pt x="2561217" y="575373"/>
                </a:lnTo>
                <a:lnTo>
                  <a:pt x="2511550" y="599042"/>
                </a:lnTo>
                <a:lnTo>
                  <a:pt x="2465697" y="624119"/>
                </a:lnTo>
                <a:lnTo>
                  <a:pt x="2423682" y="650588"/>
                </a:lnTo>
                <a:lnTo>
                  <a:pt x="2385524" y="678434"/>
                </a:lnTo>
                <a:lnTo>
                  <a:pt x="2351246" y="707642"/>
                </a:lnTo>
                <a:lnTo>
                  <a:pt x="2320870" y="738197"/>
                </a:lnTo>
                <a:lnTo>
                  <a:pt x="2294417" y="770083"/>
                </a:lnTo>
                <a:lnTo>
                  <a:pt x="2390321" y="770083"/>
                </a:lnTo>
                <a:lnTo>
                  <a:pt x="2409292" y="751690"/>
                </a:lnTo>
                <a:lnTo>
                  <a:pt x="2446755" y="721773"/>
                </a:lnTo>
                <a:lnTo>
                  <a:pt x="2489288" y="693348"/>
                </a:lnTo>
                <a:lnTo>
                  <a:pt x="2536878" y="666437"/>
                </a:lnTo>
                <a:lnTo>
                  <a:pt x="2589510" y="641062"/>
                </a:lnTo>
                <a:lnTo>
                  <a:pt x="3866581" y="135758"/>
                </a:lnTo>
                <a:lnTo>
                  <a:pt x="3779673" y="9331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43928" y="7522108"/>
            <a:ext cx="6405880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90">
                <a:latin typeface="Verdana"/>
                <a:cs typeface="Verdana"/>
              </a:rPr>
              <a:t>978-</a:t>
            </a:r>
            <a:r>
              <a:rPr dirty="0" sz="5250" spc="-725">
                <a:latin typeface="Verdana"/>
                <a:cs typeface="Verdana"/>
              </a:rPr>
              <a:t>1-</a:t>
            </a:r>
            <a:r>
              <a:rPr dirty="0" sz="5250" spc="-95">
                <a:latin typeface="Verdana"/>
                <a:cs typeface="Verdana"/>
              </a:rPr>
              <a:t>80427-</a:t>
            </a:r>
            <a:r>
              <a:rPr dirty="0" sz="5250" spc="-25">
                <a:latin typeface="Verdana"/>
                <a:cs typeface="Verdana"/>
              </a:rPr>
              <a:t>022-</a:t>
            </a:r>
            <a:r>
              <a:rPr dirty="0" sz="5250" spc="-50">
                <a:latin typeface="Verdana"/>
                <a:cs typeface="Verdana"/>
              </a:rPr>
              <a:t>6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896086" y="2950360"/>
            <a:ext cx="4312285" cy="3992245"/>
          </a:xfrm>
          <a:custGeom>
            <a:avLst/>
            <a:gdLst/>
            <a:ahLst/>
            <a:cxnLst/>
            <a:rect l="l" t="t" r="r" b="b"/>
            <a:pathLst>
              <a:path w="4312284" h="3992245">
                <a:moveTo>
                  <a:pt x="2450387" y="1076971"/>
                </a:moveTo>
                <a:lnTo>
                  <a:pt x="1861539" y="1076971"/>
                </a:lnTo>
                <a:lnTo>
                  <a:pt x="1861539" y="3992237"/>
                </a:lnTo>
                <a:lnTo>
                  <a:pt x="2450387" y="3992237"/>
                </a:lnTo>
                <a:lnTo>
                  <a:pt x="2450387" y="1076971"/>
                </a:lnTo>
                <a:close/>
              </a:path>
              <a:path w="4312284" h="3992245">
                <a:moveTo>
                  <a:pt x="0" y="320700"/>
                </a:moveTo>
                <a:lnTo>
                  <a:pt x="0" y="3195541"/>
                </a:lnTo>
                <a:lnTo>
                  <a:pt x="1748014" y="3880059"/>
                </a:lnTo>
                <a:lnTo>
                  <a:pt x="1748014" y="1005554"/>
                </a:lnTo>
                <a:lnTo>
                  <a:pt x="0" y="320700"/>
                </a:lnTo>
                <a:close/>
              </a:path>
              <a:path w="4312284" h="3992245">
                <a:moveTo>
                  <a:pt x="4311929" y="320700"/>
                </a:moveTo>
                <a:lnTo>
                  <a:pt x="2563912" y="1005554"/>
                </a:lnTo>
                <a:lnTo>
                  <a:pt x="2563912" y="3880059"/>
                </a:lnTo>
                <a:lnTo>
                  <a:pt x="4311929" y="3195541"/>
                </a:lnTo>
                <a:lnTo>
                  <a:pt x="4311929" y="320700"/>
                </a:lnTo>
                <a:close/>
              </a:path>
              <a:path w="4312284" h="3992245">
                <a:moveTo>
                  <a:pt x="338216" y="188310"/>
                </a:moveTo>
                <a:lnTo>
                  <a:pt x="250293" y="231092"/>
                </a:lnTo>
                <a:lnTo>
                  <a:pt x="2104758" y="947613"/>
                </a:lnTo>
                <a:lnTo>
                  <a:pt x="2104758" y="895398"/>
                </a:lnTo>
                <a:lnTo>
                  <a:pt x="2104118" y="871850"/>
                </a:lnTo>
                <a:lnTo>
                  <a:pt x="2101090" y="835029"/>
                </a:lnTo>
                <a:lnTo>
                  <a:pt x="2098228" y="815897"/>
                </a:lnTo>
                <a:lnTo>
                  <a:pt x="1961926" y="815897"/>
                </a:lnTo>
                <a:lnTo>
                  <a:pt x="338216" y="188310"/>
                </a:lnTo>
                <a:close/>
              </a:path>
              <a:path w="4312284" h="3992245">
                <a:moveTo>
                  <a:pt x="3587993" y="0"/>
                </a:moveTo>
                <a:lnTo>
                  <a:pt x="2471609" y="437256"/>
                </a:lnTo>
                <a:lnTo>
                  <a:pt x="2469925" y="437594"/>
                </a:lnTo>
                <a:lnTo>
                  <a:pt x="2428388" y="458981"/>
                </a:lnTo>
                <a:lnTo>
                  <a:pt x="2390189" y="484598"/>
                </a:lnTo>
                <a:lnTo>
                  <a:pt x="2355358" y="514396"/>
                </a:lnTo>
                <a:lnTo>
                  <a:pt x="2323923" y="548325"/>
                </a:lnTo>
                <a:lnTo>
                  <a:pt x="2295914" y="586337"/>
                </a:lnTo>
                <a:lnTo>
                  <a:pt x="2271358" y="628383"/>
                </a:lnTo>
                <a:lnTo>
                  <a:pt x="2250286" y="674412"/>
                </a:lnTo>
                <a:lnTo>
                  <a:pt x="2230267" y="733364"/>
                </a:lnTo>
                <a:lnTo>
                  <a:pt x="2217551" y="787885"/>
                </a:lnTo>
                <a:lnTo>
                  <a:pt x="2210498" y="835029"/>
                </a:lnTo>
                <a:lnTo>
                  <a:pt x="2206830" y="895398"/>
                </a:lnTo>
                <a:lnTo>
                  <a:pt x="2206830" y="947613"/>
                </a:lnTo>
                <a:lnTo>
                  <a:pt x="2547631" y="815897"/>
                </a:lnTo>
                <a:lnTo>
                  <a:pt x="2349663" y="815897"/>
                </a:lnTo>
                <a:lnTo>
                  <a:pt x="2376922" y="783073"/>
                </a:lnTo>
                <a:lnTo>
                  <a:pt x="2390321" y="770083"/>
                </a:lnTo>
                <a:lnTo>
                  <a:pt x="2294417" y="770083"/>
                </a:lnTo>
                <a:lnTo>
                  <a:pt x="2306128" y="729320"/>
                </a:lnTo>
                <a:lnTo>
                  <a:pt x="2322395" y="686940"/>
                </a:lnTo>
                <a:lnTo>
                  <a:pt x="2343965" y="644442"/>
                </a:lnTo>
                <a:lnTo>
                  <a:pt x="2371585" y="603327"/>
                </a:lnTo>
                <a:lnTo>
                  <a:pt x="2406001" y="565095"/>
                </a:lnTo>
                <a:lnTo>
                  <a:pt x="2447964" y="531247"/>
                </a:lnTo>
                <a:lnTo>
                  <a:pt x="2498222" y="503283"/>
                </a:lnTo>
                <a:lnTo>
                  <a:pt x="3675247" y="42445"/>
                </a:lnTo>
                <a:lnTo>
                  <a:pt x="3587993" y="0"/>
                </a:lnTo>
                <a:close/>
              </a:path>
              <a:path w="4312284" h="3992245">
                <a:moveTo>
                  <a:pt x="532927" y="93649"/>
                </a:moveTo>
                <a:lnTo>
                  <a:pt x="445677" y="136095"/>
                </a:lnTo>
                <a:lnTo>
                  <a:pt x="1722075" y="641062"/>
                </a:lnTo>
                <a:lnTo>
                  <a:pt x="1774706" y="666437"/>
                </a:lnTo>
                <a:lnTo>
                  <a:pt x="1822300" y="693348"/>
                </a:lnTo>
                <a:lnTo>
                  <a:pt x="1864837" y="721773"/>
                </a:lnTo>
                <a:lnTo>
                  <a:pt x="1902302" y="751690"/>
                </a:lnTo>
                <a:lnTo>
                  <a:pt x="1934671" y="783073"/>
                </a:lnTo>
                <a:lnTo>
                  <a:pt x="1961926" y="815897"/>
                </a:lnTo>
                <a:lnTo>
                  <a:pt x="2098228" y="815897"/>
                </a:lnTo>
                <a:lnTo>
                  <a:pt x="2094037" y="787885"/>
                </a:lnTo>
                <a:lnTo>
                  <a:pt x="2089885" y="770083"/>
                </a:lnTo>
                <a:lnTo>
                  <a:pt x="2017173" y="770083"/>
                </a:lnTo>
                <a:lnTo>
                  <a:pt x="1990719" y="738197"/>
                </a:lnTo>
                <a:lnTo>
                  <a:pt x="1960345" y="707642"/>
                </a:lnTo>
                <a:lnTo>
                  <a:pt x="1926071" y="678434"/>
                </a:lnTo>
                <a:lnTo>
                  <a:pt x="1887917" y="650588"/>
                </a:lnTo>
                <a:lnTo>
                  <a:pt x="1845903" y="624119"/>
                </a:lnTo>
                <a:lnTo>
                  <a:pt x="1800049" y="599042"/>
                </a:lnTo>
                <a:lnTo>
                  <a:pt x="1750372" y="575373"/>
                </a:lnTo>
                <a:lnTo>
                  <a:pt x="532927" y="93649"/>
                </a:lnTo>
                <a:close/>
              </a:path>
              <a:path w="4312284" h="3992245">
                <a:moveTo>
                  <a:pt x="3974044" y="187973"/>
                </a:moveTo>
                <a:lnTo>
                  <a:pt x="2349663" y="815897"/>
                </a:lnTo>
                <a:lnTo>
                  <a:pt x="2547631" y="815897"/>
                </a:lnTo>
                <a:lnTo>
                  <a:pt x="4061633" y="230755"/>
                </a:lnTo>
                <a:lnTo>
                  <a:pt x="3974044" y="187973"/>
                </a:lnTo>
                <a:close/>
              </a:path>
              <a:path w="4312284" h="3992245">
                <a:moveTo>
                  <a:pt x="725279" y="337"/>
                </a:moveTo>
                <a:lnTo>
                  <a:pt x="637693" y="42782"/>
                </a:lnTo>
                <a:lnTo>
                  <a:pt x="1813366" y="503283"/>
                </a:lnTo>
                <a:lnTo>
                  <a:pt x="1863627" y="531247"/>
                </a:lnTo>
                <a:lnTo>
                  <a:pt x="1905592" y="565095"/>
                </a:lnTo>
                <a:lnTo>
                  <a:pt x="1940010" y="603327"/>
                </a:lnTo>
                <a:lnTo>
                  <a:pt x="1967629" y="644442"/>
                </a:lnTo>
                <a:lnTo>
                  <a:pt x="1989196" y="686940"/>
                </a:lnTo>
                <a:lnTo>
                  <a:pt x="2005461" y="729320"/>
                </a:lnTo>
                <a:lnTo>
                  <a:pt x="2017173" y="770083"/>
                </a:lnTo>
                <a:lnTo>
                  <a:pt x="2089885" y="770083"/>
                </a:lnTo>
                <a:lnTo>
                  <a:pt x="2061302" y="674412"/>
                </a:lnTo>
                <a:lnTo>
                  <a:pt x="2040234" y="628383"/>
                </a:lnTo>
                <a:lnTo>
                  <a:pt x="2015680" y="586337"/>
                </a:lnTo>
                <a:lnTo>
                  <a:pt x="1987670" y="548325"/>
                </a:lnTo>
                <a:lnTo>
                  <a:pt x="1956234" y="514396"/>
                </a:lnTo>
                <a:lnTo>
                  <a:pt x="1921401" y="484598"/>
                </a:lnTo>
                <a:lnTo>
                  <a:pt x="1883201" y="458981"/>
                </a:lnTo>
                <a:lnTo>
                  <a:pt x="1841664" y="437594"/>
                </a:lnTo>
                <a:lnTo>
                  <a:pt x="725279" y="337"/>
                </a:lnTo>
                <a:close/>
              </a:path>
              <a:path w="4312284" h="3992245">
                <a:moveTo>
                  <a:pt x="3779673" y="93313"/>
                </a:moveTo>
                <a:lnTo>
                  <a:pt x="2562564" y="574699"/>
                </a:lnTo>
                <a:lnTo>
                  <a:pt x="2561217" y="575373"/>
                </a:lnTo>
                <a:lnTo>
                  <a:pt x="2511550" y="599042"/>
                </a:lnTo>
                <a:lnTo>
                  <a:pt x="2465697" y="624119"/>
                </a:lnTo>
                <a:lnTo>
                  <a:pt x="2423682" y="650588"/>
                </a:lnTo>
                <a:lnTo>
                  <a:pt x="2385524" y="678434"/>
                </a:lnTo>
                <a:lnTo>
                  <a:pt x="2351246" y="707642"/>
                </a:lnTo>
                <a:lnTo>
                  <a:pt x="2320870" y="738197"/>
                </a:lnTo>
                <a:lnTo>
                  <a:pt x="2294417" y="770083"/>
                </a:lnTo>
                <a:lnTo>
                  <a:pt x="2390321" y="770083"/>
                </a:lnTo>
                <a:lnTo>
                  <a:pt x="2409292" y="751690"/>
                </a:lnTo>
                <a:lnTo>
                  <a:pt x="2446755" y="721773"/>
                </a:lnTo>
                <a:lnTo>
                  <a:pt x="2489288" y="693348"/>
                </a:lnTo>
                <a:lnTo>
                  <a:pt x="2536878" y="666437"/>
                </a:lnTo>
                <a:lnTo>
                  <a:pt x="2589510" y="641062"/>
                </a:lnTo>
                <a:lnTo>
                  <a:pt x="3866581" y="135758"/>
                </a:lnTo>
                <a:lnTo>
                  <a:pt x="3779673" y="9331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377357" y="7522108"/>
            <a:ext cx="5339080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25">
                <a:latin typeface="Verdana"/>
                <a:cs typeface="Verdana"/>
              </a:rPr>
              <a:t>9781804270226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896086" y="2950360"/>
            <a:ext cx="4312285" cy="3992245"/>
          </a:xfrm>
          <a:custGeom>
            <a:avLst/>
            <a:gdLst/>
            <a:ahLst/>
            <a:cxnLst/>
            <a:rect l="l" t="t" r="r" b="b"/>
            <a:pathLst>
              <a:path w="4312284" h="3992245">
                <a:moveTo>
                  <a:pt x="2450387" y="1076971"/>
                </a:moveTo>
                <a:lnTo>
                  <a:pt x="1861539" y="1076971"/>
                </a:lnTo>
                <a:lnTo>
                  <a:pt x="1861539" y="3992237"/>
                </a:lnTo>
                <a:lnTo>
                  <a:pt x="2450387" y="3992237"/>
                </a:lnTo>
                <a:lnTo>
                  <a:pt x="2450387" y="1076971"/>
                </a:lnTo>
                <a:close/>
              </a:path>
              <a:path w="4312284" h="3992245">
                <a:moveTo>
                  <a:pt x="0" y="320700"/>
                </a:moveTo>
                <a:lnTo>
                  <a:pt x="0" y="3195541"/>
                </a:lnTo>
                <a:lnTo>
                  <a:pt x="1748014" y="3880059"/>
                </a:lnTo>
                <a:lnTo>
                  <a:pt x="1748014" y="1005554"/>
                </a:lnTo>
                <a:lnTo>
                  <a:pt x="0" y="320700"/>
                </a:lnTo>
                <a:close/>
              </a:path>
              <a:path w="4312284" h="3992245">
                <a:moveTo>
                  <a:pt x="4311929" y="320700"/>
                </a:moveTo>
                <a:lnTo>
                  <a:pt x="2563912" y="1005554"/>
                </a:lnTo>
                <a:lnTo>
                  <a:pt x="2563912" y="3880059"/>
                </a:lnTo>
                <a:lnTo>
                  <a:pt x="4311929" y="3195541"/>
                </a:lnTo>
                <a:lnTo>
                  <a:pt x="4311929" y="320700"/>
                </a:lnTo>
                <a:close/>
              </a:path>
              <a:path w="4312284" h="3992245">
                <a:moveTo>
                  <a:pt x="338216" y="188310"/>
                </a:moveTo>
                <a:lnTo>
                  <a:pt x="250293" y="231092"/>
                </a:lnTo>
                <a:lnTo>
                  <a:pt x="2104758" y="947613"/>
                </a:lnTo>
                <a:lnTo>
                  <a:pt x="2104758" y="895398"/>
                </a:lnTo>
                <a:lnTo>
                  <a:pt x="2104118" y="871850"/>
                </a:lnTo>
                <a:lnTo>
                  <a:pt x="2101090" y="835029"/>
                </a:lnTo>
                <a:lnTo>
                  <a:pt x="2098228" y="815897"/>
                </a:lnTo>
                <a:lnTo>
                  <a:pt x="1961926" y="815897"/>
                </a:lnTo>
                <a:lnTo>
                  <a:pt x="338216" y="188310"/>
                </a:lnTo>
                <a:close/>
              </a:path>
              <a:path w="4312284" h="3992245">
                <a:moveTo>
                  <a:pt x="3587993" y="0"/>
                </a:moveTo>
                <a:lnTo>
                  <a:pt x="2471609" y="437256"/>
                </a:lnTo>
                <a:lnTo>
                  <a:pt x="2469925" y="437594"/>
                </a:lnTo>
                <a:lnTo>
                  <a:pt x="2428388" y="458981"/>
                </a:lnTo>
                <a:lnTo>
                  <a:pt x="2390189" y="484598"/>
                </a:lnTo>
                <a:lnTo>
                  <a:pt x="2355358" y="514396"/>
                </a:lnTo>
                <a:lnTo>
                  <a:pt x="2323923" y="548325"/>
                </a:lnTo>
                <a:lnTo>
                  <a:pt x="2295914" y="586337"/>
                </a:lnTo>
                <a:lnTo>
                  <a:pt x="2271358" y="628383"/>
                </a:lnTo>
                <a:lnTo>
                  <a:pt x="2250286" y="674412"/>
                </a:lnTo>
                <a:lnTo>
                  <a:pt x="2230267" y="733364"/>
                </a:lnTo>
                <a:lnTo>
                  <a:pt x="2217551" y="787885"/>
                </a:lnTo>
                <a:lnTo>
                  <a:pt x="2210498" y="835029"/>
                </a:lnTo>
                <a:lnTo>
                  <a:pt x="2206830" y="895398"/>
                </a:lnTo>
                <a:lnTo>
                  <a:pt x="2206830" y="947613"/>
                </a:lnTo>
                <a:lnTo>
                  <a:pt x="2547631" y="815897"/>
                </a:lnTo>
                <a:lnTo>
                  <a:pt x="2349663" y="815897"/>
                </a:lnTo>
                <a:lnTo>
                  <a:pt x="2376922" y="783073"/>
                </a:lnTo>
                <a:lnTo>
                  <a:pt x="2390321" y="770083"/>
                </a:lnTo>
                <a:lnTo>
                  <a:pt x="2294417" y="770083"/>
                </a:lnTo>
                <a:lnTo>
                  <a:pt x="2306128" y="729320"/>
                </a:lnTo>
                <a:lnTo>
                  <a:pt x="2322395" y="686940"/>
                </a:lnTo>
                <a:lnTo>
                  <a:pt x="2343965" y="644442"/>
                </a:lnTo>
                <a:lnTo>
                  <a:pt x="2371585" y="603327"/>
                </a:lnTo>
                <a:lnTo>
                  <a:pt x="2406001" y="565095"/>
                </a:lnTo>
                <a:lnTo>
                  <a:pt x="2447964" y="531247"/>
                </a:lnTo>
                <a:lnTo>
                  <a:pt x="2498222" y="503283"/>
                </a:lnTo>
                <a:lnTo>
                  <a:pt x="3675247" y="42445"/>
                </a:lnTo>
                <a:lnTo>
                  <a:pt x="3587993" y="0"/>
                </a:lnTo>
                <a:close/>
              </a:path>
              <a:path w="4312284" h="3992245">
                <a:moveTo>
                  <a:pt x="532927" y="93649"/>
                </a:moveTo>
                <a:lnTo>
                  <a:pt x="445677" y="136095"/>
                </a:lnTo>
                <a:lnTo>
                  <a:pt x="1722075" y="641062"/>
                </a:lnTo>
                <a:lnTo>
                  <a:pt x="1774706" y="666437"/>
                </a:lnTo>
                <a:lnTo>
                  <a:pt x="1822300" y="693348"/>
                </a:lnTo>
                <a:lnTo>
                  <a:pt x="1864837" y="721773"/>
                </a:lnTo>
                <a:lnTo>
                  <a:pt x="1902302" y="751690"/>
                </a:lnTo>
                <a:lnTo>
                  <a:pt x="1934671" y="783073"/>
                </a:lnTo>
                <a:lnTo>
                  <a:pt x="1961926" y="815897"/>
                </a:lnTo>
                <a:lnTo>
                  <a:pt x="2098228" y="815897"/>
                </a:lnTo>
                <a:lnTo>
                  <a:pt x="2094037" y="787885"/>
                </a:lnTo>
                <a:lnTo>
                  <a:pt x="2089885" y="770083"/>
                </a:lnTo>
                <a:lnTo>
                  <a:pt x="2017173" y="770083"/>
                </a:lnTo>
                <a:lnTo>
                  <a:pt x="1990719" y="738197"/>
                </a:lnTo>
                <a:lnTo>
                  <a:pt x="1960345" y="707642"/>
                </a:lnTo>
                <a:lnTo>
                  <a:pt x="1926071" y="678434"/>
                </a:lnTo>
                <a:lnTo>
                  <a:pt x="1887917" y="650588"/>
                </a:lnTo>
                <a:lnTo>
                  <a:pt x="1845903" y="624119"/>
                </a:lnTo>
                <a:lnTo>
                  <a:pt x="1800049" y="599042"/>
                </a:lnTo>
                <a:lnTo>
                  <a:pt x="1750372" y="575373"/>
                </a:lnTo>
                <a:lnTo>
                  <a:pt x="532927" y="93649"/>
                </a:lnTo>
                <a:close/>
              </a:path>
              <a:path w="4312284" h="3992245">
                <a:moveTo>
                  <a:pt x="3974044" y="187973"/>
                </a:moveTo>
                <a:lnTo>
                  <a:pt x="2349663" y="815897"/>
                </a:lnTo>
                <a:lnTo>
                  <a:pt x="2547631" y="815897"/>
                </a:lnTo>
                <a:lnTo>
                  <a:pt x="4061633" y="230755"/>
                </a:lnTo>
                <a:lnTo>
                  <a:pt x="3974044" y="187973"/>
                </a:lnTo>
                <a:close/>
              </a:path>
              <a:path w="4312284" h="3992245">
                <a:moveTo>
                  <a:pt x="725279" y="337"/>
                </a:moveTo>
                <a:lnTo>
                  <a:pt x="637693" y="42782"/>
                </a:lnTo>
                <a:lnTo>
                  <a:pt x="1813366" y="503283"/>
                </a:lnTo>
                <a:lnTo>
                  <a:pt x="1863627" y="531247"/>
                </a:lnTo>
                <a:lnTo>
                  <a:pt x="1905592" y="565095"/>
                </a:lnTo>
                <a:lnTo>
                  <a:pt x="1940010" y="603327"/>
                </a:lnTo>
                <a:lnTo>
                  <a:pt x="1967629" y="644442"/>
                </a:lnTo>
                <a:lnTo>
                  <a:pt x="1989196" y="686940"/>
                </a:lnTo>
                <a:lnTo>
                  <a:pt x="2005461" y="729320"/>
                </a:lnTo>
                <a:lnTo>
                  <a:pt x="2017173" y="770083"/>
                </a:lnTo>
                <a:lnTo>
                  <a:pt x="2089885" y="770083"/>
                </a:lnTo>
                <a:lnTo>
                  <a:pt x="2061302" y="674412"/>
                </a:lnTo>
                <a:lnTo>
                  <a:pt x="2040234" y="628383"/>
                </a:lnTo>
                <a:lnTo>
                  <a:pt x="2015680" y="586337"/>
                </a:lnTo>
                <a:lnTo>
                  <a:pt x="1987670" y="548325"/>
                </a:lnTo>
                <a:lnTo>
                  <a:pt x="1956234" y="514396"/>
                </a:lnTo>
                <a:lnTo>
                  <a:pt x="1921401" y="484598"/>
                </a:lnTo>
                <a:lnTo>
                  <a:pt x="1883201" y="458981"/>
                </a:lnTo>
                <a:lnTo>
                  <a:pt x="1841664" y="437594"/>
                </a:lnTo>
                <a:lnTo>
                  <a:pt x="725279" y="337"/>
                </a:lnTo>
                <a:close/>
              </a:path>
              <a:path w="4312284" h="3992245">
                <a:moveTo>
                  <a:pt x="3779673" y="93313"/>
                </a:moveTo>
                <a:lnTo>
                  <a:pt x="2562564" y="574699"/>
                </a:lnTo>
                <a:lnTo>
                  <a:pt x="2561217" y="575373"/>
                </a:lnTo>
                <a:lnTo>
                  <a:pt x="2511550" y="599042"/>
                </a:lnTo>
                <a:lnTo>
                  <a:pt x="2465697" y="624119"/>
                </a:lnTo>
                <a:lnTo>
                  <a:pt x="2423682" y="650588"/>
                </a:lnTo>
                <a:lnTo>
                  <a:pt x="2385524" y="678434"/>
                </a:lnTo>
                <a:lnTo>
                  <a:pt x="2351246" y="707642"/>
                </a:lnTo>
                <a:lnTo>
                  <a:pt x="2320870" y="738197"/>
                </a:lnTo>
                <a:lnTo>
                  <a:pt x="2294417" y="770083"/>
                </a:lnTo>
                <a:lnTo>
                  <a:pt x="2390321" y="770083"/>
                </a:lnTo>
                <a:lnTo>
                  <a:pt x="2409292" y="751690"/>
                </a:lnTo>
                <a:lnTo>
                  <a:pt x="2446755" y="721773"/>
                </a:lnTo>
                <a:lnTo>
                  <a:pt x="2489288" y="693348"/>
                </a:lnTo>
                <a:lnTo>
                  <a:pt x="2536878" y="666437"/>
                </a:lnTo>
                <a:lnTo>
                  <a:pt x="2589510" y="641062"/>
                </a:lnTo>
                <a:lnTo>
                  <a:pt x="3866581" y="135758"/>
                </a:lnTo>
                <a:lnTo>
                  <a:pt x="3779673" y="9331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14159" y="7472643"/>
            <a:ext cx="26543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52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303290" y="2565367"/>
            <a:ext cx="4434840" cy="3141345"/>
          </a:xfrm>
          <a:custGeom>
            <a:avLst/>
            <a:gdLst/>
            <a:ahLst/>
            <a:cxnLst/>
            <a:rect l="l" t="t" r="r" b="b"/>
            <a:pathLst>
              <a:path w="4434840" h="3141345">
                <a:moveTo>
                  <a:pt x="4434675" y="0"/>
                </a:moveTo>
                <a:lnTo>
                  <a:pt x="0" y="0"/>
                </a:lnTo>
                <a:lnTo>
                  <a:pt x="0" y="1047089"/>
                </a:lnTo>
                <a:lnTo>
                  <a:pt x="0" y="2094179"/>
                </a:lnTo>
                <a:lnTo>
                  <a:pt x="0" y="3141268"/>
                </a:lnTo>
                <a:lnTo>
                  <a:pt x="4434675" y="3141268"/>
                </a:lnTo>
                <a:lnTo>
                  <a:pt x="4434675" y="2094179"/>
                </a:lnTo>
                <a:lnTo>
                  <a:pt x="4434675" y="1047089"/>
                </a:lnTo>
                <a:lnTo>
                  <a:pt x="4434675" y="0"/>
                </a:lnTo>
                <a:close/>
              </a:path>
            </a:pathLst>
          </a:custGeom>
          <a:solidFill>
            <a:srgbClr val="004D7F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2662701" y="1773097"/>
          <a:ext cx="5854065" cy="890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5429"/>
                <a:gridCol w="1702435"/>
              </a:tblGrid>
              <a:tr h="791845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isbn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rating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540"/>
                </a:tc>
              </a:tr>
              <a:tr h="1046480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9788439736967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</a:tr>
              <a:tr h="1046480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9788439736967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</a:tr>
              <a:tr h="1036955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9788439736967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</a:tr>
              <a:tr h="1056640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900"/>
                        </a:spcBef>
                      </a:pPr>
                      <a:r>
                        <a:rPr dirty="0" sz="3550" spc="-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9780525573067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41300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900"/>
                        </a:spcBef>
                      </a:pPr>
                      <a:r>
                        <a:rPr dirty="0" sz="35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41300"/>
                </a:tc>
              </a:tr>
              <a:tr h="1036955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9780525573067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</a:tr>
              <a:tr h="1056640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900"/>
                        </a:spcBef>
                      </a:pPr>
                      <a:r>
                        <a:rPr dirty="0" sz="3550" spc="-27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9781529414431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41300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90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41300"/>
                </a:tc>
              </a:tr>
              <a:tr h="1046480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9781910695432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</a:tr>
              <a:tr h="781685">
                <a:tc>
                  <a:txBody>
                    <a:bodyPr/>
                    <a:lstStyle/>
                    <a:p>
                      <a:pPr algn="ctr" marR="36703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1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9781910695432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/>
                </a:tc>
              </a:tr>
            </a:tbl>
          </a:graphicData>
        </a:graphic>
      </p:graphicFrame>
      <p:grpSp>
        <p:nvGrpSpPr>
          <p:cNvPr id="4" name="object 4" descr=""/>
          <p:cNvGrpSpPr/>
          <p:nvPr/>
        </p:nvGrpSpPr>
        <p:grpSpPr>
          <a:xfrm>
            <a:off x="12198581" y="1465923"/>
            <a:ext cx="6638290" cy="9528810"/>
            <a:chOff x="12198581" y="1465923"/>
            <a:chExt cx="6638290" cy="9528810"/>
          </a:xfrm>
        </p:grpSpPr>
        <p:sp>
          <p:nvSpPr>
            <p:cNvPr id="5" name="object 5" descr=""/>
            <p:cNvSpPr/>
            <p:nvPr/>
          </p:nvSpPr>
          <p:spPr>
            <a:xfrm>
              <a:off x="12198581" y="1465923"/>
              <a:ext cx="6638290" cy="9528810"/>
            </a:xfrm>
            <a:custGeom>
              <a:avLst/>
              <a:gdLst/>
              <a:ahLst/>
              <a:cxnLst/>
              <a:rect l="l" t="t" r="r" b="b"/>
              <a:pathLst>
                <a:path w="6638290" h="9528810">
                  <a:moveTo>
                    <a:pt x="4539392" y="0"/>
                  </a:moveTo>
                  <a:lnTo>
                    <a:pt x="4539392" y="9528505"/>
                  </a:lnTo>
                </a:path>
                <a:path w="6638290" h="9528810">
                  <a:moveTo>
                    <a:pt x="0" y="1099442"/>
                  </a:moveTo>
                  <a:lnTo>
                    <a:pt x="6637992" y="1099442"/>
                  </a:lnTo>
                </a:path>
                <a:path w="6638290" h="9528810">
                  <a:moveTo>
                    <a:pt x="0" y="2146531"/>
                  </a:moveTo>
                  <a:lnTo>
                    <a:pt x="6637992" y="2146531"/>
                  </a:lnTo>
                </a:path>
                <a:path w="6638290" h="9528810">
                  <a:moveTo>
                    <a:pt x="0" y="3193620"/>
                  </a:moveTo>
                  <a:lnTo>
                    <a:pt x="6637992" y="3193620"/>
                  </a:lnTo>
                </a:path>
                <a:path w="6638290" h="9528810">
                  <a:moveTo>
                    <a:pt x="0" y="4240708"/>
                  </a:moveTo>
                  <a:lnTo>
                    <a:pt x="6637992" y="4240708"/>
                  </a:lnTo>
                </a:path>
                <a:path w="6638290" h="9528810">
                  <a:moveTo>
                    <a:pt x="0" y="5287797"/>
                  </a:moveTo>
                  <a:lnTo>
                    <a:pt x="6637992" y="5287797"/>
                  </a:lnTo>
                </a:path>
                <a:path w="6638290" h="9528810">
                  <a:moveTo>
                    <a:pt x="0" y="6334885"/>
                  </a:moveTo>
                  <a:lnTo>
                    <a:pt x="6637992" y="6334885"/>
                  </a:lnTo>
                </a:path>
                <a:path w="6638290" h="9528810">
                  <a:moveTo>
                    <a:pt x="0" y="7381974"/>
                  </a:moveTo>
                  <a:lnTo>
                    <a:pt x="6637992" y="7381974"/>
                  </a:lnTo>
                </a:path>
                <a:path w="6638290" h="9528810">
                  <a:moveTo>
                    <a:pt x="0" y="8429062"/>
                  </a:moveTo>
                  <a:lnTo>
                    <a:pt x="6637992" y="8429062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2198581" y="1465923"/>
              <a:ext cx="6638290" cy="9528810"/>
            </a:xfrm>
            <a:custGeom>
              <a:avLst/>
              <a:gdLst/>
              <a:ahLst/>
              <a:cxnLst/>
              <a:rect l="l" t="t" r="r" b="b"/>
              <a:pathLst>
                <a:path w="6638290" h="9528810">
                  <a:moveTo>
                    <a:pt x="52354" y="0"/>
                  </a:moveTo>
                  <a:lnTo>
                    <a:pt x="52354" y="4240708"/>
                  </a:lnTo>
                </a:path>
                <a:path w="6638290" h="9528810">
                  <a:moveTo>
                    <a:pt x="52354" y="4240708"/>
                  </a:moveTo>
                  <a:lnTo>
                    <a:pt x="52354" y="5287797"/>
                  </a:lnTo>
                </a:path>
                <a:path w="6638290" h="9528810">
                  <a:moveTo>
                    <a:pt x="52354" y="5287797"/>
                  </a:moveTo>
                  <a:lnTo>
                    <a:pt x="52354" y="6334885"/>
                  </a:lnTo>
                </a:path>
                <a:path w="6638290" h="9528810">
                  <a:moveTo>
                    <a:pt x="52354" y="6334885"/>
                  </a:moveTo>
                  <a:lnTo>
                    <a:pt x="52354" y="9528505"/>
                  </a:lnTo>
                </a:path>
                <a:path w="6638290" h="9528810">
                  <a:moveTo>
                    <a:pt x="6585638" y="0"/>
                  </a:moveTo>
                  <a:lnTo>
                    <a:pt x="6585638" y="9528505"/>
                  </a:lnTo>
                </a:path>
                <a:path w="6638290" h="9528810">
                  <a:moveTo>
                    <a:pt x="0" y="52354"/>
                  </a:moveTo>
                  <a:lnTo>
                    <a:pt x="6637992" y="52354"/>
                  </a:lnTo>
                </a:path>
                <a:path w="6638290" h="9528810">
                  <a:moveTo>
                    <a:pt x="0" y="9476151"/>
                  </a:moveTo>
                  <a:lnTo>
                    <a:pt x="6637992" y="9476151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323262" y="360127"/>
            <a:ext cx="234378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latin typeface="Verdana"/>
                <a:cs typeface="Verdana"/>
              </a:rPr>
              <a:t>ratings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728888" y="3941944"/>
            <a:ext cx="96139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isbn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163985" y="3941944"/>
            <a:ext cx="925194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title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146531" y="4743311"/>
            <a:ext cx="4141470" cy="1047115"/>
          </a:xfrm>
          <a:prstGeom prst="rect">
            <a:avLst/>
          </a:prstGeom>
          <a:solidFill>
            <a:srgbClr val="004D7F"/>
          </a:solidFill>
        </p:spPr>
        <p:txBody>
          <a:bodyPr wrap="square" lIns="0" tIns="231140" rIns="0" bIns="0" rtlCol="0" vert="horz">
            <a:spAutoFit/>
          </a:bodyPr>
          <a:lstStyle/>
          <a:p>
            <a:pPr marL="245745">
              <a:lnSpc>
                <a:spcPct val="100000"/>
              </a:lnSpc>
              <a:spcBef>
                <a:spcPts val="1820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9788439736967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733998" y="4962855"/>
            <a:ext cx="178498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Boulder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378369" y="6009944"/>
            <a:ext cx="805688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51985" algn="l"/>
              </a:tabLst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9780525573067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	The</a:t>
            </a:r>
            <a:r>
              <a:rPr dirty="0" sz="35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White</a:t>
            </a:r>
            <a:r>
              <a:rPr dirty="0" sz="3550" spc="-1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45">
                <a:solidFill>
                  <a:srgbClr val="FFFFFF"/>
                </a:solidFill>
                <a:latin typeface="Verdana"/>
                <a:cs typeface="Verdana"/>
              </a:rPr>
              <a:t>Book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537532" y="7057032"/>
            <a:ext cx="334391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275">
                <a:solidFill>
                  <a:srgbClr val="FFFFFF"/>
                </a:solidFill>
                <a:latin typeface="Verdana"/>
                <a:cs typeface="Verdana"/>
              </a:rPr>
              <a:t>9781529414431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854438" y="7057032"/>
            <a:ext cx="354457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Standing</a:t>
            </a:r>
            <a:r>
              <a:rPr dirty="0" sz="3550" spc="-2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25">
                <a:solidFill>
                  <a:srgbClr val="FFFFFF"/>
                </a:solidFill>
                <a:latin typeface="Verdana"/>
                <a:cs typeface="Verdana"/>
              </a:rPr>
              <a:t>Heavy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464592" y="8093650"/>
            <a:ext cx="348996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70">
                <a:solidFill>
                  <a:srgbClr val="FFFFFF"/>
                </a:solidFill>
                <a:latin typeface="Verdana"/>
                <a:cs typeface="Verdana"/>
              </a:rPr>
              <a:t>9781910695432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7856465" y="8093650"/>
            <a:ext cx="154051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Flights</a:t>
            </a:r>
            <a:endParaRPr sz="3550">
              <a:latin typeface="Verdana"/>
              <a:cs typeface="Verdana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2041822" y="3643868"/>
            <a:ext cx="9012555" cy="5340350"/>
            <a:chOff x="2041822" y="3643868"/>
            <a:chExt cx="9012555" cy="5340350"/>
          </a:xfrm>
        </p:grpSpPr>
        <p:sp>
          <p:nvSpPr>
            <p:cNvPr id="18" name="object 18" descr=""/>
            <p:cNvSpPr/>
            <p:nvPr/>
          </p:nvSpPr>
          <p:spPr>
            <a:xfrm>
              <a:off x="2041822" y="3643868"/>
              <a:ext cx="9012555" cy="5340350"/>
            </a:xfrm>
            <a:custGeom>
              <a:avLst/>
              <a:gdLst/>
              <a:ahLst/>
              <a:cxnLst/>
              <a:rect l="l" t="t" r="r" b="b"/>
              <a:pathLst>
                <a:path w="9012555" h="5340350">
                  <a:moveTo>
                    <a:pt x="4246145" y="0"/>
                  </a:moveTo>
                  <a:lnTo>
                    <a:pt x="4246145" y="5340151"/>
                  </a:lnTo>
                </a:path>
                <a:path w="9012555" h="5340350">
                  <a:moveTo>
                    <a:pt x="0" y="1099442"/>
                  </a:moveTo>
                  <a:lnTo>
                    <a:pt x="9012176" y="1099442"/>
                  </a:lnTo>
                </a:path>
                <a:path w="9012555" h="5340350">
                  <a:moveTo>
                    <a:pt x="0" y="2146531"/>
                  </a:moveTo>
                  <a:lnTo>
                    <a:pt x="9012176" y="2146531"/>
                  </a:lnTo>
                </a:path>
                <a:path w="9012555" h="5340350">
                  <a:moveTo>
                    <a:pt x="0" y="3193620"/>
                  </a:moveTo>
                  <a:lnTo>
                    <a:pt x="9012176" y="3193620"/>
                  </a:lnTo>
                </a:path>
                <a:path w="9012555" h="5340350">
                  <a:moveTo>
                    <a:pt x="0" y="4240708"/>
                  </a:moveTo>
                  <a:lnTo>
                    <a:pt x="9012176" y="4240708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041822" y="3643868"/>
              <a:ext cx="9012555" cy="5340350"/>
            </a:xfrm>
            <a:custGeom>
              <a:avLst/>
              <a:gdLst/>
              <a:ahLst/>
              <a:cxnLst/>
              <a:rect l="l" t="t" r="r" b="b"/>
              <a:pathLst>
                <a:path w="9012555" h="5340350">
                  <a:moveTo>
                    <a:pt x="52354" y="0"/>
                  </a:moveTo>
                  <a:lnTo>
                    <a:pt x="52354" y="5340151"/>
                  </a:lnTo>
                </a:path>
                <a:path w="9012555" h="5340350">
                  <a:moveTo>
                    <a:pt x="8959822" y="0"/>
                  </a:moveTo>
                  <a:lnTo>
                    <a:pt x="8959822" y="5340151"/>
                  </a:lnTo>
                </a:path>
                <a:path w="9012555" h="5340350">
                  <a:moveTo>
                    <a:pt x="0" y="52354"/>
                  </a:moveTo>
                  <a:lnTo>
                    <a:pt x="9012176" y="52354"/>
                  </a:lnTo>
                </a:path>
                <a:path w="9012555" h="5340350">
                  <a:moveTo>
                    <a:pt x="0" y="5287797"/>
                  </a:moveTo>
                  <a:lnTo>
                    <a:pt x="9012176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5508227" y="2511338"/>
            <a:ext cx="2079625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4">
                <a:solidFill>
                  <a:srgbClr val="FFFFFF"/>
                </a:solidFill>
                <a:latin typeface="Verdana"/>
                <a:cs typeface="Verdana"/>
              </a:rPr>
              <a:t>books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2303290" y="2565367"/>
            <a:ext cx="4434840" cy="3141345"/>
          </a:xfrm>
          <a:custGeom>
            <a:avLst/>
            <a:gdLst/>
            <a:ahLst/>
            <a:cxnLst/>
            <a:rect l="l" t="t" r="r" b="b"/>
            <a:pathLst>
              <a:path w="4434840" h="3141345">
                <a:moveTo>
                  <a:pt x="4434675" y="0"/>
                </a:moveTo>
                <a:lnTo>
                  <a:pt x="0" y="0"/>
                </a:lnTo>
                <a:lnTo>
                  <a:pt x="0" y="1047089"/>
                </a:lnTo>
                <a:lnTo>
                  <a:pt x="0" y="2094179"/>
                </a:lnTo>
                <a:lnTo>
                  <a:pt x="0" y="3141268"/>
                </a:lnTo>
                <a:lnTo>
                  <a:pt x="4434675" y="3141268"/>
                </a:lnTo>
                <a:lnTo>
                  <a:pt x="4434675" y="2094179"/>
                </a:lnTo>
                <a:lnTo>
                  <a:pt x="4434675" y="1047089"/>
                </a:lnTo>
                <a:lnTo>
                  <a:pt x="4434675" y="0"/>
                </a:lnTo>
                <a:close/>
              </a:path>
            </a:pathLst>
          </a:custGeom>
          <a:solidFill>
            <a:srgbClr val="004D7F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3552622" y="1773097"/>
          <a:ext cx="4964430" cy="890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85160"/>
                <a:gridCol w="1702435"/>
              </a:tblGrid>
              <a:tr h="791845">
                <a:tc>
                  <a:txBody>
                    <a:bodyPr/>
                    <a:lstStyle/>
                    <a:p>
                      <a:pPr algn="ctr" marR="125730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3550" spc="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book_id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rating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540"/>
                </a:tc>
              </a:tr>
              <a:tr h="1046480">
                <a:tc>
                  <a:txBody>
                    <a:bodyPr/>
                    <a:lstStyle/>
                    <a:p>
                      <a:pPr algn="ctr" marR="125730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</a:tr>
              <a:tr h="1046480">
                <a:tc>
                  <a:txBody>
                    <a:bodyPr/>
                    <a:lstStyle/>
                    <a:p>
                      <a:pPr algn="ctr" marR="125730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</a:tr>
              <a:tr h="1036955">
                <a:tc>
                  <a:txBody>
                    <a:bodyPr/>
                    <a:lstStyle/>
                    <a:p>
                      <a:pPr algn="ctr" marR="125730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</a:tr>
              <a:tr h="1056640">
                <a:tc>
                  <a:txBody>
                    <a:bodyPr/>
                    <a:lstStyle/>
                    <a:p>
                      <a:pPr algn="ctr" marR="1295400">
                        <a:lnSpc>
                          <a:spcPct val="100000"/>
                        </a:lnSpc>
                        <a:spcBef>
                          <a:spcPts val="190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41300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900"/>
                        </a:spcBef>
                      </a:pPr>
                      <a:r>
                        <a:rPr dirty="0" sz="35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41300"/>
                </a:tc>
              </a:tr>
              <a:tr h="1036955">
                <a:tc>
                  <a:txBody>
                    <a:bodyPr/>
                    <a:lstStyle/>
                    <a:p>
                      <a:pPr algn="ctr" marR="129540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</a:tr>
              <a:tr h="1056640">
                <a:tc>
                  <a:txBody>
                    <a:bodyPr/>
                    <a:lstStyle/>
                    <a:p>
                      <a:pPr algn="ctr" marR="1257300">
                        <a:lnSpc>
                          <a:spcPct val="100000"/>
                        </a:lnSpc>
                        <a:spcBef>
                          <a:spcPts val="190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41300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90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41300"/>
                </a:tc>
              </a:tr>
              <a:tr h="1046480">
                <a:tc>
                  <a:txBody>
                    <a:bodyPr/>
                    <a:lstStyle/>
                    <a:p>
                      <a:pPr algn="ctr" marR="126174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</a:tr>
              <a:tr h="781685">
                <a:tc>
                  <a:txBody>
                    <a:bodyPr/>
                    <a:lstStyle/>
                    <a:p>
                      <a:pPr algn="ctr" marR="126174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/>
                </a:tc>
                <a:tc>
                  <a:txBody>
                    <a:bodyPr/>
                    <a:lstStyle/>
                    <a:p>
                      <a:pPr algn="ctr" marL="30670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/>
                </a:tc>
              </a:tr>
            </a:tbl>
          </a:graphicData>
        </a:graphic>
      </p:graphicFrame>
      <p:grpSp>
        <p:nvGrpSpPr>
          <p:cNvPr id="4" name="object 4" descr=""/>
          <p:cNvGrpSpPr/>
          <p:nvPr/>
        </p:nvGrpSpPr>
        <p:grpSpPr>
          <a:xfrm>
            <a:off x="12198581" y="1465923"/>
            <a:ext cx="6638290" cy="9528810"/>
            <a:chOff x="12198581" y="1465923"/>
            <a:chExt cx="6638290" cy="9528810"/>
          </a:xfrm>
        </p:grpSpPr>
        <p:sp>
          <p:nvSpPr>
            <p:cNvPr id="5" name="object 5" descr=""/>
            <p:cNvSpPr/>
            <p:nvPr/>
          </p:nvSpPr>
          <p:spPr>
            <a:xfrm>
              <a:off x="12198581" y="1465923"/>
              <a:ext cx="6638290" cy="9528810"/>
            </a:xfrm>
            <a:custGeom>
              <a:avLst/>
              <a:gdLst/>
              <a:ahLst/>
              <a:cxnLst/>
              <a:rect l="l" t="t" r="r" b="b"/>
              <a:pathLst>
                <a:path w="6638290" h="9528810">
                  <a:moveTo>
                    <a:pt x="4539392" y="0"/>
                  </a:moveTo>
                  <a:lnTo>
                    <a:pt x="4539392" y="9528505"/>
                  </a:lnTo>
                </a:path>
                <a:path w="6638290" h="9528810">
                  <a:moveTo>
                    <a:pt x="0" y="1099442"/>
                  </a:moveTo>
                  <a:lnTo>
                    <a:pt x="6637992" y="1099442"/>
                  </a:lnTo>
                </a:path>
                <a:path w="6638290" h="9528810">
                  <a:moveTo>
                    <a:pt x="0" y="2146531"/>
                  </a:moveTo>
                  <a:lnTo>
                    <a:pt x="6637992" y="2146531"/>
                  </a:lnTo>
                </a:path>
                <a:path w="6638290" h="9528810">
                  <a:moveTo>
                    <a:pt x="0" y="3193620"/>
                  </a:moveTo>
                  <a:lnTo>
                    <a:pt x="6637992" y="3193620"/>
                  </a:lnTo>
                </a:path>
                <a:path w="6638290" h="9528810">
                  <a:moveTo>
                    <a:pt x="0" y="4240708"/>
                  </a:moveTo>
                  <a:lnTo>
                    <a:pt x="6637992" y="4240708"/>
                  </a:lnTo>
                </a:path>
                <a:path w="6638290" h="9528810">
                  <a:moveTo>
                    <a:pt x="0" y="5287797"/>
                  </a:moveTo>
                  <a:lnTo>
                    <a:pt x="6637992" y="5287797"/>
                  </a:lnTo>
                </a:path>
                <a:path w="6638290" h="9528810">
                  <a:moveTo>
                    <a:pt x="0" y="6334885"/>
                  </a:moveTo>
                  <a:lnTo>
                    <a:pt x="6637992" y="6334885"/>
                  </a:lnTo>
                </a:path>
                <a:path w="6638290" h="9528810">
                  <a:moveTo>
                    <a:pt x="0" y="7381974"/>
                  </a:moveTo>
                  <a:lnTo>
                    <a:pt x="6637992" y="7381974"/>
                  </a:lnTo>
                </a:path>
                <a:path w="6638290" h="9528810">
                  <a:moveTo>
                    <a:pt x="0" y="8429062"/>
                  </a:moveTo>
                  <a:lnTo>
                    <a:pt x="6637992" y="8429062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2198581" y="1465923"/>
              <a:ext cx="6638290" cy="9528810"/>
            </a:xfrm>
            <a:custGeom>
              <a:avLst/>
              <a:gdLst/>
              <a:ahLst/>
              <a:cxnLst/>
              <a:rect l="l" t="t" r="r" b="b"/>
              <a:pathLst>
                <a:path w="6638290" h="9528810">
                  <a:moveTo>
                    <a:pt x="52354" y="0"/>
                  </a:moveTo>
                  <a:lnTo>
                    <a:pt x="52354" y="4240708"/>
                  </a:lnTo>
                </a:path>
                <a:path w="6638290" h="9528810">
                  <a:moveTo>
                    <a:pt x="52354" y="4240708"/>
                  </a:moveTo>
                  <a:lnTo>
                    <a:pt x="52354" y="5287797"/>
                  </a:lnTo>
                </a:path>
                <a:path w="6638290" h="9528810">
                  <a:moveTo>
                    <a:pt x="52354" y="5287797"/>
                  </a:moveTo>
                  <a:lnTo>
                    <a:pt x="52354" y="6334885"/>
                  </a:lnTo>
                </a:path>
                <a:path w="6638290" h="9528810">
                  <a:moveTo>
                    <a:pt x="52354" y="6334885"/>
                  </a:moveTo>
                  <a:lnTo>
                    <a:pt x="52354" y="9528505"/>
                  </a:lnTo>
                </a:path>
                <a:path w="6638290" h="9528810">
                  <a:moveTo>
                    <a:pt x="6585638" y="0"/>
                  </a:moveTo>
                  <a:lnTo>
                    <a:pt x="6585638" y="9528505"/>
                  </a:lnTo>
                </a:path>
                <a:path w="6638290" h="9528810">
                  <a:moveTo>
                    <a:pt x="0" y="52354"/>
                  </a:moveTo>
                  <a:lnTo>
                    <a:pt x="6637992" y="52354"/>
                  </a:lnTo>
                </a:path>
                <a:path w="6638290" h="9528810">
                  <a:moveTo>
                    <a:pt x="0" y="9476151"/>
                  </a:moveTo>
                  <a:lnTo>
                    <a:pt x="6637992" y="9476151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323262" y="360127"/>
            <a:ext cx="234378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latin typeface="Verdana"/>
                <a:cs typeface="Verdana"/>
              </a:rPr>
              <a:t>ratings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1099442" y="4743311"/>
            <a:ext cx="1000125" cy="1047115"/>
          </a:xfrm>
          <a:custGeom>
            <a:avLst/>
            <a:gdLst/>
            <a:ahLst/>
            <a:cxnLst/>
            <a:rect l="l" t="t" r="r" b="b"/>
            <a:pathLst>
              <a:path w="1000125" h="1047114">
                <a:moveTo>
                  <a:pt x="0" y="1047088"/>
                </a:moveTo>
                <a:lnTo>
                  <a:pt x="999725" y="1047088"/>
                </a:lnTo>
                <a:lnTo>
                  <a:pt x="999725" y="0"/>
                </a:lnTo>
                <a:lnTo>
                  <a:pt x="0" y="0"/>
                </a:lnTo>
                <a:lnTo>
                  <a:pt x="0" y="1047088"/>
                </a:lnTo>
                <a:close/>
              </a:path>
            </a:pathLst>
          </a:custGeom>
          <a:solidFill>
            <a:srgbClr val="004D7F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9" name="object 9" descr=""/>
          <p:cNvGraphicFramePr>
            <a:graphicFrameLocks noGrp="1"/>
          </p:cNvGraphicFramePr>
          <p:nvPr/>
        </p:nvGraphicFramePr>
        <p:xfrm>
          <a:off x="1285952" y="3951042"/>
          <a:ext cx="9250680" cy="47129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3435"/>
                <a:gridCol w="4192270"/>
                <a:gridCol w="4168775"/>
              </a:tblGrid>
              <a:tr h="791845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isbn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 marL="51308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title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540"/>
                </a:tc>
              </a:tr>
              <a:tr h="1046480">
                <a:tc>
                  <a:txBody>
                    <a:bodyPr/>
                    <a:lstStyle/>
                    <a:p>
                      <a:pPr marL="22479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9788439736967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  <a:tc>
                  <a:txBody>
                    <a:bodyPr/>
                    <a:lstStyle/>
                    <a:p>
                      <a:pPr algn="ctr" marL="5130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Boulder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</a:tr>
              <a:tr h="1046480"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9780525573067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  <a:tc>
                  <a:txBody>
                    <a:bodyPr/>
                    <a:lstStyle/>
                    <a:p>
                      <a:pPr algn="ctr" marL="5130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The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White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4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</a:tr>
              <a:tr h="1046480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7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9781529414431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  <a:tc>
                  <a:txBody>
                    <a:bodyPr/>
                    <a:lstStyle/>
                    <a:p>
                      <a:pPr algn="ctr" marL="5130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Standing</a:t>
                      </a:r>
                      <a:r>
                        <a:rPr dirty="0" sz="3550" spc="-29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Heavy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/>
                </a:tc>
              </a:tr>
              <a:tr h="78168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1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9781910695432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/>
                </a:tc>
                <a:tc>
                  <a:txBody>
                    <a:bodyPr/>
                    <a:lstStyle/>
                    <a:p>
                      <a:pPr algn="ctr" marL="51308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Flights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/>
                </a:tc>
              </a:tr>
            </a:tbl>
          </a:graphicData>
        </a:graphic>
      </p:graphicFrame>
      <p:grpSp>
        <p:nvGrpSpPr>
          <p:cNvPr id="10" name="object 10" descr=""/>
          <p:cNvGrpSpPr/>
          <p:nvPr/>
        </p:nvGrpSpPr>
        <p:grpSpPr>
          <a:xfrm>
            <a:off x="994734" y="3643868"/>
            <a:ext cx="10067925" cy="5340350"/>
            <a:chOff x="994734" y="3643868"/>
            <a:chExt cx="10067925" cy="5340350"/>
          </a:xfrm>
        </p:grpSpPr>
        <p:sp>
          <p:nvSpPr>
            <p:cNvPr id="11" name="object 11" descr=""/>
            <p:cNvSpPr/>
            <p:nvPr/>
          </p:nvSpPr>
          <p:spPr>
            <a:xfrm>
              <a:off x="994734" y="3643868"/>
              <a:ext cx="10067925" cy="5340350"/>
            </a:xfrm>
            <a:custGeom>
              <a:avLst/>
              <a:gdLst/>
              <a:ahLst/>
              <a:cxnLst/>
              <a:rect l="l" t="t" r="r" b="b"/>
              <a:pathLst>
                <a:path w="10067925" h="5340350">
                  <a:moveTo>
                    <a:pt x="1104434" y="0"/>
                  </a:moveTo>
                  <a:lnTo>
                    <a:pt x="1104434" y="5340151"/>
                  </a:lnTo>
                </a:path>
                <a:path w="10067925" h="5340350">
                  <a:moveTo>
                    <a:pt x="5296585" y="0"/>
                  </a:moveTo>
                  <a:lnTo>
                    <a:pt x="5296585" y="5340151"/>
                  </a:lnTo>
                </a:path>
                <a:path w="10067925" h="5340350">
                  <a:moveTo>
                    <a:pt x="0" y="1099442"/>
                  </a:moveTo>
                  <a:lnTo>
                    <a:pt x="10067787" y="1099442"/>
                  </a:lnTo>
                </a:path>
                <a:path w="10067925" h="5340350">
                  <a:moveTo>
                    <a:pt x="0" y="2146531"/>
                  </a:moveTo>
                  <a:lnTo>
                    <a:pt x="10067787" y="2146531"/>
                  </a:lnTo>
                </a:path>
                <a:path w="10067925" h="5340350">
                  <a:moveTo>
                    <a:pt x="0" y="3193620"/>
                  </a:moveTo>
                  <a:lnTo>
                    <a:pt x="10067787" y="3193620"/>
                  </a:lnTo>
                </a:path>
                <a:path w="10067925" h="5340350">
                  <a:moveTo>
                    <a:pt x="0" y="4240708"/>
                  </a:moveTo>
                  <a:lnTo>
                    <a:pt x="10067787" y="4240708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994734" y="3643868"/>
              <a:ext cx="10067925" cy="5340350"/>
            </a:xfrm>
            <a:custGeom>
              <a:avLst/>
              <a:gdLst/>
              <a:ahLst/>
              <a:cxnLst/>
              <a:rect l="l" t="t" r="r" b="b"/>
              <a:pathLst>
                <a:path w="10067925" h="5340350">
                  <a:moveTo>
                    <a:pt x="52354" y="0"/>
                  </a:moveTo>
                  <a:lnTo>
                    <a:pt x="52354" y="5340151"/>
                  </a:lnTo>
                </a:path>
                <a:path w="10067925" h="5340350">
                  <a:moveTo>
                    <a:pt x="10015433" y="0"/>
                  </a:moveTo>
                  <a:lnTo>
                    <a:pt x="10015433" y="5340151"/>
                  </a:lnTo>
                </a:path>
                <a:path w="10067925" h="5340350">
                  <a:moveTo>
                    <a:pt x="0" y="52354"/>
                  </a:moveTo>
                  <a:lnTo>
                    <a:pt x="10067787" y="52354"/>
                  </a:lnTo>
                </a:path>
                <a:path w="10067925" h="5340350">
                  <a:moveTo>
                    <a:pt x="0" y="5287797"/>
                  </a:moveTo>
                  <a:lnTo>
                    <a:pt x="10067787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5508227" y="2511338"/>
            <a:ext cx="2079625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4">
                <a:solidFill>
                  <a:srgbClr val="FFFFFF"/>
                </a:solidFill>
                <a:latin typeface="Verdana"/>
                <a:cs typeface="Verdana"/>
              </a:rPr>
              <a:t>books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15578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pc="-155">
                <a:latin typeface="Verdana"/>
                <a:cs typeface="Verdana"/>
              </a:rPr>
              <a:t>Many-</a:t>
            </a:r>
            <a:r>
              <a:rPr dirty="0">
                <a:latin typeface="Verdana"/>
                <a:cs typeface="Verdana"/>
              </a:rPr>
              <a:t>to-</a:t>
            </a:r>
            <a:r>
              <a:rPr dirty="0" spc="-155">
                <a:latin typeface="Verdana"/>
                <a:cs typeface="Verdana"/>
              </a:rPr>
              <a:t>many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837305" y="3560100"/>
            <a:ext cx="6931025" cy="5340350"/>
            <a:chOff x="12837305" y="3560100"/>
            <a:chExt cx="6931025" cy="5340350"/>
          </a:xfrm>
        </p:grpSpPr>
        <p:sp>
          <p:nvSpPr>
            <p:cNvPr id="3" name="object 3" descr=""/>
            <p:cNvSpPr/>
            <p:nvPr/>
          </p:nvSpPr>
          <p:spPr>
            <a:xfrm>
              <a:off x="12837305" y="4659543"/>
              <a:ext cx="6931025" cy="3141345"/>
            </a:xfrm>
            <a:custGeom>
              <a:avLst/>
              <a:gdLst/>
              <a:ahLst/>
              <a:cxnLst/>
              <a:rect l="l" t="t" r="r" b="b"/>
              <a:pathLst>
                <a:path w="6931025" h="3141345">
                  <a:moveTo>
                    <a:pt x="0" y="0"/>
                  </a:moveTo>
                  <a:lnTo>
                    <a:pt x="6930852" y="0"/>
                  </a:lnTo>
                </a:path>
                <a:path w="6931025" h="3141345">
                  <a:moveTo>
                    <a:pt x="0" y="1047088"/>
                  </a:moveTo>
                  <a:lnTo>
                    <a:pt x="6930852" y="1047088"/>
                  </a:lnTo>
                </a:path>
                <a:path w="6931025" h="3141345">
                  <a:moveTo>
                    <a:pt x="0" y="2094177"/>
                  </a:moveTo>
                  <a:lnTo>
                    <a:pt x="6930852" y="2094177"/>
                  </a:lnTo>
                </a:path>
                <a:path w="6931025" h="3141345">
                  <a:moveTo>
                    <a:pt x="0" y="3141265"/>
                  </a:moveTo>
                  <a:lnTo>
                    <a:pt x="6930852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2837305" y="3560100"/>
              <a:ext cx="6931025" cy="5340350"/>
            </a:xfrm>
            <a:custGeom>
              <a:avLst/>
              <a:gdLst/>
              <a:ahLst/>
              <a:cxnLst/>
              <a:rect l="l" t="t" r="r" b="b"/>
              <a:pathLst>
                <a:path w="6931025" h="5340350">
                  <a:moveTo>
                    <a:pt x="52354" y="0"/>
                  </a:moveTo>
                  <a:lnTo>
                    <a:pt x="52354" y="5340151"/>
                  </a:lnTo>
                </a:path>
                <a:path w="6931025" h="5340350">
                  <a:moveTo>
                    <a:pt x="6878498" y="0"/>
                  </a:moveTo>
                  <a:lnTo>
                    <a:pt x="6878498" y="5340151"/>
                  </a:lnTo>
                </a:path>
                <a:path w="6931025" h="5340350">
                  <a:moveTo>
                    <a:pt x="0" y="52354"/>
                  </a:moveTo>
                  <a:lnTo>
                    <a:pt x="6930852" y="52354"/>
                  </a:lnTo>
                </a:path>
                <a:path w="6931025" h="5340350">
                  <a:moveTo>
                    <a:pt x="0" y="5287797"/>
                  </a:moveTo>
                  <a:lnTo>
                    <a:pt x="6930852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731888" y="2454304"/>
            <a:ext cx="207962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4">
                <a:latin typeface="Verdana"/>
                <a:cs typeface="Verdana"/>
              </a:rPr>
              <a:t>books</a:t>
            </a:r>
            <a:endParaRPr sz="5250">
              <a:latin typeface="Verdana"/>
              <a:cs typeface="Verdan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617782" y="3560100"/>
            <a:ext cx="5864225" cy="5340350"/>
            <a:chOff x="617782" y="3560100"/>
            <a:chExt cx="5864225" cy="5340350"/>
          </a:xfrm>
        </p:grpSpPr>
        <p:sp>
          <p:nvSpPr>
            <p:cNvPr id="7" name="object 7" descr=""/>
            <p:cNvSpPr/>
            <p:nvPr/>
          </p:nvSpPr>
          <p:spPr>
            <a:xfrm>
              <a:off x="722491" y="4659543"/>
              <a:ext cx="996315" cy="1047115"/>
            </a:xfrm>
            <a:custGeom>
              <a:avLst/>
              <a:gdLst/>
              <a:ahLst/>
              <a:cxnLst/>
              <a:rect l="l" t="t" r="r" b="b"/>
              <a:pathLst>
                <a:path w="996314" h="1047114">
                  <a:moveTo>
                    <a:pt x="0" y="1047088"/>
                  </a:moveTo>
                  <a:lnTo>
                    <a:pt x="996269" y="1047088"/>
                  </a:lnTo>
                  <a:lnTo>
                    <a:pt x="996269" y="0"/>
                  </a:lnTo>
                  <a:lnTo>
                    <a:pt x="0" y="0"/>
                  </a:lnTo>
                  <a:lnTo>
                    <a:pt x="0" y="1047088"/>
                  </a:lnTo>
                  <a:close/>
                </a:path>
              </a:pathLst>
            </a:custGeom>
            <a:solidFill>
              <a:srgbClr val="8C13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17782" y="4659543"/>
              <a:ext cx="5864225" cy="3141345"/>
            </a:xfrm>
            <a:custGeom>
              <a:avLst/>
              <a:gdLst/>
              <a:ahLst/>
              <a:cxnLst/>
              <a:rect l="l" t="t" r="r" b="b"/>
              <a:pathLst>
                <a:path w="5864225" h="3141345">
                  <a:moveTo>
                    <a:pt x="0" y="0"/>
                  </a:moveTo>
                  <a:lnTo>
                    <a:pt x="5863695" y="0"/>
                  </a:lnTo>
                </a:path>
                <a:path w="5864225" h="3141345">
                  <a:moveTo>
                    <a:pt x="0" y="1047088"/>
                  </a:moveTo>
                  <a:lnTo>
                    <a:pt x="5863695" y="1047088"/>
                  </a:lnTo>
                </a:path>
                <a:path w="5864225" h="3141345">
                  <a:moveTo>
                    <a:pt x="0" y="2094177"/>
                  </a:moveTo>
                  <a:lnTo>
                    <a:pt x="5863695" y="2094177"/>
                  </a:lnTo>
                </a:path>
                <a:path w="5864225" h="3141345">
                  <a:moveTo>
                    <a:pt x="0" y="3141265"/>
                  </a:moveTo>
                  <a:lnTo>
                    <a:pt x="5863695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17782" y="3560100"/>
              <a:ext cx="5864225" cy="5340350"/>
            </a:xfrm>
            <a:custGeom>
              <a:avLst/>
              <a:gdLst/>
              <a:ahLst/>
              <a:cxnLst/>
              <a:rect l="l" t="t" r="r" b="b"/>
              <a:pathLst>
                <a:path w="5864225" h="5340350">
                  <a:moveTo>
                    <a:pt x="52354" y="0"/>
                  </a:moveTo>
                  <a:lnTo>
                    <a:pt x="52354" y="5340151"/>
                  </a:lnTo>
                </a:path>
                <a:path w="5864225" h="5340350">
                  <a:moveTo>
                    <a:pt x="5811341" y="0"/>
                  </a:moveTo>
                  <a:lnTo>
                    <a:pt x="5811341" y="5340151"/>
                  </a:lnTo>
                </a:path>
                <a:path w="5864225" h="5340350">
                  <a:moveTo>
                    <a:pt x="0" y="52354"/>
                  </a:moveTo>
                  <a:lnTo>
                    <a:pt x="5863695" y="52354"/>
                  </a:lnTo>
                </a:path>
                <a:path w="5864225" h="5340350">
                  <a:moveTo>
                    <a:pt x="0" y="5287797"/>
                  </a:moveTo>
                  <a:lnTo>
                    <a:pt x="5863695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2262078" y="2454304"/>
            <a:ext cx="257810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7036434" y="3560100"/>
            <a:ext cx="0" cy="5340350"/>
          </a:xfrm>
          <a:custGeom>
            <a:avLst/>
            <a:gdLst/>
            <a:ahLst/>
            <a:cxnLst/>
            <a:rect l="l" t="t" r="r" b="b"/>
            <a:pathLst>
              <a:path w="0" h="5340350">
                <a:moveTo>
                  <a:pt x="0" y="0"/>
                </a:moveTo>
                <a:lnTo>
                  <a:pt x="0" y="5340151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2276343" y="3560100"/>
            <a:ext cx="0" cy="5340350"/>
          </a:xfrm>
          <a:custGeom>
            <a:avLst/>
            <a:gdLst/>
            <a:ahLst/>
            <a:cxnLst/>
            <a:rect l="l" t="t" r="r" b="b"/>
            <a:pathLst>
              <a:path w="0" h="5340350">
                <a:moveTo>
                  <a:pt x="0" y="0"/>
                </a:moveTo>
                <a:lnTo>
                  <a:pt x="0" y="5340151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3" name="object 13" descr=""/>
          <p:cNvGraphicFramePr>
            <a:graphicFrameLocks noGrp="1"/>
          </p:cNvGraphicFramePr>
          <p:nvPr/>
        </p:nvGraphicFramePr>
        <p:xfrm>
          <a:off x="901418" y="3664810"/>
          <a:ext cx="18441670" cy="51282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7244"/>
                <a:gridCol w="4762500"/>
                <a:gridCol w="502285"/>
                <a:gridCol w="104139"/>
                <a:gridCol w="2567304"/>
                <a:gridCol w="2567304"/>
                <a:gridCol w="104140"/>
                <a:gridCol w="508000"/>
                <a:gridCol w="104140"/>
                <a:gridCol w="1000125"/>
                <a:gridCol w="1255394"/>
                <a:gridCol w="4067175"/>
              </a:tblGrid>
              <a:tr h="99441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author_id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book_id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isbn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title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Eva</a:t>
                      </a:r>
                      <a:r>
                        <a:rPr dirty="0" sz="3550" spc="-3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Baltasar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Boulder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Han</a:t>
                      </a:r>
                      <a:r>
                        <a:rPr dirty="0" sz="3550" spc="-3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Kang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4604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4635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The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White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4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924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Gauz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333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6032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Standing</a:t>
                      </a:r>
                      <a:r>
                        <a:rPr dirty="0" sz="3550" spc="-29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Heavy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99441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Olga</a:t>
                      </a: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Tokarczuk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206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Flights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14" name="object 14" descr=""/>
          <p:cNvSpPr txBox="1"/>
          <p:nvPr/>
        </p:nvSpPr>
        <p:spPr>
          <a:xfrm>
            <a:off x="8139948" y="2454304"/>
            <a:ext cx="308483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authored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15578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pc="-10">
                <a:solidFill>
                  <a:srgbClr val="000000"/>
                </a:solidFill>
                <a:latin typeface="Verdana"/>
                <a:cs typeface="Verdana"/>
              </a:rPr>
              <a:t>Break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15578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pc="-10">
                <a:latin typeface="Verdana"/>
                <a:cs typeface="Verdana"/>
              </a:rPr>
              <a:t>Subqueries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15578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>
                <a:latin typeface="Verdana"/>
                <a:cs typeface="Verdana"/>
              </a:rPr>
              <a:t>One-to-</a:t>
            </a:r>
            <a:r>
              <a:rPr dirty="0" spc="-170">
                <a:latin typeface="Verdana"/>
                <a:cs typeface="Verdana"/>
              </a:rPr>
              <a:t>many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630163" y="3282278"/>
            <a:ext cx="283019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publisher_id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5141457" y="3282278"/>
            <a:ext cx="925194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title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0894685" y="4303189"/>
            <a:ext cx="30099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5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4244792" y="4303189"/>
            <a:ext cx="271843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Minor</a:t>
            </a:r>
            <a:r>
              <a:rPr dirty="0" sz="355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Detail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0894685" y="5350278"/>
            <a:ext cx="30099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5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4645733" y="5350278"/>
            <a:ext cx="1917064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25">
                <a:solidFill>
                  <a:srgbClr val="FFFFFF"/>
                </a:solidFill>
                <a:latin typeface="Verdana"/>
                <a:cs typeface="Verdana"/>
              </a:rPr>
              <a:t>Paradais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756458" y="6397366"/>
            <a:ext cx="57785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70">
                <a:solidFill>
                  <a:srgbClr val="FFFFFF"/>
                </a:solidFill>
                <a:latin typeface="Verdana"/>
                <a:cs typeface="Verdana"/>
              </a:rPr>
              <a:t>33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3564017" y="6397366"/>
            <a:ext cx="408051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Love</a:t>
            </a:r>
            <a:r>
              <a:rPr dirty="0" sz="35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5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5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50">
                <a:solidFill>
                  <a:srgbClr val="FFFFFF"/>
                </a:solidFill>
                <a:latin typeface="Verdana"/>
                <a:cs typeface="Verdana"/>
              </a:rPr>
              <a:t>New</a:t>
            </a:r>
            <a:r>
              <a:rPr dirty="0" sz="35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400">
                <a:solidFill>
                  <a:srgbClr val="FFFFFF"/>
                </a:solidFill>
                <a:latin typeface="Verdana"/>
                <a:cs typeface="Verdana"/>
              </a:rPr>
              <a:t>…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0869921" y="7433984"/>
            <a:ext cx="35052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400">
                <a:solidFill>
                  <a:srgbClr val="FFFFFF"/>
                </a:solidFill>
                <a:latin typeface="Verdana"/>
                <a:cs typeface="Verdana"/>
              </a:rPr>
              <a:t>…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5428714" y="7433984"/>
            <a:ext cx="35052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400">
                <a:solidFill>
                  <a:srgbClr val="FFFFFF"/>
                </a:solidFill>
                <a:latin typeface="Verdana"/>
                <a:cs typeface="Verdana"/>
              </a:rPr>
              <a:t>…</a:t>
            </a:r>
            <a:endParaRPr sz="3550">
              <a:latin typeface="Verdana"/>
              <a:cs typeface="Verdana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9402854" y="2984202"/>
            <a:ext cx="9295765" cy="5340350"/>
            <a:chOff x="9402854" y="2984202"/>
            <a:chExt cx="9295765" cy="5340350"/>
          </a:xfrm>
        </p:grpSpPr>
        <p:sp>
          <p:nvSpPr>
            <p:cNvPr id="13" name="object 13" descr=""/>
            <p:cNvSpPr/>
            <p:nvPr/>
          </p:nvSpPr>
          <p:spPr>
            <a:xfrm>
              <a:off x="9402854" y="2984202"/>
              <a:ext cx="9295765" cy="5340350"/>
            </a:xfrm>
            <a:custGeom>
              <a:avLst/>
              <a:gdLst/>
              <a:ahLst/>
              <a:cxnLst/>
              <a:rect l="l" t="t" r="r" b="b"/>
              <a:pathLst>
                <a:path w="9295765" h="5340350">
                  <a:moveTo>
                    <a:pt x="3195609" y="0"/>
                  </a:moveTo>
                  <a:lnTo>
                    <a:pt x="3195609" y="5340151"/>
                  </a:lnTo>
                </a:path>
                <a:path w="9295765" h="5340350">
                  <a:moveTo>
                    <a:pt x="0" y="1099442"/>
                  </a:moveTo>
                  <a:lnTo>
                    <a:pt x="9295598" y="1099442"/>
                  </a:lnTo>
                </a:path>
                <a:path w="9295765" h="5340350">
                  <a:moveTo>
                    <a:pt x="0" y="2146531"/>
                  </a:moveTo>
                  <a:lnTo>
                    <a:pt x="9295598" y="2146531"/>
                  </a:lnTo>
                </a:path>
                <a:path w="9295765" h="5340350">
                  <a:moveTo>
                    <a:pt x="0" y="3193620"/>
                  </a:moveTo>
                  <a:lnTo>
                    <a:pt x="9295598" y="3193620"/>
                  </a:lnTo>
                </a:path>
                <a:path w="9295765" h="5340350">
                  <a:moveTo>
                    <a:pt x="0" y="4240708"/>
                  </a:moveTo>
                  <a:lnTo>
                    <a:pt x="9295598" y="4240708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9402854" y="2984202"/>
              <a:ext cx="9295765" cy="5340350"/>
            </a:xfrm>
            <a:custGeom>
              <a:avLst/>
              <a:gdLst/>
              <a:ahLst/>
              <a:cxnLst/>
              <a:rect l="l" t="t" r="r" b="b"/>
              <a:pathLst>
                <a:path w="9295765" h="5340350">
                  <a:moveTo>
                    <a:pt x="52354" y="0"/>
                  </a:moveTo>
                  <a:lnTo>
                    <a:pt x="52354" y="5340151"/>
                  </a:lnTo>
                </a:path>
                <a:path w="9295765" h="5340350">
                  <a:moveTo>
                    <a:pt x="9243244" y="0"/>
                  </a:moveTo>
                  <a:lnTo>
                    <a:pt x="9243244" y="5340151"/>
                  </a:lnTo>
                </a:path>
                <a:path w="9295765" h="5340350">
                  <a:moveTo>
                    <a:pt x="0" y="52354"/>
                  </a:moveTo>
                  <a:lnTo>
                    <a:pt x="9295598" y="52354"/>
                  </a:lnTo>
                </a:path>
                <a:path w="9295765" h="5340350">
                  <a:moveTo>
                    <a:pt x="0" y="5287797"/>
                  </a:moveTo>
                  <a:lnTo>
                    <a:pt x="9295598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3012370" y="1863553"/>
            <a:ext cx="207962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4">
                <a:latin typeface="Verdana"/>
                <a:cs typeface="Verdana"/>
              </a:rPr>
              <a:t>books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769708" y="3282278"/>
            <a:ext cx="45656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70">
                <a:solidFill>
                  <a:srgbClr val="FFFFFF"/>
                </a:solidFill>
                <a:latin typeface="Verdana"/>
                <a:cs typeface="Verdana"/>
              </a:rPr>
              <a:t>id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427387" y="3282278"/>
            <a:ext cx="212915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publisher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847376" y="4303189"/>
            <a:ext cx="30099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5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168269" y="4303189"/>
            <a:ext cx="464756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Fitzcarraldo</a:t>
            </a:r>
            <a:r>
              <a:rPr dirty="0" sz="3550" spc="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Editions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715453" y="5350278"/>
            <a:ext cx="56515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20">
                <a:solidFill>
                  <a:srgbClr val="FFFFFF"/>
                </a:solidFill>
                <a:latin typeface="Verdana"/>
                <a:cs typeface="Verdana"/>
              </a:rPr>
              <a:t>22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905325" y="5350278"/>
            <a:ext cx="317309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45">
                <a:solidFill>
                  <a:srgbClr val="FFFFFF"/>
                </a:solidFill>
                <a:latin typeface="Verdana"/>
                <a:cs typeface="Verdana"/>
              </a:rPr>
              <a:t>Seagull</a:t>
            </a:r>
            <a:r>
              <a:rPr dirty="0" sz="355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Books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709150" y="6397366"/>
            <a:ext cx="609790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80185" algn="l"/>
              </a:tabLst>
            </a:pPr>
            <a:r>
              <a:rPr dirty="0" sz="3550" spc="-25">
                <a:solidFill>
                  <a:srgbClr val="FFFFFF"/>
                </a:solidFill>
                <a:latin typeface="Verdana"/>
                <a:cs typeface="Verdana"/>
              </a:rPr>
              <a:t>33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Yale</a:t>
            </a:r>
            <a:r>
              <a:rPr dirty="0" sz="355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40">
                <a:solidFill>
                  <a:srgbClr val="FFFFFF"/>
                </a:solidFill>
                <a:latin typeface="Verdana"/>
                <a:cs typeface="Verdana"/>
              </a:rPr>
              <a:t>University</a:t>
            </a:r>
            <a:r>
              <a:rPr dirty="0" sz="355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Press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822612" y="7433984"/>
            <a:ext cx="35052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400">
                <a:solidFill>
                  <a:srgbClr val="FFFFFF"/>
                </a:solidFill>
                <a:latin typeface="Verdana"/>
                <a:cs typeface="Verdana"/>
              </a:rPr>
              <a:t>…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316627" y="7433984"/>
            <a:ext cx="35052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400">
                <a:solidFill>
                  <a:srgbClr val="FFFFFF"/>
                </a:solidFill>
                <a:latin typeface="Verdana"/>
                <a:cs typeface="Verdana"/>
              </a:rPr>
              <a:t>…</a:t>
            </a:r>
            <a:endParaRPr sz="3550">
              <a:latin typeface="Verdana"/>
              <a:cs typeface="Verdana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1403098" y="2984202"/>
            <a:ext cx="7166609" cy="5340350"/>
            <a:chOff x="1403098" y="2984202"/>
            <a:chExt cx="7166609" cy="5340350"/>
          </a:xfrm>
        </p:grpSpPr>
        <p:sp>
          <p:nvSpPr>
            <p:cNvPr id="12" name="object 12" descr=""/>
            <p:cNvSpPr/>
            <p:nvPr/>
          </p:nvSpPr>
          <p:spPr>
            <a:xfrm>
              <a:off x="1403098" y="2984202"/>
              <a:ext cx="7166609" cy="5340350"/>
            </a:xfrm>
            <a:custGeom>
              <a:avLst/>
              <a:gdLst/>
              <a:ahLst/>
              <a:cxnLst/>
              <a:rect l="l" t="t" r="r" b="b"/>
              <a:pathLst>
                <a:path w="7166609" h="5340350">
                  <a:moveTo>
                    <a:pt x="1100503" y="0"/>
                  </a:moveTo>
                  <a:lnTo>
                    <a:pt x="1100503" y="5340151"/>
                  </a:lnTo>
                </a:path>
                <a:path w="7166609" h="5340350">
                  <a:moveTo>
                    <a:pt x="0" y="1099442"/>
                  </a:moveTo>
                  <a:lnTo>
                    <a:pt x="7166035" y="1099442"/>
                  </a:lnTo>
                </a:path>
                <a:path w="7166609" h="5340350">
                  <a:moveTo>
                    <a:pt x="0" y="2146531"/>
                  </a:moveTo>
                  <a:lnTo>
                    <a:pt x="7166035" y="2146531"/>
                  </a:lnTo>
                </a:path>
                <a:path w="7166609" h="5340350">
                  <a:moveTo>
                    <a:pt x="0" y="3193620"/>
                  </a:moveTo>
                  <a:lnTo>
                    <a:pt x="7166035" y="3193620"/>
                  </a:lnTo>
                </a:path>
                <a:path w="7166609" h="5340350">
                  <a:moveTo>
                    <a:pt x="0" y="4240708"/>
                  </a:moveTo>
                  <a:lnTo>
                    <a:pt x="7166035" y="4240708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403098" y="2984202"/>
              <a:ext cx="7166609" cy="5340350"/>
            </a:xfrm>
            <a:custGeom>
              <a:avLst/>
              <a:gdLst/>
              <a:ahLst/>
              <a:cxnLst/>
              <a:rect l="l" t="t" r="r" b="b"/>
              <a:pathLst>
                <a:path w="7166609" h="5340350">
                  <a:moveTo>
                    <a:pt x="52354" y="0"/>
                  </a:moveTo>
                  <a:lnTo>
                    <a:pt x="52354" y="5340151"/>
                  </a:lnTo>
                </a:path>
                <a:path w="7166609" h="5340350">
                  <a:moveTo>
                    <a:pt x="7113680" y="0"/>
                  </a:moveTo>
                  <a:lnTo>
                    <a:pt x="7113680" y="5340151"/>
                  </a:lnTo>
                </a:path>
                <a:path w="7166609" h="5340350">
                  <a:moveTo>
                    <a:pt x="0" y="52354"/>
                  </a:moveTo>
                  <a:lnTo>
                    <a:pt x="7166035" y="52354"/>
                  </a:lnTo>
                </a:path>
                <a:path w="7166609" h="5340350">
                  <a:moveTo>
                    <a:pt x="0" y="5287797"/>
                  </a:moveTo>
                  <a:lnTo>
                    <a:pt x="7166035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9630163" y="3282278"/>
            <a:ext cx="283019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publisher_id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5141457" y="3282278"/>
            <a:ext cx="925194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title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0894685" y="4303189"/>
            <a:ext cx="30099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5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4244792" y="4303189"/>
            <a:ext cx="271843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Minor</a:t>
            </a:r>
            <a:r>
              <a:rPr dirty="0" sz="355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Detail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0894685" y="5350278"/>
            <a:ext cx="30099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5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4645733" y="5350278"/>
            <a:ext cx="1917064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25">
                <a:solidFill>
                  <a:srgbClr val="FFFFFF"/>
                </a:solidFill>
                <a:latin typeface="Verdana"/>
                <a:cs typeface="Verdana"/>
              </a:rPr>
              <a:t>Paradais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0756458" y="6397366"/>
            <a:ext cx="57785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70">
                <a:solidFill>
                  <a:srgbClr val="FFFFFF"/>
                </a:solidFill>
                <a:latin typeface="Verdana"/>
                <a:cs typeface="Verdana"/>
              </a:rPr>
              <a:t>33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3564017" y="6397366"/>
            <a:ext cx="408051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Love</a:t>
            </a:r>
            <a:r>
              <a:rPr dirty="0" sz="35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5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5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50">
                <a:solidFill>
                  <a:srgbClr val="FFFFFF"/>
                </a:solidFill>
                <a:latin typeface="Verdana"/>
                <a:cs typeface="Verdana"/>
              </a:rPr>
              <a:t>New</a:t>
            </a:r>
            <a:r>
              <a:rPr dirty="0" sz="35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400">
                <a:solidFill>
                  <a:srgbClr val="FFFFFF"/>
                </a:solidFill>
                <a:latin typeface="Verdana"/>
                <a:cs typeface="Verdana"/>
              </a:rPr>
              <a:t>…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0869921" y="7433984"/>
            <a:ext cx="35052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400">
                <a:solidFill>
                  <a:srgbClr val="FFFFFF"/>
                </a:solidFill>
                <a:latin typeface="Verdana"/>
                <a:cs typeface="Verdana"/>
              </a:rPr>
              <a:t>…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5428714" y="7433984"/>
            <a:ext cx="35052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400">
                <a:solidFill>
                  <a:srgbClr val="FFFFFF"/>
                </a:solidFill>
                <a:latin typeface="Verdana"/>
                <a:cs typeface="Verdana"/>
              </a:rPr>
              <a:t>…</a:t>
            </a:r>
            <a:endParaRPr sz="3550">
              <a:latin typeface="Verdana"/>
              <a:cs typeface="Verdana"/>
            </a:endParaRPr>
          </a:p>
        </p:txBody>
      </p:sp>
      <p:grpSp>
        <p:nvGrpSpPr>
          <p:cNvPr id="24" name="object 24" descr=""/>
          <p:cNvGrpSpPr/>
          <p:nvPr/>
        </p:nvGrpSpPr>
        <p:grpSpPr>
          <a:xfrm>
            <a:off x="9402854" y="2984202"/>
            <a:ext cx="9295765" cy="5340350"/>
            <a:chOff x="9402854" y="2984202"/>
            <a:chExt cx="9295765" cy="5340350"/>
          </a:xfrm>
        </p:grpSpPr>
        <p:sp>
          <p:nvSpPr>
            <p:cNvPr id="25" name="object 25" descr=""/>
            <p:cNvSpPr/>
            <p:nvPr/>
          </p:nvSpPr>
          <p:spPr>
            <a:xfrm>
              <a:off x="9402854" y="2984202"/>
              <a:ext cx="9295765" cy="5340350"/>
            </a:xfrm>
            <a:custGeom>
              <a:avLst/>
              <a:gdLst/>
              <a:ahLst/>
              <a:cxnLst/>
              <a:rect l="l" t="t" r="r" b="b"/>
              <a:pathLst>
                <a:path w="9295765" h="5340350">
                  <a:moveTo>
                    <a:pt x="3195609" y="0"/>
                  </a:moveTo>
                  <a:lnTo>
                    <a:pt x="3195609" y="5340151"/>
                  </a:lnTo>
                </a:path>
                <a:path w="9295765" h="5340350">
                  <a:moveTo>
                    <a:pt x="0" y="1099442"/>
                  </a:moveTo>
                  <a:lnTo>
                    <a:pt x="9295598" y="1099442"/>
                  </a:lnTo>
                </a:path>
                <a:path w="9295765" h="5340350">
                  <a:moveTo>
                    <a:pt x="0" y="2146531"/>
                  </a:moveTo>
                  <a:lnTo>
                    <a:pt x="9295598" y="2146531"/>
                  </a:lnTo>
                </a:path>
                <a:path w="9295765" h="5340350">
                  <a:moveTo>
                    <a:pt x="0" y="3193620"/>
                  </a:moveTo>
                  <a:lnTo>
                    <a:pt x="9295598" y="3193620"/>
                  </a:lnTo>
                </a:path>
                <a:path w="9295765" h="5340350">
                  <a:moveTo>
                    <a:pt x="0" y="4240708"/>
                  </a:moveTo>
                  <a:lnTo>
                    <a:pt x="9295598" y="4240708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9402854" y="2984202"/>
              <a:ext cx="9295765" cy="5340350"/>
            </a:xfrm>
            <a:custGeom>
              <a:avLst/>
              <a:gdLst/>
              <a:ahLst/>
              <a:cxnLst/>
              <a:rect l="l" t="t" r="r" b="b"/>
              <a:pathLst>
                <a:path w="9295765" h="5340350">
                  <a:moveTo>
                    <a:pt x="52354" y="0"/>
                  </a:moveTo>
                  <a:lnTo>
                    <a:pt x="52354" y="5340151"/>
                  </a:lnTo>
                </a:path>
                <a:path w="9295765" h="5340350">
                  <a:moveTo>
                    <a:pt x="9243244" y="0"/>
                  </a:moveTo>
                  <a:lnTo>
                    <a:pt x="9243244" y="5340151"/>
                  </a:lnTo>
                </a:path>
                <a:path w="9295765" h="5340350">
                  <a:moveTo>
                    <a:pt x="0" y="52354"/>
                  </a:moveTo>
                  <a:lnTo>
                    <a:pt x="9295598" y="52354"/>
                  </a:lnTo>
                </a:path>
                <a:path w="9295765" h="5340350">
                  <a:moveTo>
                    <a:pt x="0" y="5287797"/>
                  </a:moveTo>
                  <a:lnTo>
                    <a:pt x="9295598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3241254" y="1863553"/>
            <a:ext cx="3492500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latin typeface="Verdana"/>
                <a:cs typeface="Verdana"/>
              </a:rPr>
              <a:t>publishers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3012370" y="1863553"/>
            <a:ext cx="2079625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4">
                <a:solidFill>
                  <a:srgbClr val="FFFFFF"/>
                </a:solidFill>
                <a:latin typeface="Verdana"/>
                <a:cs typeface="Verdana"/>
              </a:rPr>
              <a:t>books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507807" y="4083645"/>
            <a:ext cx="996315" cy="1047115"/>
          </a:xfrm>
          <a:custGeom>
            <a:avLst/>
            <a:gdLst/>
            <a:ahLst/>
            <a:cxnLst/>
            <a:rect l="l" t="t" r="r" b="b"/>
            <a:pathLst>
              <a:path w="996314" h="1047114">
                <a:moveTo>
                  <a:pt x="0" y="1047088"/>
                </a:moveTo>
                <a:lnTo>
                  <a:pt x="995794" y="1047088"/>
                </a:lnTo>
                <a:lnTo>
                  <a:pt x="995794" y="0"/>
                </a:lnTo>
                <a:lnTo>
                  <a:pt x="0" y="0"/>
                </a:lnTo>
                <a:lnTo>
                  <a:pt x="0" y="1047088"/>
                </a:lnTo>
                <a:close/>
              </a:path>
            </a:pathLst>
          </a:custGeom>
          <a:solidFill>
            <a:srgbClr val="004D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769708" y="3282278"/>
            <a:ext cx="45656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70">
                <a:solidFill>
                  <a:srgbClr val="FFFFFF"/>
                </a:solidFill>
                <a:latin typeface="Verdana"/>
                <a:cs typeface="Verdana"/>
              </a:rPr>
              <a:t>id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427387" y="3282278"/>
            <a:ext cx="212915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publisher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847376" y="4303189"/>
            <a:ext cx="30099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5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168269" y="4303189"/>
            <a:ext cx="464756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Fitzcarraldo</a:t>
            </a:r>
            <a:r>
              <a:rPr dirty="0" sz="3550" spc="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Editions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715453" y="5350278"/>
            <a:ext cx="56515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20">
                <a:solidFill>
                  <a:srgbClr val="FFFFFF"/>
                </a:solidFill>
                <a:latin typeface="Verdana"/>
                <a:cs typeface="Verdana"/>
              </a:rPr>
              <a:t>22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905325" y="5350278"/>
            <a:ext cx="317309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45">
                <a:solidFill>
                  <a:srgbClr val="FFFFFF"/>
                </a:solidFill>
                <a:latin typeface="Verdana"/>
                <a:cs typeface="Verdana"/>
              </a:rPr>
              <a:t>Seagull</a:t>
            </a:r>
            <a:r>
              <a:rPr dirty="0" sz="355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Books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709150" y="6397366"/>
            <a:ext cx="609790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80185" algn="l"/>
              </a:tabLst>
            </a:pPr>
            <a:r>
              <a:rPr dirty="0" sz="3550" spc="-25">
                <a:solidFill>
                  <a:srgbClr val="FFFFFF"/>
                </a:solidFill>
                <a:latin typeface="Verdana"/>
                <a:cs typeface="Verdana"/>
              </a:rPr>
              <a:t>33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Yale</a:t>
            </a:r>
            <a:r>
              <a:rPr dirty="0" sz="355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40">
                <a:solidFill>
                  <a:srgbClr val="FFFFFF"/>
                </a:solidFill>
                <a:latin typeface="Verdana"/>
                <a:cs typeface="Verdana"/>
              </a:rPr>
              <a:t>University</a:t>
            </a:r>
            <a:r>
              <a:rPr dirty="0" sz="355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Press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822612" y="7433984"/>
            <a:ext cx="35052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400">
                <a:solidFill>
                  <a:srgbClr val="FFFFFF"/>
                </a:solidFill>
                <a:latin typeface="Verdana"/>
                <a:cs typeface="Verdana"/>
              </a:rPr>
              <a:t>…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316627" y="7433984"/>
            <a:ext cx="35052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400">
                <a:solidFill>
                  <a:srgbClr val="FFFFFF"/>
                </a:solidFill>
                <a:latin typeface="Verdana"/>
                <a:cs typeface="Verdana"/>
              </a:rPr>
              <a:t>…</a:t>
            </a:r>
            <a:endParaRPr sz="3550">
              <a:latin typeface="Verdana"/>
              <a:cs typeface="Verdana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1403098" y="2984202"/>
            <a:ext cx="7166609" cy="5340350"/>
            <a:chOff x="1403098" y="2984202"/>
            <a:chExt cx="7166609" cy="5340350"/>
          </a:xfrm>
        </p:grpSpPr>
        <p:sp>
          <p:nvSpPr>
            <p:cNvPr id="13" name="object 13" descr=""/>
            <p:cNvSpPr/>
            <p:nvPr/>
          </p:nvSpPr>
          <p:spPr>
            <a:xfrm>
              <a:off x="1403098" y="2984202"/>
              <a:ext cx="7166609" cy="5340350"/>
            </a:xfrm>
            <a:custGeom>
              <a:avLst/>
              <a:gdLst/>
              <a:ahLst/>
              <a:cxnLst/>
              <a:rect l="l" t="t" r="r" b="b"/>
              <a:pathLst>
                <a:path w="7166609" h="5340350">
                  <a:moveTo>
                    <a:pt x="1100503" y="0"/>
                  </a:moveTo>
                  <a:lnTo>
                    <a:pt x="1100503" y="5340151"/>
                  </a:lnTo>
                </a:path>
                <a:path w="7166609" h="5340350">
                  <a:moveTo>
                    <a:pt x="0" y="1099442"/>
                  </a:moveTo>
                  <a:lnTo>
                    <a:pt x="7166035" y="1099442"/>
                  </a:lnTo>
                </a:path>
                <a:path w="7166609" h="5340350">
                  <a:moveTo>
                    <a:pt x="0" y="2146531"/>
                  </a:moveTo>
                  <a:lnTo>
                    <a:pt x="7166035" y="2146531"/>
                  </a:lnTo>
                </a:path>
                <a:path w="7166609" h="5340350">
                  <a:moveTo>
                    <a:pt x="0" y="3193620"/>
                  </a:moveTo>
                  <a:lnTo>
                    <a:pt x="7166035" y="3193620"/>
                  </a:lnTo>
                </a:path>
                <a:path w="7166609" h="5340350">
                  <a:moveTo>
                    <a:pt x="0" y="4240708"/>
                  </a:moveTo>
                  <a:lnTo>
                    <a:pt x="7166035" y="4240708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403098" y="2984202"/>
              <a:ext cx="7166609" cy="5340350"/>
            </a:xfrm>
            <a:custGeom>
              <a:avLst/>
              <a:gdLst/>
              <a:ahLst/>
              <a:cxnLst/>
              <a:rect l="l" t="t" r="r" b="b"/>
              <a:pathLst>
                <a:path w="7166609" h="5340350">
                  <a:moveTo>
                    <a:pt x="52354" y="0"/>
                  </a:moveTo>
                  <a:lnTo>
                    <a:pt x="52354" y="5340151"/>
                  </a:lnTo>
                </a:path>
                <a:path w="7166609" h="5340350">
                  <a:moveTo>
                    <a:pt x="7113680" y="0"/>
                  </a:moveTo>
                  <a:lnTo>
                    <a:pt x="7113680" y="5340151"/>
                  </a:lnTo>
                </a:path>
                <a:path w="7166609" h="5340350">
                  <a:moveTo>
                    <a:pt x="0" y="52354"/>
                  </a:moveTo>
                  <a:lnTo>
                    <a:pt x="7166035" y="52354"/>
                  </a:lnTo>
                </a:path>
                <a:path w="7166609" h="5340350">
                  <a:moveTo>
                    <a:pt x="0" y="5287797"/>
                  </a:moveTo>
                  <a:lnTo>
                    <a:pt x="7166035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9630163" y="3282278"/>
            <a:ext cx="283019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publisher_id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5141457" y="3282278"/>
            <a:ext cx="925194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title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0894685" y="4303189"/>
            <a:ext cx="30099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5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4244792" y="4303189"/>
            <a:ext cx="271843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Minor</a:t>
            </a:r>
            <a:r>
              <a:rPr dirty="0" sz="355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Detail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0894685" y="5350278"/>
            <a:ext cx="30099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5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4645733" y="5350278"/>
            <a:ext cx="1917064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25">
                <a:solidFill>
                  <a:srgbClr val="FFFFFF"/>
                </a:solidFill>
                <a:latin typeface="Verdana"/>
                <a:cs typeface="Verdana"/>
              </a:rPr>
              <a:t>Paradais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0756458" y="6397366"/>
            <a:ext cx="57785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70">
                <a:solidFill>
                  <a:srgbClr val="FFFFFF"/>
                </a:solidFill>
                <a:latin typeface="Verdana"/>
                <a:cs typeface="Verdana"/>
              </a:rPr>
              <a:t>33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3564017" y="6397366"/>
            <a:ext cx="408051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Love</a:t>
            </a:r>
            <a:r>
              <a:rPr dirty="0" sz="35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5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5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50">
                <a:solidFill>
                  <a:srgbClr val="FFFFFF"/>
                </a:solidFill>
                <a:latin typeface="Verdana"/>
                <a:cs typeface="Verdana"/>
              </a:rPr>
              <a:t>New</a:t>
            </a:r>
            <a:r>
              <a:rPr dirty="0" sz="35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400">
                <a:solidFill>
                  <a:srgbClr val="FFFFFF"/>
                </a:solidFill>
                <a:latin typeface="Verdana"/>
                <a:cs typeface="Verdana"/>
              </a:rPr>
              <a:t>…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0869921" y="7433984"/>
            <a:ext cx="35052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400">
                <a:solidFill>
                  <a:srgbClr val="FFFFFF"/>
                </a:solidFill>
                <a:latin typeface="Verdana"/>
                <a:cs typeface="Verdana"/>
              </a:rPr>
              <a:t>…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5428714" y="7433984"/>
            <a:ext cx="35052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400">
                <a:solidFill>
                  <a:srgbClr val="FFFFFF"/>
                </a:solidFill>
                <a:latin typeface="Verdana"/>
                <a:cs typeface="Verdana"/>
              </a:rPr>
              <a:t>…</a:t>
            </a:r>
            <a:endParaRPr sz="3550">
              <a:latin typeface="Verdana"/>
              <a:cs typeface="Verdana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9402854" y="2984202"/>
            <a:ext cx="9295765" cy="5340350"/>
            <a:chOff x="9402854" y="2984202"/>
            <a:chExt cx="9295765" cy="5340350"/>
          </a:xfrm>
        </p:grpSpPr>
        <p:sp>
          <p:nvSpPr>
            <p:cNvPr id="26" name="object 26" descr=""/>
            <p:cNvSpPr/>
            <p:nvPr/>
          </p:nvSpPr>
          <p:spPr>
            <a:xfrm>
              <a:off x="9402854" y="2984202"/>
              <a:ext cx="9295765" cy="5340350"/>
            </a:xfrm>
            <a:custGeom>
              <a:avLst/>
              <a:gdLst/>
              <a:ahLst/>
              <a:cxnLst/>
              <a:rect l="l" t="t" r="r" b="b"/>
              <a:pathLst>
                <a:path w="9295765" h="5340350">
                  <a:moveTo>
                    <a:pt x="3195609" y="0"/>
                  </a:moveTo>
                  <a:lnTo>
                    <a:pt x="3195609" y="5340151"/>
                  </a:lnTo>
                </a:path>
                <a:path w="9295765" h="5340350">
                  <a:moveTo>
                    <a:pt x="0" y="1099442"/>
                  </a:moveTo>
                  <a:lnTo>
                    <a:pt x="9295598" y="1099442"/>
                  </a:lnTo>
                </a:path>
                <a:path w="9295765" h="5340350">
                  <a:moveTo>
                    <a:pt x="0" y="2146531"/>
                  </a:moveTo>
                  <a:lnTo>
                    <a:pt x="9295598" y="2146531"/>
                  </a:lnTo>
                </a:path>
                <a:path w="9295765" h="5340350">
                  <a:moveTo>
                    <a:pt x="0" y="3193620"/>
                  </a:moveTo>
                  <a:lnTo>
                    <a:pt x="9295598" y="3193620"/>
                  </a:lnTo>
                </a:path>
                <a:path w="9295765" h="5340350">
                  <a:moveTo>
                    <a:pt x="0" y="4240708"/>
                  </a:moveTo>
                  <a:lnTo>
                    <a:pt x="9295598" y="4240708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9402854" y="2984202"/>
              <a:ext cx="9295765" cy="5340350"/>
            </a:xfrm>
            <a:custGeom>
              <a:avLst/>
              <a:gdLst/>
              <a:ahLst/>
              <a:cxnLst/>
              <a:rect l="l" t="t" r="r" b="b"/>
              <a:pathLst>
                <a:path w="9295765" h="5340350">
                  <a:moveTo>
                    <a:pt x="52354" y="0"/>
                  </a:moveTo>
                  <a:lnTo>
                    <a:pt x="52354" y="5340151"/>
                  </a:lnTo>
                </a:path>
                <a:path w="9295765" h="5340350">
                  <a:moveTo>
                    <a:pt x="9243244" y="0"/>
                  </a:moveTo>
                  <a:lnTo>
                    <a:pt x="9243244" y="5340151"/>
                  </a:lnTo>
                </a:path>
                <a:path w="9295765" h="5340350">
                  <a:moveTo>
                    <a:pt x="0" y="52354"/>
                  </a:moveTo>
                  <a:lnTo>
                    <a:pt x="9295598" y="52354"/>
                  </a:lnTo>
                </a:path>
                <a:path w="9295765" h="5340350">
                  <a:moveTo>
                    <a:pt x="0" y="5287797"/>
                  </a:moveTo>
                  <a:lnTo>
                    <a:pt x="9295598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3241254" y="1863553"/>
            <a:ext cx="3492500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latin typeface="Verdana"/>
                <a:cs typeface="Verdana"/>
              </a:rPr>
              <a:t>publishers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3012370" y="1863553"/>
            <a:ext cx="2079625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4">
                <a:solidFill>
                  <a:srgbClr val="FFFFFF"/>
                </a:solidFill>
                <a:latin typeface="Verdana"/>
                <a:cs typeface="Verdana"/>
              </a:rPr>
              <a:t>books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507807" y="4083645"/>
            <a:ext cx="996315" cy="1047115"/>
          </a:xfrm>
          <a:custGeom>
            <a:avLst/>
            <a:gdLst/>
            <a:ahLst/>
            <a:cxnLst/>
            <a:rect l="l" t="t" r="r" b="b"/>
            <a:pathLst>
              <a:path w="996314" h="1047114">
                <a:moveTo>
                  <a:pt x="0" y="1047088"/>
                </a:moveTo>
                <a:lnTo>
                  <a:pt x="995794" y="1047088"/>
                </a:lnTo>
                <a:lnTo>
                  <a:pt x="995794" y="0"/>
                </a:lnTo>
                <a:lnTo>
                  <a:pt x="0" y="0"/>
                </a:lnTo>
                <a:lnTo>
                  <a:pt x="0" y="1047088"/>
                </a:lnTo>
                <a:close/>
              </a:path>
            </a:pathLst>
          </a:custGeom>
          <a:solidFill>
            <a:srgbClr val="004D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769708" y="3282278"/>
            <a:ext cx="45656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70">
                <a:solidFill>
                  <a:srgbClr val="FFFFFF"/>
                </a:solidFill>
                <a:latin typeface="Verdana"/>
                <a:cs typeface="Verdana"/>
              </a:rPr>
              <a:t>id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427387" y="3282278"/>
            <a:ext cx="212915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publisher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847376" y="4303189"/>
            <a:ext cx="30099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5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168269" y="4303189"/>
            <a:ext cx="464756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Fitzcarraldo</a:t>
            </a:r>
            <a:r>
              <a:rPr dirty="0" sz="3550" spc="1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Editions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715453" y="5350278"/>
            <a:ext cx="56515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20">
                <a:solidFill>
                  <a:srgbClr val="FFFFFF"/>
                </a:solidFill>
                <a:latin typeface="Verdana"/>
                <a:cs typeface="Verdana"/>
              </a:rPr>
              <a:t>22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905325" y="5350278"/>
            <a:ext cx="317309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45">
                <a:solidFill>
                  <a:srgbClr val="FFFFFF"/>
                </a:solidFill>
                <a:latin typeface="Verdana"/>
                <a:cs typeface="Verdana"/>
              </a:rPr>
              <a:t>Seagull</a:t>
            </a:r>
            <a:r>
              <a:rPr dirty="0" sz="355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Books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709150" y="6397366"/>
            <a:ext cx="609790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80185" algn="l"/>
              </a:tabLst>
            </a:pPr>
            <a:r>
              <a:rPr dirty="0" sz="3550" spc="-25">
                <a:solidFill>
                  <a:srgbClr val="FFFFFF"/>
                </a:solidFill>
                <a:latin typeface="Verdana"/>
                <a:cs typeface="Verdana"/>
              </a:rPr>
              <a:t>33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Yale</a:t>
            </a:r>
            <a:r>
              <a:rPr dirty="0" sz="355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40">
                <a:solidFill>
                  <a:srgbClr val="FFFFFF"/>
                </a:solidFill>
                <a:latin typeface="Verdana"/>
                <a:cs typeface="Verdana"/>
              </a:rPr>
              <a:t>University</a:t>
            </a:r>
            <a:r>
              <a:rPr dirty="0" sz="355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Press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822612" y="7433984"/>
            <a:ext cx="35052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400">
                <a:solidFill>
                  <a:srgbClr val="FFFFFF"/>
                </a:solidFill>
                <a:latin typeface="Verdana"/>
                <a:cs typeface="Verdana"/>
              </a:rPr>
              <a:t>…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316627" y="7433984"/>
            <a:ext cx="35052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400">
                <a:solidFill>
                  <a:srgbClr val="FFFFFF"/>
                </a:solidFill>
                <a:latin typeface="Verdana"/>
                <a:cs typeface="Verdana"/>
              </a:rPr>
              <a:t>…</a:t>
            </a:r>
            <a:endParaRPr sz="3550">
              <a:latin typeface="Verdana"/>
              <a:cs typeface="Verdana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1403098" y="2984202"/>
            <a:ext cx="7166609" cy="5340350"/>
            <a:chOff x="1403098" y="2984202"/>
            <a:chExt cx="7166609" cy="5340350"/>
          </a:xfrm>
        </p:grpSpPr>
        <p:sp>
          <p:nvSpPr>
            <p:cNvPr id="13" name="object 13" descr=""/>
            <p:cNvSpPr/>
            <p:nvPr/>
          </p:nvSpPr>
          <p:spPr>
            <a:xfrm>
              <a:off x="1403098" y="2984202"/>
              <a:ext cx="7166609" cy="5340350"/>
            </a:xfrm>
            <a:custGeom>
              <a:avLst/>
              <a:gdLst/>
              <a:ahLst/>
              <a:cxnLst/>
              <a:rect l="l" t="t" r="r" b="b"/>
              <a:pathLst>
                <a:path w="7166609" h="5340350">
                  <a:moveTo>
                    <a:pt x="1100503" y="0"/>
                  </a:moveTo>
                  <a:lnTo>
                    <a:pt x="1100503" y="5340151"/>
                  </a:lnTo>
                </a:path>
                <a:path w="7166609" h="5340350">
                  <a:moveTo>
                    <a:pt x="0" y="1099442"/>
                  </a:moveTo>
                  <a:lnTo>
                    <a:pt x="7166035" y="1099442"/>
                  </a:lnTo>
                </a:path>
                <a:path w="7166609" h="5340350">
                  <a:moveTo>
                    <a:pt x="0" y="2146531"/>
                  </a:moveTo>
                  <a:lnTo>
                    <a:pt x="7166035" y="2146531"/>
                  </a:lnTo>
                </a:path>
                <a:path w="7166609" h="5340350">
                  <a:moveTo>
                    <a:pt x="0" y="3193620"/>
                  </a:moveTo>
                  <a:lnTo>
                    <a:pt x="7166035" y="3193620"/>
                  </a:lnTo>
                </a:path>
                <a:path w="7166609" h="5340350">
                  <a:moveTo>
                    <a:pt x="0" y="4240708"/>
                  </a:moveTo>
                  <a:lnTo>
                    <a:pt x="7166035" y="4240708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403098" y="2984202"/>
              <a:ext cx="7166609" cy="5340350"/>
            </a:xfrm>
            <a:custGeom>
              <a:avLst/>
              <a:gdLst/>
              <a:ahLst/>
              <a:cxnLst/>
              <a:rect l="l" t="t" r="r" b="b"/>
              <a:pathLst>
                <a:path w="7166609" h="5340350">
                  <a:moveTo>
                    <a:pt x="52354" y="0"/>
                  </a:moveTo>
                  <a:lnTo>
                    <a:pt x="52354" y="5340151"/>
                  </a:lnTo>
                </a:path>
                <a:path w="7166609" h="5340350">
                  <a:moveTo>
                    <a:pt x="7113680" y="0"/>
                  </a:moveTo>
                  <a:lnTo>
                    <a:pt x="7113680" y="5340151"/>
                  </a:lnTo>
                </a:path>
                <a:path w="7166609" h="5340350">
                  <a:moveTo>
                    <a:pt x="0" y="52354"/>
                  </a:moveTo>
                  <a:lnTo>
                    <a:pt x="7166035" y="52354"/>
                  </a:lnTo>
                </a:path>
                <a:path w="7166609" h="5340350">
                  <a:moveTo>
                    <a:pt x="0" y="5287797"/>
                  </a:moveTo>
                  <a:lnTo>
                    <a:pt x="7166035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9507563" y="4083653"/>
            <a:ext cx="3091180" cy="2094230"/>
          </a:xfrm>
          <a:custGeom>
            <a:avLst/>
            <a:gdLst/>
            <a:ahLst/>
            <a:cxnLst/>
            <a:rect l="l" t="t" r="r" b="b"/>
            <a:pathLst>
              <a:path w="3091179" h="2094229">
                <a:moveTo>
                  <a:pt x="3090900" y="0"/>
                </a:moveTo>
                <a:lnTo>
                  <a:pt x="0" y="0"/>
                </a:lnTo>
                <a:lnTo>
                  <a:pt x="0" y="1047089"/>
                </a:lnTo>
                <a:lnTo>
                  <a:pt x="0" y="2094179"/>
                </a:lnTo>
                <a:lnTo>
                  <a:pt x="3090900" y="2094179"/>
                </a:lnTo>
                <a:lnTo>
                  <a:pt x="3090900" y="1047089"/>
                </a:lnTo>
                <a:lnTo>
                  <a:pt x="3090900" y="0"/>
                </a:lnTo>
                <a:close/>
              </a:path>
            </a:pathLst>
          </a:custGeom>
          <a:solidFill>
            <a:srgbClr val="004D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9630163" y="3282278"/>
            <a:ext cx="283019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publisher_id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5141457" y="3282278"/>
            <a:ext cx="925194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title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0894685" y="4303189"/>
            <a:ext cx="30099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5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4244792" y="4303189"/>
            <a:ext cx="271843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Minor</a:t>
            </a:r>
            <a:r>
              <a:rPr dirty="0" sz="355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Detail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0894685" y="5350278"/>
            <a:ext cx="30099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5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4645733" y="5350278"/>
            <a:ext cx="1917064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25">
                <a:solidFill>
                  <a:srgbClr val="FFFFFF"/>
                </a:solidFill>
                <a:latin typeface="Verdana"/>
                <a:cs typeface="Verdana"/>
              </a:rPr>
              <a:t>Paradais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0756458" y="6397366"/>
            <a:ext cx="57785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70">
                <a:solidFill>
                  <a:srgbClr val="FFFFFF"/>
                </a:solidFill>
                <a:latin typeface="Verdana"/>
                <a:cs typeface="Verdana"/>
              </a:rPr>
              <a:t>33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3564017" y="6397366"/>
            <a:ext cx="408051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Love</a:t>
            </a:r>
            <a:r>
              <a:rPr dirty="0" sz="35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5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5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50">
                <a:solidFill>
                  <a:srgbClr val="FFFFFF"/>
                </a:solidFill>
                <a:latin typeface="Verdana"/>
                <a:cs typeface="Verdana"/>
              </a:rPr>
              <a:t>New</a:t>
            </a:r>
            <a:r>
              <a:rPr dirty="0" sz="35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550" spc="-400">
                <a:solidFill>
                  <a:srgbClr val="FFFFFF"/>
                </a:solidFill>
                <a:latin typeface="Verdana"/>
                <a:cs typeface="Verdana"/>
              </a:rPr>
              <a:t>…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0869921" y="7433984"/>
            <a:ext cx="35052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400">
                <a:solidFill>
                  <a:srgbClr val="FFFFFF"/>
                </a:solidFill>
                <a:latin typeface="Verdana"/>
                <a:cs typeface="Verdana"/>
              </a:rPr>
              <a:t>…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5428714" y="7433984"/>
            <a:ext cx="35052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400">
                <a:solidFill>
                  <a:srgbClr val="FFFFFF"/>
                </a:solidFill>
                <a:latin typeface="Verdana"/>
                <a:cs typeface="Verdana"/>
              </a:rPr>
              <a:t>…</a:t>
            </a:r>
            <a:endParaRPr sz="3550">
              <a:latin typeface="Verdana"/>
              <a:cs typeface="Verdana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9402854" y="2984202"/>
            <a:ext cx="9295765" cy="5340350"/>
            <a:chOff x="9402854" y="2984202"/>
            <a:chExt cx="9295765" cy="5340350"/>
          </a:xfrm>
        </p:grpSpPr>
        <p:sp>
          <p:nvSpPr>
            <p:cNvPr id="27" name="object 27" descr=""/>
            <p:cNvSpPr/>
            <p:nvPr/>
          </p:nvSpPr>
          <p:spPr>
            <a:xfrm>
              <a:off x="9402854" y="2984202"/>
              <a:ext cx="9295765" cy="5340350"/>
            </a:xfrm>
            <a:custGeom>
              <a:avLst/>
              <a:gdLst/>
              <a:ahLst/>
              <a:cxnLst/>
              <a:rect l="l" t="t" r="r" b="b"/>
              <a:pathLst>
                <a:path w="9295765" h="5340350">
                  <a:moveTo>
                    <a:pt x="3195609" y="0"/>
                  </a:moveTo>
                  <a:lnTo>
                    <a:pt x="3195609" y="5340151"/>
                  </a:lnTo>
                </a:path>
                <a:path w="9295765" h="5340350">
                  <a:moveTo>
                    <a:pt x="0" y="1099442"/>
                  </a:moveTo>
                  <a:lnTo>
                    <a:pt x="9295598" y="1099442"/>
                  </a:lnTo>
                </a:path>
                <a:path w="9295765" h="5340350">
                  <a:moveTo>
                    <a:pt x="0" y="2146531"/>
                  </a:moveTo>
                  <a:lnTo>
                    <a:pt x="9295598" y="2146531"/>
                  </a:lnTo>
                </a:path>
                <a:path w="9295765" h="5340350">
                  <a:moveTo>
                    <a:pt x="0" y="3193620"/>
                  </a:moveTo>
                  <a:lnTo>
                    <a:pt x="9295598" y="3193620"/>
                  </a:lnTo>
                </a:path>
                <a:path w="9295765" h="5340350">
                  <a:moveTo>
                    <a:pt x="0" y="4240708"/>
                  </a:moveTo>
                  <a:lnTo>
                    <a:pt x="9295598" y="4240708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9402854" y="2984202"/>
              <a:ext cx="9295765" cy="5340350"/>
            </a:xfrm>
            <a:custGeom>
              <a:avLst/>
              <a:gdLst/>
              <a:ahLst/>
              <a:cxnLst/>
              <a:rect l="l" t="t" r="r" b="b"/>
              <a:pathLst>
                <a:path w="9295765" h="5340350">
                  <a:moveTo>
                    <a:pt x="52354" y="0"/>
                  </a:moveTo>
                  <a:lnTo>
                    <a:pt x="52354" y="5340151"/>
                  </a:lnTo>
                </a:path>
                <a:path w="9295765" h="5340350">
                  <a:moveTo>
                    <a:pt x="9243244" y="0"/>
                  </a:moveTo>
                  <a:lnTo>
                    <a:pt x="9243244" y="5340151"/>
                  </a:lnTo>
                </a:path>
                <a:path w="9295765" h="5340350">
                  <a:moveTo>
                    <a:pt x="0" y="52354"/>
                  </a:moveTo>
                  <a:lnTo>
                    <a:pt x="9295598" y="52354"/>
                  </a:lnTo>
                </a:path>
                <a:path w="9295765" h="5340350">
                  <a:moveTo>
                    <a:pt x="0" y="5287797"/>
                  </a:moveTo>
                  <a:lnTo>
                    <a:pt x="9295598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3241254" y="1863553"/>
            <a:ext cx="3492500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latin typeface="Verdana"/>
                <a:cs typeface="Verdana"/>
              </a:rPr>
              <a:t>publishers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3012370" y="1863553"/>
            <a:ext cx="2079625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4">
                <a:solidFill>
                  <a:srgbClr val="FFFFFF"/>
                </a:solidFill>
                <a:latin typeface="Verdana"/>
                <a:cs typeface="Verdana"/>
              </a:rPr>
              <a:t>books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405439" y="3257972"/>
            <a:ext cx="17293590" cy="4792980"/>
          </a:xfrm>
          <a:custGeom>
            <a:avLst/>
            <a:gdLst/>
            <a:ahLst/>
            <a:cxnLst/>
            <a:rect l="l" t="t" r="r" b="b"/>
            <a:pathLst>
              <a:path w="17293590" h="4792980">
                <a:moveTo>
                  <a:pt x="240097" y="0"/>
                </a:moveTo>
                <a:lnTo>
                  <a:pt x="17053124" y="0"/>
                </a:lnTo>
                <a:lnTo>
                  <a:pt x="17100903" y="183"/>
                </a:lnTo>
                <a:lnTo>
                  <a:pt x="17139433" y="1470"/>
                </a:lnTo>
                <a:lnTo>
                  <a:pt x="17194031" y="11765"/>
                </a:lnTo>
                <a:lnTo>
                  <a:pt x="17247432" y="45785"/>
                </a:lnTo>
                <a:lnTo>
                  <a:pt x="17281452" y="99184"/>
                </a:lnTo>
                <a:lnTo>
                  <a:pt x="17291750" y="153788"/>
                </a:lnTo>
                <a:lnTo>
                  <a:pt x="17293038" y="192318"/>
                </a:lnTo>
                <a:lnTo>
                  <a:pt x="17293222" y="240097"/>
                </a:lnTo>
                <a:lnTo>
                  <a:pt x="17293222" y="4552515"/>
                </a:lnTo>
                <a:lnTo>
                  <a:pt x="17293038" y="4600293"/>
                </a:lnTo>
                <a:lnTo>
                  <a:pt x="17291750" y="4638824"/>
                </a:lnTo>
                <a:lnTo>
                  <a:pt x="17281452" y="4693427"/>
                </a:lnTo>
                <a:lnTo>
                  <a:pt x="17247432" y="4746827"/>
                </a:lnTo>
                <a:lnTo>
                  <a:pt x="17194031" y="4780847"/>
                </a:lnTo>
                <a:lnTo>
                  <a:pt x="17139433" y="4791141"/>
                </a:lnTo>
                <a:lnTo>
                  <a:pt x="17100903" y="4792428"/>
                </a:lnTo>
                <a:lnTo>
                  <a:pt x="17053124" y="4792612"/>
                </a:lnTo>
                <a:lnTo>
                  <a:pt x="240097" y="4792612"/>
                </a:lnTo>
                <a:lnTo>
                  <a:pt x="192318" y="4792428"/>
                </a:lnTo>
                <a:lnTo>
                  <a:pt x="153788" y="4791141"/>
                </a:lnTo>
                <a:lnTo>
                  <a:pt x="99184" y="4780847"/>
                </a:lnTo>
                <a:lnTo>
                  <a:pt x="45785" y="4746827"/>
                </a:lnTo>
                <a:lnTo>
                  <a:pt x="11765" y="4693427"/>
                </a:lnTo>
                <a:lnTo>
                  <a:pt x="1470" y="4638824"/>
                </a:lnTo>
                <a:lnTo>
                  <a:pt x="183" y="4600293"/>
                </a:lnTo>
                <a:lnTo>
                  <a:pt x="0" y="4552515"/>
                </a:lnTo>
                <a:lnTo>
                  <a:pt x="0" y="240097"/>
                </a:lnTo>
                <a:lnTo>
                  <a:pt x="183" y="192318"/>
                </a:lnTo>
                <a:lnTo>
                  <a:pt x="1470" y="153788"/>
                </a:lnTo>
                <a:lnTo>
                  <a:pt x="11765" y="99184"/>
                </a:lnTo>
                <a:lnTo>
                  <a:pt x="45785" y="45785"/>
                </a:lnTo>
                <a:lnTo>
                  <a:pt x="99184" y="11765"/>
                </a:lnTo>
                <a:lnTo>
                  <a:pt x="153788" y="1470"/>
                </a:lnTo>
                <a:lnTo>
                  <a:pt x="192318" y="183"/>
                </a:lnTo>
                <a:lnTo>
                  <a:pt x="240097" y="0"/>
                </a:lnTo>
                <a:close/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10863" rIns="0" bIns="0" rtlCol="0" vert="horz">
            <a:spAutoFit/>
          </a:bodyPr>
          <a:lstStyle/>
          <a:p>
            <a:pPr marL="1096010">
              <a:lnSpc>
                <a:spcPts val="5910"/>
              </a:lnSpc>
              <a:spcBef>
                <a:spcPts val="125"/>
              </a:spcBef>
            </a:pPr>
            <a:r>
              <a:rPr dirty="0" sz="5250"/>
              <a:t>SELECT</a:t>
            </a:r>
            <a:r>
              <a:rPr dirty="0" sz="5250" spc="10"/>
              <a:t> </a:t>
            </a:r>
            <a:r>
              <a:rPr dirty="0" sz="5250"/>
              <a:t>"id"</a:t>
            </a:r>
            <a:r>
              <a:rPr dirty="0" sz="5250" spc="10"/>
              <a:t> </a:t>
            </a:r>
            <a:r>
              <a:rPr dirty="0" sz="5250"/>
              <a:t>FROM</a:t>
            </a:r>
            <a:r>
              <a:rPr dirty="0" sz="5250" spc="10"/>
              <a:t> </a:t>
            </a:r>
            <a:r>
              <a:rPr dirty="0" sz="5250" spc="-10"/>
              <a:t>"publishers"</a:t>
            </a:r>
            <a:endParaRPr sz="5250"/>
          </a:p>
          <a:p>
            <a:pPr marL="1096010">
              <a:lnSpc>
                <a:spcPts val="5910"/>
              </a:lnSpc>
            </a:pPr>
            <a:r>
              <a:rPr dirty="0" sz="5250"/>
              <a:t>WHERE</a:t>
            </a:r>
            <a:r>
              <a:rPr dirty="0" sz="5250" spc="10"/>
              <a:t> </a:t>
            </a:r>
            <a:r>
              <a:rPr dirty="0" sz="5250"/>
              <a:t>"publisher"</a:t>
            </a:r>
            <a:r>
              <a:rPr dirty="0" sz="5250" spc="10"/>
              <a:t> </a:t>
            </a:r>
            <a:r>
              <a:rPr dirty="0" sz="5250"/>
              <a:t>=</a:t>
            </a:r>
            <a:r>
              <a:rPr dirty="0" sz="5250" spc="10"/>
              <a:t> </a:t>
            </a:r>
            <a:r>
              <a:rPr dirty="0" sz="5250"/>
              <a:t>'Fitzcarraldo</a:t>
            </a:r>
            <a:r>
              <a:rPr dirty="0" sz="5250" spc="10"/>
              <a:t> </a:t>
            </a:r>
            <a:r>
              <a:rPr dirty="0" sz="5250" spc="-10"/>
              <a:t>Editions';</a:t>
            </a:r>
            <a:endParaRPr sz="525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405439" y="3257972"/>
            <a:ext cx="17293590" cy="4792980"/>
          </a:xfrm>
          <a:custGeom>
            <a:avLst/>
            <a:gdLst/>
            <a:ahLst/>
            <a:cxnLst/>
            <a:rect l="l" t="t" r="r" b="b"/>
            <a:pathLst>
              <a:path w="17293590" h="4792980">
                <a:moveTo>
                  <a:pt x="240097" y="0"/>
                </a:moveTo>
                <a:lnTo>
                  <a:pt x="17053124" y="0"/>
                </a:lnTo>
                <a:lnTo>
                  <a:pt x="17100903" y="183"/>
                </a:lnTo>
                <a:lnTo>
                  <a:pt x="17139433" y="1470"/>
                </a:lnTo>
                <a:lnTo>
                  <a:pt x="17194031" y="11765"/>
                </a:lnTo>
                <a:lnTo>
                  <a:pt x="17247432" y="45785"/>
                </a:lnTo>
                <a:lnTo>
                  <a:pt x="17281452" y="99184"/>
                </a:lnTo>
                <a:lnTo>
                  <a:pt x="17291750" y="153788"/>
                </a:lnTo>
                <a:lnTo>
                  <a:pt x="17293038" y="192318"/>
                </a:lnTo>
                <a:lnTo>
                  <a:pt x="17293222" y="240097"/>
                </a:lnTo>
                <a:lnTo>
                  <a:pt x="17293222" y="4552515"/>
                </a:lnTo>
                <a:lnTo>
                  <a:pt x="17293038" y="4600293"/>
                </a:lnTo>
                <a:lnTo>
                  <a:pt x="17291750" y="4638824"/>
                </a:lnTo>
                <a:lnTo>
                  <a:pt x="17281452" y="4693427"/>
                </a:lnTo>
                <a:lnTo>
                  <a:pt x="17247432" y="4746827"/>
                </a:lnTo>
                <a:lnTo>
                  <a:pt x="17194031" y="4780847"/>
                </a:lnTo>
                <a:lnTo>
                  <a:pt x="17139433" y="4791141"/>
                </a:lnTo>
                <a:lnTo>
                  <a:pt x="17100903" y="4792428"/>
                </a:lnTo>
                <a:lnTo>
                  <a:pt x="17053124" y="4792612"/>
                </a:lnTo>
                <a:lnTo>
                  <a:pt x="240097" y="4792612"/>
                </a:lnTo>
                <a:lnTo>
                  <a:pt x="192318" y="4792428"/>
                </a:lnTo>
                <a:lnTo>
                  <a:pt x="153788" y="4791141"/>
                </a:lnTo>
                <a:lnTo>
                  <a:pt x="99184" y="4780847"/>
                </a:lnTo>
                <a:lnTo>
                  <a:pt x="45785" y="4746827"/>
                </a:lnTo>
                <a:lnTo>
                  <a:pt x="11765" y="4693427"/>
                </a:lnTo>
                <a:lnTo>
                  <a:pt x="1470" y="4638824"/>
                </a:lnTo>
                <a:lnTo>
                  <a:pt x="183" y="4600293"/>
                </a:lnTo>
                <a:lnTo>
                  <a:pt x="0" y="4552515"/>
                </a:lnTo>
                <a:lnTo>
                  <a:pt x="0" y="240097"/>
                </a:lnTo>
                <a:lnTo>
                  <a:pt x="183" y="192318"/>
                </a:lnTo>
                <a:lnTo>
                  <a:pt x="1470" y="153788"/>
                </a:lnTo>
                <a:lnTo>
                  <a:pt x="11765" y="99184"/>
                </a:lnTo>
                <a:lnTo>
                  <a:pt x="45785" y="45785"/>
                </a:lnTo>
                <a:lnTo>
                  <a:pt x="99184" y="11765"/>
                </a:lnTo>
                <a:lnTo>
                  <a:pt x="153788" y="1470"/>
                </a:lnTo>
                <a:lnTo>
                  <a:pt x="192318" y="183"/>
                </a:lnTo>
                <a:lnTo>
                  <a:pt x="240097" y="0"/>
                </a:lnTo>
                <a:close/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60008" y="3791789"/>
            <a:ext cx="9072245" cy="1531620"/>
          </a:xfrm>
          <a:prstGeom prst="rect"/>
        </p:spPr>
        <p:txBody>
          <a:bodyPr wrap="square" lIns="0" tIns="121920" rIns="0" bIns="0" rtlCol="0" vert="horz">
            <a:spAutoFit/>
          </a:bodyPr>
          <a:lstStyle/>
          <a:p>
            <a:pPr marL="12700" marR="5080">
              <a:lnSpc>
                <a:spcPts val="5520"/>
              </a:lnSpc>
              <a:spcBef>
                <a:spcPts val="960"/>
              </a:spcBef>
            </a:pPr>
            <a:r>
              <a:rPr dirty="0" sz="5250"/>
              <a:t>SELECT "title"</a:t>
            </a:r>
            <a:r>
              <a:rPr dirty="0" sz="5250" spc="10"/>
              <a:t> </a:t>
            </a:r>
            <a:r>
              <a:rPr dirty="0" sz="5250"/>
              <a:t>FROM</a:t>
            </a:r>
            <a:r>
              <a:rPr dirty="0" sz="5250" spc="10"/>
              <a:t> </a:t>
            </a:r>
            <a:r>
              <a:rPr dirty="0" sz="5250" spc="-10"/>
              <a:t>"books" </a:t>
            </a:r>
            <a:r>
              <a:rPr dirty="0" sz="5250"/>
              <a:t>WHERE</a:t>
            </a:r>
            <a:r>
              <a:rPr dirty="0" sz="5250" spc="10"/>
              <a:t> </a:t>
            </a:r>
            <a:r>
              <a:rPr dirty="0" sz="5250"/>
              <a:t>"publisher_id"</a:t>
            </a:r>
            <a:r>
              <a:rPr dirty="0" sz="5250" spc="10"/>
              <a:t> </a:t>
            </a:r>
            <a:r>
              <a:rPr dirty="0" sz="5250"/>
              <a:t>=</a:t>
            </a:r>
            <a:r>
              <a:rPr dirty="0" sz="5250" spc="10"/>
              <a:t> </a:t>
            </a:r>
            <a:r>
              <a:rPr dirty="0" sz="5250" spc="-25"/>
              <a:t>5;</a:t>
            </a:r>
            <a:endParaRPr sz="525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405439" y="3257972"/>
            <a:ext cx="17293590" cy="4792980"/>
          </a:xfrm>
          <a:custGeom>
            <a:avLst/>
            <a:gdLst/>
            <a:ahLst/>
            <a:cxnLst/>
            <a:rect l="l" t="t" r="r" b="b"/>
            <a:pathLst>
              <a:path w="17293590" h="4792980">
                <a:moveTo>
                  <a:pt x="240097" y="0"/>
                </a:moveTo>
                <a:lnTo>
                  <a:pt x="17053124" y="0"/>
                </a:lnTo>
                <a:lnTo>
                  <a:pt x="17100903" y="183"/>
                </a:lnTo>
                <a:lnTo>
                  <a:pt x="17139433" y="1470"/>
                </a:lnTo>
                <a:lnTo>
                  <a:pt x="17194031" y="11765"/>
                </a:lnTo>
                <a:lnTo>
                  <a:pt x="17247432" y="45785"/>
                </a:lnTo>
                <a:lnTo>
                  <a:pt x="17281452" y="99184"/>
                </a:lnTo>
                <a:lnTo>
                  <a:pt x="17291750" y="153788"/>
                </a:lnTo>
                <a:lnTo>
                  <a:pt x="17293038" y="192318"/>
                </a:lnTo>
                <a:lnTo>
                  <a:pt x="17293222" y="240097"/>
                </a:lnTo>
                <a:lnTo>
                  <a:pt x="17293222" y="4552515"/>
                </a:lnTo>
                <a:lnTo>
                  <a:pt x="17293038" y="4600293"/>
                </a:lnTo>
                <a:lnTo>
                  <a:pt x="17291750" y="4638824"/>
                </a:lnTo>
                <a:lnTo>
                  <a:pt x="17281452" y="4693427"/>
                </a:lnTo>
                <a:lnTo>
                  <a:pt x="17247432" y="4746827"/>
                </a:lnTo>
                <a:lnTo>
                  <a:pt x="17194031" y="4780847"/>
                </a:lnTo>
                <a:lnTo>
                  <a:pt x="17139433" y="4791141"/>
                </a:lnTo>
                <a:lnTo>
                  <a:pt x="17100903" y="4792428"/>
                </a:lnTo>
                <a:lnTo>
                  <a:pt x="17053124" y="4792612"/>
                </a:lnTo>
                <a:lnTo>
                  <a:pt x="240097" y="4792612"/>
                </a:lnTo>
                <a:lnTo>
                  <a:pt x="192318" y="4792428"/>
                </a:lnTo>
                <a:lnTo>
                  <a:pt x="153788" y="4791141"/>
                </a:lnTo>
                <a:lnTo>
                  <a:pt x="99184" y="4780847"/>
                </a:lnTo>
                <a:lnTo>
                  <a:pt x="45785" y="4746827"/>
                </a:lnTo>
                <a:lnTo>
                  <a:pt x="11765" y="4693427"/>
                </a:lnTo>
                <a:lnTo>
                  <a:pt x="1470" y="4638824"/>
                </a:lnTo>
                <a:lnTo>
                  <a:pt x="183" y="4600293"/>
                </a:lnTo>
                <a:lnTo>
                  <a:pt x="0" y="4552515"/>
                </a:lnTo>
                <a:lnTo>
                  <a:pt x="0" y="240097"/>
                </a:lnTo>
                <a:lnTo>
                  <a:pt x="183" y="192318"/>
                </a:lnTo>
                <a:lnTo>
                  <a:pt x="1470" y="153788"/>
                </a:lnTo>
                <a:lnTo>
                  <a:pt x="11765" y="99184"/>
                </a:lnTo>
                <a:lnTo>
                  <a:pt x="45785" y="45785"/>
                </a:lnTo>
                <a:lnTo>
                  <a:pt x="99184" y="11765"/>
                </a:lnTo>
                <a:lnTo>
                  <a:pt x="153788" y="1470"/>
                </a:lnTo>
                <a:lnTo>
                  <a:pt x="192318" y="183"/>
                </a:lnTo>
                <a:lnTo>
                  <a:pt x="240097" y="0"/>
                </a:lnTo>
                <a:close/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2160008" y="3791789"/>
            <a:ext cx="15774035" cy="3636010"/>
          </a:xfrm>
          <a:prstGeom prst="rect">
            <a:avLst/>
          </a:prstGeom>
        </p:spPr>
        <p:txBody>
          <a:bodyPr wrap="square" lIns="0" tIns="121920" rIns="0" bIns="0" rtlCol="0" vert="horz">
            <a:spAutoFit/>
          </a:bodyPr>
          <a:lstStyle/>
          <a:p>
            <a:pPr marL="12700" marR="6706234">
              <a:lnSpc>
                <a:spcPts val="5520"/>
              </a:lnSpc>
              <a:spcBef>
                <a:spcPts val="960"/>
              </a:spcBef>
            </a:pP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SELECT "title"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FROM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 spc="-10">
                <a:solidFill>
                  <a:srgbClr val="FFFFFF"/>
                </a:solidFill>
                <a:latin typeface="SimSun-ExtB"/>
                <a:cs typeface="SimSun-ExtB"/>
              </a:rPr>
              <a:t>"books"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WHERE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"publisher_id"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=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 spc="-50">
                <a:solidFill>
                  <a:srgbClr val="FFFFFF"/>
                </a:solidFill>
                <a:latin typeface="SimSun-ExtB"/>
                <a:cs typeface="SimSun-ExtB"/>
              </a:rPr>
              <a:t>(</a:t>
            </a:r>
            <a:endParaRPr sz="5250">
              <a:latin typeface="SimSun-ExtB"/>
              <a:cs typeface="SimSun-ExtB"/>
            </a:endParaRPr>
          </a:p>
          <a:p>
            <a:pPr marL="1352550">
              <a:lnSpc>
                <a:spcPts val="5085"/>
              </a:lnSpc>
            </a:pP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SELECT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"id"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FROM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 spc="-10">
                <a:solidFill>
                  <a:srgbClr val="FFFFFF"/>
                </a:solidFill>
                <a:latin typeface="SimSun-ExtB"/>
                <a:cs typeface="SimSun-ExtB"/>
              </a:rPr>
              <a:t>"publishers"</a:t>
            </a:r>
            <a:endParaRPr sz="5250">
              <a:latin typeface="SimSun-ExtB"/>
              <a:cs typeface="SimSun-ExtB"/>
            </a:endParaRPr>
          </a:p>
          <a:p>
            <a:pPr marL="1352550">
              <a:lnSpc>
                <a:spcPts val="5525"/>
              </a:lnSpc>
            </a:pP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WHERE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"publisher"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=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'Fitzcarraldo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 spc="-10">
                <a:solidFill>
                  <a:srgbClr val="FFFFFF"/>
                </a:solidFill>
                <a:latin typeface="SimSun-ExtB"/>
                <a:cs typeface="SimSun-ExtB"/>
              </a:rPr>
              <a:t>Editions'</a:t>
            </a:r>
            <a:endParaRPr sz="5250">
              <a:latin typeface="SimSun-ExtB"/>
              <a:cs typeface="SimSun-ExtB"/>
            </a:endParaRPr>
          </a:p>
          <a:p>
            <a:pPr marL="12700">
              <a:lnSpc>
                <a:spcPts val="5910"/>
              </a:lnSpc>
            </a:pPr>
            <a:r>
              <a:rPr dirty="0" sz="5250" spc="-25">
                <a:solidFill>
                  <a:srgbClr val="FFFFFF"/>
                </a:solidFill>
                <a:latin typeface="SimSun-ExtB"/>
                <a:cs typeface="SimSun-ExtB"/>
              </a:rPr>
              <a:t>);</a:t>
            </a:r>
            <a:endParaRPr sz="5250">
              <a:latin typeface="SimSun-ExtB"/>
              <a:cs typeface="SimSun-ExtB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15578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pc="-155">
                <a:latin typeface="Verdana"/>
                <a:cs typeface="Verdana"/>
              </a:rPr>
              <a:t>Many-</a:t>
            </a:r>
            <a:r>
              <a:rPr dirty="0">
                <a:latin typeface="Verdana"/>
                <a:cs typeface="Verdana"/>
              </a:rPr>
              <a:t>to-</a:t>
            </a:r>
            <a:r>
              <a:rPr dirty="0" spc="-155">
                <a:latin typeface="Verdana"/>
                <a:cs typeface="Verdana"/>
              </a:rPr>
              <a:t>many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837305" y="3560100"/>
            <a:ext cx="6931025" cy="5340350"/>
            <a:chOff x="12837305" y="3560100"/>
            <a:chExt cx="6931025" cy="5340350"/>
          </a:xfrm>
        </p:grpSpPr>
        <p:sp>
          <p:nvSpPr>
            <p:cNvPr id="3" name="object 3" descr=""/>
            <p:cNvSpPr/>
            <p:nvPr/>
          </p:nvSpPr>
          <p:spPr>
            <a:xfrm>
              <a:off x="12837305" y="4659543"/>
              <a:ext cx="6931025" cy="3141345"/>
            </a:xfrm>
            <a:custGeom>
              <a:avLst/>
              <a:gdLst/>
              <a:ahLst/>
              <a:cxnLst/>
              <a:rect l="l" t="t" r="r" b="b"/>
              <a:pathLst>
                <a:path w="6931025" h="3141345">
                  <a:moveTo>
                    <a:pt x="0" y="0"/>
                  </a:moveTo>
                  <a:lnTo>
                    <a:pt x="6930852" y="0"/>
                  </a:lnTo>
                </a:path>
                <a:path w="6931025" h="3141345">
                  <a:moveTo>
                    <a:pt x="0" y="1047088"/>
                  </a:moveTo>
                  <a:lnTo>
                    <a:pt x="6930852" y="1047088"/>
                  </a:lnTo>
                </a:path>
                <a:path w="6931025" h="3141345">
                  <a:moveTo>
                    <a:pt x="0" y="2094177"/>
                  </a:moveTo>
                  <a:lnTo>
                    <a:pt x="6930852" y="2094177"/>
                  </a:lnTo>
                </a:path>
                <a:path w="6931025" h="3141345">
                  <a:moveTo>
                    <a:pt x="0" y="3141265"/>
                  </a:moveTo>
                  <a:lnTo>
                    <a:pt x="6930852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2837305" y="3560100"/>
              <a:ext cx="6931025" cy="5340350"/>
            </a:xfrm>
            <a:custGeom>
              <a:avLst/>
              <a:gdLst/>
              <a:ahLst/>
              <a:cxnLst/>
              <a:rect l="l" t="t" r="r" b="b"/>
              <a:pathLst>
                <a:path w="6931025" h="5340350">
                  <a:moveTo>
                    <a:pt x="52354" y="0"/>
                  </a:moveTo>
                  <a:lnTo>
                    <a:pt x="52354" y="5340151"/>
                  </a:lnTo>
                </a:path>
                <a:path w="6931025" h="5340350">
                  <a:moveTo>
                    <a:pt x="6878498" y="0"/>
                  </a:moveTo>
                  <a:lnTo>
                    <a:pt x="6878498" y="5340151"/>
                  </a:lnTo>
                </a:path>
                <a:path w="6931025" h="5340350">
                  <a:moveTo>
                    <a:pt x="0" y="52354"/>
                  </a:moveTo>
                  <a:lnTo>
                    <a:pt x="6930852" y="52354"/>
                  </a:lnTo>
                </a:path>
                <a:path w="6931025" h="5340350">
                  <a:moveTo>
                    <a:pt x="0" y="5287797"/>
                  </a:moveTo>
                  <a:lnTo>
                    <a:pt x="6930852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731888" y="2454304"/>
            <a:ext cx="207962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4">
                <a:latin typeface="Verdana"/>
                <a:cs typeface="Verdana"/>
              </a:rPr>
              <a:t>books</a:t>
            </a:r>
            <a:endParaRPr sz="5250">
              <a:latin typeface="Verdana"/>
              <a:cs typeface="Verdan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617782" y="3560100"/>
            <a:ext cx="5864225" cy="5340350"/>
            <a:chOff x="617782" y="3560100"/>
            <a:chExt cx="5864225" cy="5340350"/>
          </a:xfrm>
        </p:grpSpPr>
        <p:sp>
          <p:nvSpPr>
            <p:cNvPr id="7" name="object 7" descr=""/>
            <p:cNvSpPr/>
            <p:nvPr/>
          </p:nvSpPr>
          <p:spPr>
            <a:xfrm>
              <a:off x="617782" y="4659543"/>
              <a:ext cx="5864225" cy="3141345"/>
            </a:xfrm>
            <a:custGeom>
              <a:avLst/>
              <a:gdLst/>
              <a:ahLst/>
              <a:cxnLst/>
              <a:rect l="l" t="t" r="r" b="b"/>
              <a:pathLst>
                <a:path w="5864225" h="3141345">
                  <a:moveTo>
                    <a:pt x="0" y="0"/>
                  </a:moveTo>
                  <a:lnTo>
                    <a:pt x="5863695" y="0"/>
                  </a:lnTo>
                </a:path>
                <a:path w="5864225" h="3141345">
                  <a:moveTo>
                    <a:pt x="0" y="1047088"/>
                  </a:moveTo>
                  <a:lnTo>
                    <a:pt x="5863695" y="1047088"/>
                  </a:lnTo>
                </a:path>
                <a:path w="5864225" h="3141345">
                  <a:moveTo>
                    <a:pt x="0" y="2094177"/>
                  </a:moveTo>
                  <a:lnTo>
                    <a:pt x="5863695" y="2094177"/>
                  </a:lnTo>
                </a:path>
                <a:path w="5864225" h="3141345">
                  <a:moveTo>
                    <a:pt x="0" y="3141265"/>
                  </a:moveTo>
                  <a:lnTo>
                    <a:pt x="5863695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17782" y="3560100"/>
              <a:ext cx="5864225" cy="5340350"/>
            </a:xfrm>
            <a:custGeom>
              <a:avLst/>
              <a:gdLst/>
              <a:ahLst/>
              <a:cxnLst/>
              <a:rect l="l" t="t" r="r" b="b"/>
              <a:pathLst>
                <a:path w="5864225" h="5340350">
                  <a:moveTo>
                    <a:pt x="52354" y="0"/>
                  </a:moveTo>
                  <a:lnTo>
                    <a:pt x="52354" y="5340151"/>
                  </a:lnTo>
                </a:path>
                <a:path w="5864225" h="5340350">
                  <a:moveTo>
                    <a:pt x="5811341" y="0"/>
                  </a:moveTo>
                  <a:lnTo>
                    <a:pt x="5811341" y="5340151"/>
                  </a:lnTo>
                </a:path>
                <a:path w="5864225" h="5340350">
                  <a:moveTo>
                    <a:pt x="0" y="52354"/>
                  </a:moveTo>
                  <a:lnTo>
                    <a:pt x="5863695" y="52354"/>
                  </a:lnTo>
                </a:path>
                <a:path w="5864225" h="5340350">
                  <a:moveTo>
                    <a:pt x="0" y="5287797"/>
                  </a:moveTo>
                  <a:lnTo>
                    <a:pt x="5863695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2262078" y="2454304"/>
            <a:ext cx="257810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7036434" y="3560100"/>
            <a:ext cx="0" cy="5340350"/>
          </a:xfrm>
          <a:custGeom>
            <a:avLst/>
            <a:gdLst/>
            <a:ahLst/>
            <a:cxnLst/>
            <a:rect l="l" t="t" r="r" b="b"/>
            <a:pathLst>
              <a:path w="0" h="5340350">
                <a:moveTo>
                  <a:pt x="0" y="0"/>
                </a:moveTo>
                <a:lnTo>
                  <a:pt x="0" y="5340151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2276343" y="3560100"/>
            <a:ext cx="0" cy="5340350"/>
          </a:xfrm>
          <a:custGeom>
            <a:avLst/>
            <a:gdLst/>
            <a:ahLst/>
            <a:cxnLst/>
            <a:rect l="l" t="t" r="r" b="b"/>
            <a:pathLst>
              <a:path w="0" h="5340350">
                <a:moveTo>
                  <a:pt x="0" y="0"/>
                </a:moveTo>
                <a:lnTo>
                  <a:pt x="0" y="5340151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2" name="object 12" descr=""/>
          <p:cNvGraphicFramePr>
            <a:graphicFrameLocks noGrp="1"/>
          </p:cNvGraphicFramePr>
          <p:nvPr/>
        </p:nvGraphicFramePr>
        <p:xfrm>
          <a:off x="901418" y="3664810"/>
          <a:ext cx="18441670" cy="51282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7244"/>
                <a:gridCol w="4762500"/>
                <a:gridCol w="502285"/>
                <a:gridCol w="2672080"/>
                <a:gridCol w="2672079"/>
                <a:gridCol w="508634"/>
                <a:gridCol w="1105534"/>
                <a:gridCol w="1256665"/>
                <a:gridCol w="4068444"/>
              </a:tblGrid>
              <a:tr h="99441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author_id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book_id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81635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isbn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title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Eva</a:t>
                      </a:r>
                      <a:r>
                        <a:rPr dirty="0" sz="3550" spc="-3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Baltasar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Boulder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Han</a:t>
                      </a:r>
                      <a:r>
                        <a:rPr dirty="0" sz="3550" spc="-3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Kang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193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3083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The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White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4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924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Gauz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318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4577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6032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Standing</a:t>
                      </a:r>
                      <a:r>
                        <a:rPr dirty="0" sz="3550" spc="-29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Heavy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99441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Olga</a:t>
                      </a: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Tokarczuk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R="8572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2321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Flights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13" name="object 13" descr=""/>
          <p:cNvSpPr txBox="1"/>
          <p:nvPr/>
        </p:nvSpPr>
        <p:spPr>
          <a:xfrm>
            <a:off x="8139948" y="2454304"/>
            <a:ext cx="308483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authored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837305" y="3560100"/>
            <a:ext cx="6931025" cy="5340350"/>
            <a:chOff x="12837305" y="3560100"/>
            <a:chExt cx="6931025" cy="5340350"/>
          </a:xfrm>
        </p:grpSpPr>
        <p:sp>
          <p:nvSpPr>
            <p:cNvPr id="3" name="object 3" descr=""/>
            <p:cNvSpPr/>
            <p:nvPr/>
          </p:nvSpPr>
          <p:spPr>
            <a:xfrm>
              <a:off x="12837305" y="4659543"/>
              <a:ext cx="6931025" cy="3141345"/>
            </a:xfrm>
            <a:custGeom>
              <a:avLst/>
              <a:gdLst/>
              <a:ahLst/>
              <a:cxnLst/>
              <a:rect l="l" t="t" r="r" b="b"/>
              <a:pathLst>
                <a:path w="6931025" h="3141345">
                  <a:moveTo>
                    <a:pt x="0" y="0"/>
                  </a:moveTo>
                  <a:lnTo>
                    <a:pt x="6930852" y="0"/>
                  </a:lnTo>
                </a:path>
                <a:path w="6931025" h="3141345">
                  <a:moveTo>
                    <a:pt x="0" y="1047088"/>
                  </a:moveTo>
                  <a:lnTo>
                    <a:pt x="6930852" y="1047088"/>
                  </a:lnTo>
                </a:path>
                <a:path w="6931025" h="3141345">
                  <a:moveTo>
                    <a:pt x="0" y="2094177"/>
                  </a:moveTo>
                  <a:lnTo>
                    <a:pt x="6930852" y="2094177"/>
                  </a:lnTo>
                </a:path>
                <a:path w="6931025" h="3141345">
                  <a:moveTo>
                    <a:pt x="0" y="3141265"/>
                  </a:moveTo>
                  <a:lnTo>
                    <a:pt x="6930852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2837305" y="3560100"/>
              <a:ext cx="6931025" cy="5340350"/>
            </a:xfrm>
            <a:custGeom>
              <a:avLst/>
              <a:gdLst/>
              <a:ahLst/>
              <a:cxnLst/>
              <a:rect l="l" t="t" r="r" b="b"/>
              <a:pathLst>
                <a:path w="6931025" h="5340350">
                  <a:moveTo>
                    <a:pt x="52354" y="0"/>
                  </a:moveTo>
                  <a:lnTo>
                    <a:pt x="52354" y="5340151"/>
                  </a:lnTo>
                </a:path>
                <a:path w="6931025" h="5340350">
                  <a:moveTo>
                    <a:pt x="6878498" y="0"/>
                  </a:moveTo>
                  <a:lnTo>
                    <a:pt x="6878498" y="5340151"/>
                  </a:lnTo>
                </a:path>
                <a:path w="6931025" h="5340350">
                  <a:moveTo>
                    <a:pt x="0" y="52354"/>
                  </a:moveTo>
                  <a:lnTo>
                    <a:pt x="6930852" y="52354"/>
                  </a:lnTo>
                </a:path>
                <a:path w="6931025" h="5340350">
                  <a:moveTo>
                    <a:pt x="0" y="5287797"/>
                  </a:moveTo>
                  <a:lnTo>
                    <a:pt x="6930852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731888" y="2454304"/>
            <a:ext cx="207962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4">
                <a:latin typeface="Verdana"/>
                <a:cs typeface="Verdana"/>
              </a:rPr>
              <a:t>books</a:t>
            </a:r>
            <a:endParaRPr sz="5250">
              <a:latin typeface="Verdana"/>
              <a:cs typeface="Verdan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617782" y="3560100"/>
            <a:ext cx="5864225" cy="5340350"/>
            <a:chOff x="617782" y="3560100"/>
            <a:chExt cx="5864225" cy="5340350"/>
          </a:xfrm>
        </p:grpSpPr>
        <p:sp>
          <p:nvSpPr>
            <p:cNvPr id="7" name="object 7" descr=""/>
            <p:cNvSpPr/>
            <p:nvPr/>
          </p:nvSpPr>
          <p:spPr>
            <a:xfrm>
              <a:off x="617782" y="4659543"/>
              <a:ext cx="5864225" cy="3141345"/>
            </a:xfrm>
            <a:custGeom>
              <a:avLst/>
              <a:gdLst/>
              <a:ahLst/>
              <a:cxnLst/>
              <a:rect l="l" t="t" r="r" b="b"/>
              <a:pathLst>
                <a:path w="5864225" h="3141345">
                  <a:moveTo>
                    <a:pt x="0" y="0"/>
                  </a:moveTo>
                  <a:lnTo>
                    <a:pt x="5863695" y="0"/>
                  </a:lnTo>
                </a:path>
                <a:path w="5864225" h="3141345">
                  <a:moveTo>
                    <a:pt x="0" y="1047088"/>
                  </a:moveTo>
                  <a:lnTo>
                    <a:pt x="5863695" y="1047088"/>
                  </a:lnTo>
                </a:path>
                <a:path w="5864225" h="3141345">
                  <a:moveTo>
                    <a:pt x="0" y="2094177"/>
                  </a:moveTo>
                  <a:lnTo>
                    <a:pt x="5863695" y="2094177"/>
                  </a:lnTo>
                </a:path>
                <a:path w="5864225" h="3141345">
                  <a:moveTo>
                    <a:pt x="0" y="3141265"/>
                  </a:moveTo>
                  <a:lnTo>
                    <a:pt x="5863695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17782" y="3560100"/>
              <a:ext cx="5864225" cy="5340350"/>
            </a:xfrm>
            <a:custGeom>
              <a:avLst/>
              <a:gdLst/>
              <a:ahLst/>
              <a:cxnLst/>
              <a:rect l="l" t="t" r="r" b="b"/>
              <a:pathLst>
                <a:path w="5864225" h="5340350">
                  <a:moveTo>
                    <a:pt x="52354" y="0"/>
                  </a:moveTo>
                  <a:lnTo>
                    <a:pt x="52354" y="5340151"/>
                  </a:lnTo>
                </a:path>
                <a:path w="5864225" h="5340350">
                  <a:moveTo>
                    <a:pt x="5811341" y="0"/>
                  </a:moveTo>
                  <a:lnTo>
                    <a:pt x="5811341" y="5340151"/>
                  </a:lnTo>
                </a:path>
                <a:path w="5864225" h="5340350">
                  <a:moveTo>
                    <a:pt x="0" y="52354"/>
                  </a:moveTo>
                  <a:lnTo>
                    <a:pt x="5863695" y="52354"/>
                  </a:lnTo>
                </a:path>
                <a:path w="5864225" h="5340350">
                  <a:moveTo>
                    <a:pt x="0" y="5287797"/>
                  </a:moveTo>
                  <a:lnTo>
                    <a:pt x="5863695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2262078" y="2454304"/>
            <a:ext cx="257810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7036434" y="3560100"/>
            <a:ext cx="0" cy="5340350"/>
          </a:xfrm>
          <a:custGeom>
            <a:avLst/>
            <a:gdLst/>
            <a:ahLst/>
            <a:cxnLst/>
            <a:rect l="l" t="t" r="r" b="b"/>
            <a:pathLst>
              <a:path w="0" h="5340350">
                <a:moveTo>
                  <a:pt x="0" y="0"/>
                </a:moveTo>
                <a:lnTo>
                  <a:pt x="0" y="5340151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2276343" y="3560100"/>
            <a:ext cx="0" cy="5340350"/>
          </a:xfrm>
          <a:custGeom>
            <a:avLst/>
            <a:gdLst/>
            <a:ahLst/>
            <a:cxnLst/>
            <a:rect l="l" t="t" r="r" b="b"/>
            <a:pathLst>
              <a:path w="0" h="5340350">
                <a:moveTo>
                  <a:pt x="0" y="0"/>
                </a:moveTo>
                <a:lnTo>
                  <a:pt x="0" y="5340151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2" name="object 12" descr=""/>
          <p:cNvGraphicFramePr>
            <a:graphicFrameLocks noGrp="1"/>
          </p:cNvGraphicFramePr>
          <p:nvPr/>
        </p:nvGraphicFramePr>
        <p:xfrm>
          <a:off x="901418" y="3664810"/>
          <a:ext cx="18441670" cy="51282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7244"/>
                <a:gridCol w="4762500"/>
                <a:gridCol w="502285"/>
                <a:gridCol w="2672080"/>
                <a:gridCol w="2672079"/>
                <a:gridCol w="508634"/>
                <a:gridCol w="104775"/>
                <a:gridCol w="1000759"/>
                <a:gridCol w="1256030"/>
                <a:gridCol w="4067809"/>
              </a:tblGrid>
              <a:tr h="99441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author_id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book_id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isbn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title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Eva</a:t>
                      </a:r>
                      <a:r>
                        <a:rPr dirty="0" sz="3550" spc="-3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Baltasar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Boulder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Han</a:t>
                      </a:r>
                      <a:r>
                        <a:rPr dirty="0" sz="3550" spc="-3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Kang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193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4635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The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White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4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924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Gauz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318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6032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Standing</a:t>
                      </a:r>
                      <a:r>
                        <a:rPr dirty="0" sz="3550" spc="-29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Heavy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99441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Olga</a:t>
                      </a: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Tokarczuk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R="8572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206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Flights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13" name="object 13" descr=""/>
          <p:cNvSpPr txBox="1"/>
          <p:nvPr/>
        </p:nvSpPr>
        <p:spPr>
          <a:xfrm>
            <a:off x="8139948" y="2454304"/>
            <a:ext cx="308483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authored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837305" y="3560100"/>
            <a:ext cx="6931025" cy="5340350"/>
            <a:chOff x="12837305" y="3560100"/>
            <a:chExt cx="6931025" cy="5340350"/>
          </a:xfrm>
        </p:grpSpPr>
        <p:sp>
          <p:nvSpPr>
            <p:cNvPr id="3" name="object 3" descr=""/>
            <p:cNvSpPr/>
            <p:nvPr/>
          </p:nvSpPr>
          <p:spPr>
            <a:xfrm>
              <a:off x="12837305" y="4659543"/>
              <a:ext cx="6931025" cy="3141345"/>
            </a:xfrm>
            <a:custGeom>
              <a:avLst/>
              <a:gdLst/>
              <a:ahLst/>
              <a:cxnLst/>
              <a:rect l="l" t="t" r="r" b="b"/>
              <a:pathLst>
                <a:path w="6931025" h="3141345">
                  <a:moveTo>
                    <a:pt x="0" y="0"/>
                  </a:moveTo>
                  <a:lnTo>
                    <a:pt x="6930852" y="0"/>
                  </a:lnTo>
                </a:path>
                <a:path w="6931025" h="3141345">
                  <a:moveTo>
                    <a:pt x="0" y="1047088"/>
                  </a:moveTo>
                  <a:lnTo>
                    <a:pt x="6930852" y="1047088"/>
                  </a:lnTo>
                </a:path>
                <a:path w="6931025" h="3141345">
                  <a:moveTo>
                    <a:pt x="0" y="2094177"/>
                  </a:moveTo>
                  <a:lnTo>
                    <a:pt x="6930852" y="2094177"/>
                  </a:lnTo>
                </a:path>
                <a:path w="6931025" h="3141345">
                  <a:moveTo>
                    <a:pt x="0" y="3141265"/>
                  </a:moveTo>
                  <a:lnTo>
                    <a:pt x="6930852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2837305" y="3560100"/>
              <a:ext cx="6931025" cy="5340350"/>
            </a:xfrm>
            <a:custGeom>
              <a:avLst/>
              <a:gdLst/>
              <a:ahLst/>
              <a:cxnLst/>
              <a:rect l="l" t="t" r="r" b="b"/>
              <a:pathLst>
                <a:path w="6931025" h="5340350">
                  <a:moveTo>
                    <a:pt x="52354" y="0"/>
                  </a:moveTo>
                  <a:lnTo>
                    <a:pt x="52354" y="5340151"/>
                  </a:lnTo>
                </a:path>
                <a:path w="6931025" h="5340350">
                  <a:moveTo>
                    <a:pt x="6878498" y="0"/>
                  </a:moveTo>
                  <a:lnTo>
                    <a:pt x="6878498" y="5340151"/>
                  </a:lnTo>
                </a:path>
                <a:path w="6931025" h="5340350">
                  <a:moveTo>
                    <a:pt x="0" y="52354"/>
                  </a:moveTo>
                  <a:lnTo>
                    <a:pt x="6930852" y="52354"/>
                  </a:lnTo>
                </a:path>
                <a:path w="6931025" h="5340350">
                  <a:moveTo>
                    <a:pt x="0" y="5287797"/>
                  </a:moveTo>
                  <a:lnTo>
                    <a:pt x="6930852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731888" y="2454304"/>
            <a:ext cx="207962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4">
                <a:latin typeface="Verdana"/>
                <a:cs typeface="Verdana"/>
              </a:rPr>
              <a:t>books</a:t>
            </a:r>
            <a:endParaRPr sz="5250">
              <a:latin typeface="Verdana"/>
              <a:cs typeface="Verdan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617782" y="3560100"/>
            <a:ext cx="5864225" cy="5340350"/>
            <a:chOff x="617782" y="3560100"/>
            <a:chExt cx="5864225" cy="5340350"/>
          </a:xfrm>
        </p:grpSpPr>
        <p:sp>
          <p:nvSpPr>
            <p:cNvPr id="7" name="object 7" descr=""/>
            <p:cNvSpPr/>
            <p:nvPr/>
          </p:nvSpPr>
          <p:spPr>
            <a:xfrm>
              <a:off x="617782" y="4659543"/>
              <a:ext cx="5864225" cy="3141345"/>
            </a:xfrm>
            <a:custGeom>
              <a:avLst/>
              <a:gdLst/>
              <a:ahLst/>
              <a:cxnLst/>
              <a:rect l="l" t="t" r="r" b="b"/>
              <a:pathLst>
                <a:path w="5864225" h="3141345">
                  <a:moveTo>
                    <a:pt x="0" y="0"/>
                  </a:moveTo>
                  <a:lnTo>
                    <a:pt x="5863695" y="0"/>
                  </a:lnTo>
                </a:path>
                <a:path w="5864225" h="3141345">
                  <a:moveTo>
                    <a:pt x="0" y="1047088"/>
                  </a:moveTo>
                  <a:lnTo>
                    <a:pt x="5863695" y="1047088"/>
                  </a:lnTo>
                </a:path>
                <a:path w="5864225" h="3141345">
                  <a:moveTo>
                    <a:pt x="0" y="2094177"/>
                  </a:moveTo>
                  <a:lnTo>
                    <a:pt x="5863695" y="2094177"/>
                  </a:lnTo>
                </a:path>
                <a:path w="5864225" h="3141345">
                  <a:moveTo>
                    <a:pt x="0" y="3141265"/>
                  </a:moveTo>
                  <a:lnTo>
                    <a:pt x="5863695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17782" y="3560100"/>
              <a:ext cx="5864225" cy="5340350"/>
            </a:xfrm>
            <a:custGeom>
              <a:avLst/>
              <a:gdLst/>
              <a:ahLst/>
              <a:cxnLst/>
              <a:rect l="l" t="t" r="r" b="b"/>
              <a:pathLst>
                <a:path w="5864225" h="5340350">
                  <a:moveTo>
                    <a:pt x="52354" y="0"/>
                  </a:moveTo>
                  <a:lnTo>
                    <a:pt x="52354" y="5340151"/>
                  </a:lnTo>
                </a:path>
                <a:path w="5864225" h="5340350">
                  <a:moveTo>
                    <a:pt x="5811341" y="0"/>
                  </a:moveTo>
                  <a:lnTo>
                    <a:pt x="5811341" y="5340151"/>
                  </a:lnTo>
                </a:path>
                <a:path w="5864225" h="5340350">
                  <a:moveTo>
                    <a:pt x="0" y="52354"/>
                  </a:moveTo>
                  <a:lnTo>
                    <a:pt x="5863695" y="52354"/>
                  </a:lnTo>
                </a:path>
                <a:path w="5864225" h="5340350">
                  <a:moveTo>
                    <a:pt x="0" y="5287797"/>
                  </a:moveTo>
                  <a:lnTo>
                    <a:pt x="5863695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2262078" y="2454304"/>
            <a:ext cx="257810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7036434" y="3560100"/>
            <a:ext cx="0" cy="5340350"/>
          </a:xfrm>
          <a:custGeom>
            <a:avLst/>
            <a:gdLst/>
            <a:ahLst/>
            <a:cxnLst/>
            <a:rect l="l" t="t" r="r" b="b"/>
            <a:pathLst>
              <a:path w="0" h="5340350">
                <a:moveTo>
                  <a:pt x="0" y="0"/>
                </a:moveTo>
                <a:lnTo>
                  <a:pt x="0" y="5340151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2276343" y="3560100"/>
            <a:ext cx="0" cy="5340350"/>
          </a:xfrm>
          <a:custGeom>
            <a:avLst/>
            <a:gdLst/>
            <a:ahLst/>
            <a:cxnLst/>
            <a:rect l="l" t="t" r="r" b="b"/>
            <a:pathLst>
              <a:path w="0" h="5340350">
                <a:moveTo>
                  <a:pt x="0" y="0"/>
                </a:moveTo>
                <a:lnTo>
                  <a:pt x="0" y="5340151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2" name="object 12" descr=""/>
          <p:cNvGraphicFramePr>
            <a:graphicFrameLocks noGrp="1"/>
          </p:cNvGraphicFramePr>
          <p:nvPr/>
        </p:nvGraphicFramePr>
        <p:xfrm>
          <a:off x="901418" y="3664810"/>
          <a:ext cx="18441670" cy="51282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7244"/>
                <a:gridCol w="4762500"/>
                <a:gridCol w="502285"/>
                <a:gridCol w="2672080"/>
                <a:gridCol w="2567304"/>
                <a:gridCol w="104140"/>
                <a:gridCol w="508000"/>
                <a:gridCol w="104140"/>
                <a:gridCol w="1000125"/>
                <a:gridCol w="1255394"/>
                <a:gridCol w="4067175"/>
              </a:tblGrid>
              <a:tr h="99441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author_id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book_id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isbn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title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Eva</a:t>
                      </a:r>
                      <a:r>
                        <a:rPr dirty="0" sz="3550" spc="-3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Baltasar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Boulder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Han</a:t>
                      </a:r>
                      <a:r>
                        <a:rPr dirty="0" sz="3550" spc="-3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Kang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4604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4635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The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White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4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924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Gauz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318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6032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Standing</a:t>
                      </a:r>
                      <a:r>
                        <a:rPr dirty="0" sz="3550" spc="-29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Heavy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99441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Olga</a:t>
                      </a: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Tokarczuk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206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Flights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13" name="object 13" descr=""/>
          <p:cNvSpPr txBox="1"/>
          <p:nvPr/>
        </p:nvSpPr>
        <p:spPr>
          <a:xfrm>
            <a:off x="8139948" y="2454304"/>
            <a:ext cx="308483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authored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837305" y="3560100"/>
            <a:ext cx="6931025" cy="5340350"/>
            <a:chOff x="12837305" y="3560100"/>
            <a:chExt cx="6931025" cy="5340350"/>
          </a:xfrm>
        </p:grpSpPr>
        <p:sp>
          <p:nvSpPr>
            <p:cNvPr id="3" name="object 3" descr=""/>
            <p:cNvSpPr/>
            <p:nvPr/>
          </p:nvSpPr>
          <p:spPr>
            <a:xfrm>
              <a:off x="12837305" y="4659543"/>
              <a:ext cx="6931025" cy="3141345"/>
            </a:xfrm>
            <a:custGeom>
              <a:avLst/>
              <a:gdLst/>
              <a:ahLst/>
              <a:cxnLst/>
              <a:rect l="l" t="t" r="r" b="b"/>
              <a:pathLst>
                <a:path w="6931025" h="3141345">
                  <a:moveTo>
                    <a:pt x="0" y="0"/>
                  </a:moveTo>
                  <a:lnTo>
                    <a:pt x="6930852" y="0"/>
                  </a:lnTo>
                </a:path>
                <a:path w="6931025" h="3141345">
                  <a:moveTo>
                    <a:pt x="0" y="1047088"/>
                  </a:moveTo>
                  <a:lnTo>
                    <a:pt x="6930852" y="1047088"/>
                  </a:lnTo>
                </a:path>
                <a:path w="6931025" h="3141345">
                  <a:moveTo>
                    <a:pt x="0" y="2094177"/>
                  </a:moveTo>
                  <a:lnTo>
                    <a:pt x="6930852" y="2094177"/>
                  </a:lnTo>
                </a:path>
                <a:path w="6931025" h="3141345">
                  <a:moveTo>
                    <a:pt x="0" y="3141265"/>
                  </a:moveTo>
                  <a:lnTo>
                    <a:pt x="6930852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2837305" y="3560100"/>
              <a:ext cx="6931025" cy="5340350"/>
            </a:xfrm>
            <a:custGeom>
              <a:avLst/>
              <a:gdLst/>
              <a:ahLst/>
              <a:cxnLst/>
              <a:rect l="l" t="t" r="r" b="b"/>
              <a:pathLst>
                <a:path w="6931025" h="5340350">
                  <a:moveTo>
                    <a:pt x="52354" y="0"/>
                  </a:moveTo>
                  <a:lnTo>
                    <a:pt x="52354" y="5340151"/>
                  </a:lnTo>
                </a:path>
                <a:path w="6931025" h="5340350">
                  <a:moveTo>
                    <a:pt x="6878498" y="0"/>
                  </a:moveTo>
                  <a:lnTo>
                    <a:pt x="6878498" y="5340151"/>
                  </a:lnTo>
                </a:path>
                <a:path w="6931025" h="5340350">
                  <a:moveTo>
                    <a:pt x="0" y="52354"/>
                  </a:moveTo>
                  <a:lnTo>
                    <a:pt x="6930852" y="52354"/>
                  </a:lnTo>
                </a:path>
                <a:path w="6931025" h="5340350">
                  <a:moveTo>
                    <a:pt x="0" y="5287797"/>
                  </a:moveTo>
                  <a:lnTo>
                    <a:pt x="6930852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731888" y="2454304"/>
            <a:ext cx="207962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4">
                <a:latin typeface="Verdana"/>
                <a:cs typeface="Verdana"/>
              </a:rPr>
              <a:t>books</a:t>
            </a:r>
            <a:endParaRPr sz="5250">
              <a:latin typeface="Verdana"/>
              <a:cs typeface="Verdan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617782" y="3560100"/>
            <a:ext cx="5864225" cy="5340350"/>
            <a:chOff x="617782" y="3560100"/>
            <a:chExt cx="5864225" cy="5340350"/>
          </a:xfrm>
        </p:grpSpPr>
        <p:sp>
          <p:nvSpPr>
            <p:cNvPr id="7" name="object 7" descr=""/>
            <p:cNvSpPr/>
            <p:nvPr/>
          </p:nvSpPr>
          <p:spPr>
            <a:xfrm>
              <a:off x="617782" y="4659543"/>
              <a:ext cx="5864225" cy="3141345"/>
            </a:xfrm>
            <a:custGeom>
              <a:avLst/>
              <a:gdLst/>
              <a:ahLst/>
              <a:cxnLst/>
              <a:rect l="l" t="t" r="r" b="b"/>
              <a:pathLst>
                <a:path w="5864225" h="3141345">
                  <a:moveTo>
                    <a:pt x="0" y="0"/>
                  </a:moveTo>
                  <a:lnTo>
                    <a:pt x="5863695" y="0"/>
                  </a:lnTo>
                </a:path>
                <a:path w="5864225" h="3141345">
                  <a:moveTo>
                    <a:pt x="0" y="1047088"/>
                  </a:moveTo>
                  <a:lnTo>
                    <a:pt x="5863695" y="1047088"/>
                  </a:lnTo>
                </a:path>
                <a:path w="5864225" h="3141345">
                  <a:moveTo>
                    <a:pt x="0" y="2094177"/>
                  </a:moveTo>
                  <a:lnTo>
                    <a:pt x="5863695" y="2094177"/>
                  </a:lnTo>
                </a:path>
                <a:path w="5864225" h="3141345">
                  <a:moveTo>
                    <a:pt x="0" y="3141265"/>
                  </a:moveTo>
                  <a:lnTo>
                    <a:pt x="5863695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17782" y="3560100"/>
              <a:ext cx="5864225" cy="5340350"/>
            </a:xfrm>
            <a:custGeom>
              <a:avLst/>
              <a:gdLst/>
              <a:ahLst/>
              <a:cxnLst/>
              <a:rect l="l" t="t" r="r" b="b"/>
              <a:pathLst>
                <a:path w="5864225" h="5340350">
                  <a:moveTo>
                    <a:pt x="52354" y="0"/>
                  </a:moveTo>
                  <a:lnTo>
                    <a:pt x="52354" y="5340151"/>
                  </a:lnTo>
                </a:path>
                <a:path w="5864225" h="5340350">
                  <a:moveTo>
                    <a:pt x="5811341" y="0"/>
                  </a:moveTo>
                  <a:lnTo>
                    <a:pt x="5811341" y="5340151"/>
                  </a:lnTo>
                </a:path>
                <a:path w="5864225" h="5340350">
                  <a:moveTo>
                    <a:pt x="0" y="52354"/>
                  </a:moveTo>
                  <a:lnTo>
                    <a:pt x="5863695" y="52354"/>
                  </a:lnTo>
                </a:path>
                <a:path w="5864225" h="5340350">
                  <a:moveTo>
                    <a:pt x="0" y="5287797"/>
                  </a:moveTo>
                  <a:lnTo>
                    <a:pt x="5863695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2262078" y="2454304"/>
            <a:ext cx="257810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7036434" y="3560100"/>
            <a:ext cx="0" cy="5340350"/>
          </a:xfrm>
          <a:custGeom>
            <a:avLst/>
            <a:gdLst/>
            <a:ahLst/>
            <a:cxnLst/>
            <a:rect l="l" t="t" r="r" b="b"/>
            <a:pathLst>
              <a:path w="0" h="5340350">
                <a:moveTo>
                  <a:pt x="0" y="0"/>
                </a:moveTo>
                <a:lnTo>
                  <a:pt x="0" y="5340151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2276343" y="3560100"/>
            <a:ext cx="0" cy="5340350"/>
          </a:xfrm>
          <a:custGeom>
            <a:avLst/>
            <a:gdLst/>
            <a:ahLst/>
            <a:cxnLst/>
            <a:rect l="l" t="t" r="r" b="b"/>
            <a:pathLst>
              <a:path w="0" h="5340350">
                <a:moveTo>
                  <a:pt x="0" y="0"/>
                </a:moveTo>
                <a:lnTo>
                  <a:pt x="0" y="5340151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2" name="object 12" descr=""/>
          <p:cNvGraphicFramePr>
            <a:graphicFrameLocks noGrp="1"/>
          </p:cNvGraphicFramePr>
          <p:nvPr/>
        </p:nvGraphicFramePr>
        <p:xfrm>
          <a:off x="901418" y="3664810"/>
          <a:ext cx="18441670" cy="51282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7244"/>
                <a:gridCol w="4762500"/>
                <a:gridCol w="502285"/>
                <a:gridCol w="104139"/>
                <a:gridCol w="2567304"/>
                <a:gridCol w="2567304"/>
                <a:gridCol w="104140"/>
                <a:gridCol w="508000"/>
                <a:gridCol w="104140"/>
                <a:gridCol w="1000125"/>
                <a:gridCol w="1255394"/>
                <a:gridCol w="4067175"/>
              </a:tblGrid>
              <a:tr h="99441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author_id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book_id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isbn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title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Eva</a:t>
                      </a:r>
                      <a:r>
                        <a:rPr dirty="0" sz="3550" spc="-3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Baltasar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Boulder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Han</a:t>
                      </a:r>
                      <a:r>
                        <a:rPr dirty="0" sz="3550" spc="-3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Kang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4604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4635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The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White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4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924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Gauz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333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6032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Standing</a:t>
                      </a:r>
                      <a:r>
                        <a:rPr dirty="0" sz="3550" spc="-29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Heavy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99441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Olga</a:t>
                      </a: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Tokarczuk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206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Flights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13" name="object 13" descr=""/>
          <p:cNvSpPr txBox="1"/>
          <p:nvPr/>
        </p:nvSpPr>
        <p:spPr>
          <a:xfrm>
            <a:off x="8139948" y="2454304"/>
            <a:ext cx="308483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authored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837305" y="3560100"/>
            <a:ext cx="6931025" cy="5340350"/>
            <a:chOff x="12837305" y="3560100"/>
            <a:chExt cx="6931025" cy="5340350"/>
          </a:xfrm>
        </p:grpSpPr>
        <p:sp>
          <p:nvSpPr>
            <p:cNvPr id="3" name="object 3" descr=""/>
            <p:cNvSpPr/>
            <p:nvPr/>
          </p:nvSpPr>
          <p:spPr>
            <a:xfrm>
              <a:off x="12837305" y="4659543"/>
              <a:ext cx="6931025" cy="3141345"/>
            </a:xfrm>
            <a:custGeom>
              <a:avLst/>
              <a:gdLst/>
              <a:ahLst/>
              <a:cxnLst/>
              <a:rect l="l" t="t" r="r" b="b"/>
              <a:pathLst>
                <a:path w="6931025" h="3141345">
                  <a:moveTo>
                    <a:pt x="0" y="0"/>
                  </a:moveTo>
                  <a:lnTo>
                    <a:pt x="6930852" y="0"/>
                  </a:lnTo>
                </a:path>
                <a:path w="6931025" h="3141345">
                  <a:moveTo>
                    <a:pt x="0" y="1047088"/>
                  </a:moveTo>
                  <a:lnTo>
                    <a:pt x="6930852" y="1047088"/>
                  </a:lnTo>
                </a:path>
                <a:path w="6931025" h="3141345">
                  <a:moveTo>
                    <a:pt x="0" y="2094177"/>
                  </a:moveTo>
                  <a:lnTo>
                    <a:pt x="6930852" y="2094177"/>
                  </a:lnTo>
                </a:path>
                <a:path w="6931025" h="3141345">
                  <a:moveTo>
                    <a:pt x="0" y="3141265"/>
                  </a:moveTo>
                  <a:lnTo>
                    <a:pt x="6930852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2837305" y="3560100"/>
              <a:ext cx="6931025" cy="5340350"/>
            </a:xfrm>
            <a:custGeom>
              <a:avLst/>
              <a:gdLst/>
              <a:ahLst/>
              <a:cxnLst/>
              <a:rect l="l" t="t" r="r" b="b"/>
              <a:pathLst>
                <a:path w="6931025" h="5340350">
                  <a:moveTo>
                    <a:pt x="52354" y="0"/>
                  </a:moveTo>
                  <a:lnTo>
                    <a:pt x="52354" y="5340151"/>
                  </a:lnTo>
                </a:path>
                <a:path w="6931025" h="5340350">
                  <a:moveTo>
                    <a:pt x="6878498" y="0"/>
                  </a:moveTo>
                  <a:lnTo>
                    <a:pt x="6878498" y="5340151"/>
                  </a:lnTo>
                </a:path>
                <a:path w="6931025" h="5340350">
                  <a:moveTo>
                    <a:pt x="0" y="52354"/>
                  </a:moveTo>
                  <a:lnTo>
                    <a:pt x="6930852" y="52354"/>
                  </a:lnTo>
                </a:path>
                <a:path w="6931025" h="5340350">
                  <a:moveTo>
                    <a:pt x="0" y="5287797"/>
                  </a:moveTo>
                  <a:lnTo>
                    <a:pt x="6930852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731888" y="2454304"/>
            <a:ext cx="207962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4">
                <a:latin typeface="Verdana"/>
                <a:cs typeface="Verdana"/>
              </a:rPr>
              <a:t>books</a:t>
            </a:r>
            <a:endParaRPr sz="5250">
              <a:latin typeface="Verdana"/>
              <a:cs typeface="Verdan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617782" y="3560100"/>
            <a:ext cx="5864225" cy="5340350"/>
            <a:chOff x="617782" y="3560100"/>
            <a:chExt cx="5864225" cy="5340350"/>
          </a:xfrm>
        </p:grpSpPr>
        <p:sp>
          <p:nvSpPr>
            <p:cNvPr id="7" name="object 7" descr=""/>
            <p:cNvSpPr/>
            <p:nvPr/>
          </p:nvSpPr>
          <p:spPr>
            <a:xfrm>
              <a:off x="722491" y="7800809"/>
              <a:ext cx="996315" cy="995044"/>
            </a:xfrm>
            <a:custGeom>
              <a:avLst/>
              <a:gdLst/>
              <a:ahLst/>
              <a:cxnLst/>
              <a:rect l="l" t="t" r="r" b="b"/>
              <a:pathLst>
                <a:path w="996314" h="995045">
                  <a:moveTo>
                    <a:pt x="0" y="994734"/>
                  </a:moveTo>
                  <a:lnTo>
                    <a:pt x="996269" y="994734"/>
                  </a:lnTo>
                  <a:lnTo>
                    <a:pt x="996269" y="0"/>
                  </a:lnTo>
                  <a:lnTo>
                    <a:pt x="0" y="0"/>
                  </a:lnTo>
                  <a:lnTo>
                    <a:pt x="0" y="994734"/>
                  </a:lnTo>
                  <a:close/>
                </a:path>
              </a:pathLst>
            </a:custGeom>
            <a:solidFill>
              <a:srgbClr val="8C13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17782" y="4659543"/>
              <a:ext cx="5864225" cy="3141345"/>
            </a:xfrm>
            <a:custGeom>
              <a:avLst/>
              <a:gdLst/>
              <a:ahLst/>
              <a:cxnLst/>
              <a:rect l="l" t="t" r="r" b="b"/>
              <a:pathLst>
                <a:path w="5864225" h="3141345">
                  <a:moveTo>
                    <a:pt x="0" y="0"/>
                  </a:moveTo>
                  <a:lnTo>
                    <a:pt x="5863695" y="0"/>
                  </a:lnTo>
                </a:path>
                <a:path w="5864225" h="3141345">
                  <a:moveTo>
                    <a:pt x="0" y="1047088"/>
                  </a:moveTo>
                  <a:lnTo>
                    <a:pt x="5863695" y="1047088"/>
                  </a:lnTo>
                </a:path>
                <a:path w="5864225" h="3141345">
                  <a:moveTo>
                    <a:pt x="0" y="2094177"/>
                  </a:moveTo>
                  <a:lnTo>
                    <a:pt x="5863695" y="2094177"/>
                  </a:lnTo>
                </a:path>
                <a:path w="5864225" h="3141345">
                  <a:moveTo>
                    <a:pt x="0" y="3141265"/>
                  </a:moveTo>
                  <a:lnTo>
                    <a:pt x="5863695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17782" y="3560100"/>
              <a:ext cx="5864225" cy="5340350"/>
            </a:xfrm>
            <a:custGeom>
              <a:avLst/>
              <a:gdLst/>
              <a:ahLst/>
              <a:cxnLst/>
              <a:rect l="l" t="t" r="r" b="b"/>
              <a:pathLst>
                <a:path w="5864225" h="5340350">
                  <a:moveTo>
                    <a:pt x="52354" y="0"/>
                  </a:moveTo>
                  <a:lnTo>
                    <a:pt x="52354" y="5340151"/>
                  </a:lnTo>
                </a:path>
                <a:path w="5864225" h="5340350">
                  <a:moveTo>
                    <a:pt x="5811341" y="0"/>
                  </a:moveTo>
                  <a:lnTo>
                    <a:pt x="5811341" y="5340151"/>
                  </a:lnTo>
                </a:path>
                <a:path w="5864225" h="5340350">
                  <a:moveTo>
                    <a:pt x="0" y="52354"/>
                  </a:moveTo>
                  <a:lnTo>
                    <a:pt x="5863695" y="52354"/>
                  </a:lnTo>
                </a:path>
                <a:path w="5864225" h="5340350">
                  <a:moveTo>
                    <a:pt x="0" y="5287797"/>
                  </a:moveTo>
                  <a:lnTo>
                    <a:pt x="5863695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2262078" y="2454304"/>
            <a:ext cx="257810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7036434" y="3560100"/>
            <a:ext cx="0" cy="5340350"/>
          </a:xfrm>
          <a:custGeom>
            <a:avLst/>
            <a:gdLst/>
            <a:ahLst/>
            <a:cxnLst/>
            <a:rect l="l" t="t" r="r" b="b"/>
            <a:pathLst>
              <a:path w="0" h="5340350">
                <a:moveTo>
                  <a:pt x="0" y="0"/>
                </a:moveTo>
                <a:lnTo>
                  <a:pt x="0" y="5340151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2276343" y="3560100"/>
            <a:ext cx="0" cy="5340350"/>
          </a:xfrm>
          <a:custGeom>
            <a:avLst/>
            <a:gdLst/>
            <a:ahLst/>
            <a:cxnLst/>
            <a:rect l="l" t="t" r="r" b="b"/>
            <a:pathLst>
              <a:path w="0" h="5340350">
                <a:moveTo>
                  <a:pt x="0" y="0"/>
                </a:moveTo>
                <a:lnTo>
                  <a:pt x="0" y="5340151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3" name="object 13" descr=""/>
          <p:cNvGraphicFramePr>
            <a:graphicFrameLocks noGrp="1"/>
          </p:cNvGraphicFramePr>
          <p:nvPr/>
        </p:nvGraphicFramePr>
        <p:xfrm>
          <a:off x="901418" y="3664810"/>
          <a:ext cx="18441670" cy="51282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7244"/>
                <a:gridCol w="4762500"/>
                <a:gridCol w="502285"/>
                <a:gridCol w="104139"/>
                <a:gridCol w="2567304"/>
                <a:gridCol w="2567304"/>
                <a:gridCol w="104140"/>
                <a:gridCol w="508000"/>
                <a:gridCol w="104140"/>
                <a:gridCol w="1000125"/>
                <a:gridCol w="1255394"/>
                <a:gridCol w="4067175"/>
              </a:tblGrid>
              <a:tr h="99441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author_id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book_id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isbn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title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Eva</a:t>
                      </a:r>
                      <a:r>
                        <a:rPr dirty="0" sz="3550" spc="-3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Baltasar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Boulder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Han</a:t>
                      </a:r>
                      <a:r>
                        <a:rPr dirty="0" sz="3550" spc="-3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Kang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4604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4635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The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White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4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924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Gauz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333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6032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Standing</a:t>
                      </a:r>
                      <a:r>
                        <a:rPr dirty="0" sz="3550" spc="-29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Heavy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99441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Olga</a:t>
                      </a: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Tokarczuk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206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Flights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14" name="object 14" descr=""/>
          <p:cNvSpPr txBox="1"/>
          <p:nvPr/>
        </p:nvSpPr>
        <p:spPr>
          <a:xfrm>
            <a:off x="8139948" y="2454304"/>
            <a:ext cx="308483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authored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405439" y="2205648"/>
            <a:ext cx="17293590" cy="6897370"/>
          </a:xfrm>
          <a:custGeom>
            <a:avLst/>
            <a:gdLst/>
            <a:ahLst/>
            <a:cxnLst/>
            <a:rect l="l" t="t" r="r" b="b"/>
            <a:pathLst>
              <a:path w="17293590" h="6897370">
                <a:moveTo>
                  <a:pt x="240097" y="0"/>
                </a:moveTo>
                <a:lnTo>
                  <a:pt x="17053124" y="0"/>
                </a:lnTo>
                <a:lnTo>
                  <a:pt x="17100903" y="183"/>
                </a:lnTo>
                <a:lnTo>
                  <a:pt x="17139433" y="1470"/>
                </a:lnTo>
                <a:lnTo>
                  <a:pt x="17194031" y="11765"/>
                </a:lnTo>
                <a:lnTo>
                  <a:pt x="17247432" y="45785"/>
                </a:lnTo>
                <a:lnTo>
                  <a:pt x="17281452" y="99184"/>
                </a:lnTo>
                <a:lnTo>
                  <a:pt x="17291750" y="153788"/>
                </a:lnTo>
                <a:lnTo>
                  <a:pt x="17293038" y="192318"/>
                </a:lnTo>
                <a:lnTo>
                  <a:pt x="17293222" y="240097"/>
                </a:lnTo>
                <a:lnTo>
                  <a:pt x="17293222" y="6657163"/>
                </a:lnTo>
                <a:lnTo>
                  <a:pt x="17293038" y="6704941"/>
                </a:lnTo>
                <a:lnTo>
                  <a:pt x="17291750" y="6743472"/>
                </a:lnTo>
                <a:lnTo>
                  <a:pt x="17281452" y="6798075"/>
                </a:lnTo>
                <a:lnTo>
                  <a:pt x="17247432" y="6851475"/>
                </a:lnTo>
                <a:lnTo>
                  <a:pt x="17194031" y="6885495"/>
                </a:lnTo>
                <a:lnTo>
                  <a:pt x="17139433" y="6895789"/>
                </a:lnTo>
                <a:lnTo>
                  <a:pt x="17100903" y="6897076"/>
                </a:lnTo>
                <a:lnTo>
                  <a:pt x="17053124" y="6897260"/>
                </a:lnTo>
                <a:lnTo>
                  <a:pt x="240097" y="6897260"/>
                </a:lnTo>
                <a:lnTo>
                  <a:pt x="192318" y="6897076"/>
                </a:lnTo>
                <a:lnTo>
                  <a:pt x="153788" y="6895789"/>
                </a:lnTo>
                <a:lnTo>
                  <a:pt x="99184" y="6885495"/>
                </a:lnTo>
                <a:lnTo>
                  <a:pt x="45785" y="6851475"/>
                </a:lnTo>
                <a:lnTo>
                  <a:pt x="11765" y="6798075"/>
                </a:lnTo>
                <a:lnTo>
                  <a:pt x="1470" y="6743472"/>
                </a:lnTo>
                <a:lnTo>
                  <a:pt x="183" y="6704941"/>
                </a:lnTo>
                <a:lnTo>
                  <a:pt x="0" y="6657163"/>
                </a:lnTo>
                <a:lnTo>
                  <a:pt x="0" y="240097"/>
                </a:lnTo>
                <a:lnTo>
                  <a:pt x="183" y="192318"/>
                </a:lnTo>
                <a:lnTo>
                  <a:pt x="1470" y="153788"/>
                </a:lnTo>
                <a:lnTo>
                  <a:pt x="11765" y="99184"/>
                </a:lnTo>
                <a:lnTo>
                  <a:pt x="45785" y="45785"/>
                </a:lnTo>
                <a:lnTo>
                  <a:pt x="99184" y="11765"/>
                </a:lnTo>
                <a:lnTo>
                  <a:pt x="153788" y="1470"/>
                </a:lnTo>
                <a:lnTo>
                  <a:pt x="192318" y="183"/>
                </a:lnTo>
                <a:lnTo>
                  <a:pt x="240097" y="0"/>
                </a:lnTo>
                <a:close/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60008" y="2739465"/>
            <a:ext cx="8737600" cy="1531620"/>
          </a:xfrm>
          <a:prstGeom prst="rect"/>
        </p:spPr>
        <p:txBody>
          <a:bodyPr wrap="square" lIns="0" tIns="121920" rIns="0" bIns="0" rtlCol="0" vert="horz">
            <a:spAutoFit/>
          </a:bodyPr>
          <a:lstStyle/>
          <a:p>
            <a:pPr marL="12700" marR="5080">
              <a:lnSpc>
                <a:spcPts val="5520"/>
              </a:lnSpc>
              <a:spcBef>
                <a:spcPts val="960"/>
              </a:spcBef>
            </a:pPr>
            <a:r>
              <a:rPr dirty="0" sz="5250"/>
              <a:t>SELECT "id"</a:t>
            </a:r>
            <a:r>
              <a:rPr dirty="0" sz="5250" spc="10"/>
              <a:t> </a:t>
            </a:r>
            <a:r>
              <a:rPr dirty="0" sz="5250"/>
              <a:t>FROM</a:t>
            </a:r>
            <a:r>
              <a:rPr dirty="0" sz="5250" spc="10"/>
              <a:t> </a:t>
            </a:r>
            <a:r>
              <a:rPr dirty="0" sz="5250" spc="-10"/>
              <a:t>"books" </a:t>
            </a:r>
            <a:r>
              <a:rPr dirty="0" sz="5250"/>
              <a:t>WHERE</a:t>
            </a:r>
            <a:r>
              <a:rPr dirty="0" sz="5250" spc="10"/>
              <a:t> </a:t>
            </a:r>
            <a:r>
              <a:rPr dirty="0" sz="5250"/>
              <a:t>"title"</a:t>
            </a:r>
            <a:r>
              <a:rPr dirty="0" sz="5250" spc="10"/>
              <a:t> </a:t>
            </a:r>
            <a:r>
              <a:rPr dirty="0" sz="5250"/>
              <a:t>=</a:t>
            </a:r>
            <a:r>
              <a:rPr dirty="0" sz="5250" spc="10"/>
              <a:t> </a:t>
            </a:r>
            <a:r>
              <a:rPr dirty="0" sz="5250" spc="-10"/>
              <a:t>'Flights';</a:t>
            </a:r>
            <a:endParaRPr sz="525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405439" y="2205648"/>
            <a:ext cx="17293590" cy="6897370"/>
          </a:xfrm>
          <a:custGeom>
            <a:avLst/>
            <a:gdLst/>
            <a:ahLst/>
            <a:cxnLst/>
            <a:rect l="l" t="t" r="r" b="b"/>
            <a:pathLst>
              <a:path w="17293590" h="6897370">
                <a:moveTo>
                  <a:pt x="240097" y="0"/>
                </a:moveTo>
                <a:lnTo>
                  <a:pt x="17053124" y="0"/>
                </a:lnTo>
                <a:lnTo>
                  <a:pt x="17100903" y="183"/>
                </a:lnTo>
                <a:lnTo>
                  <a:pt x="17139433" y="1470"/>
                </a:lnTo>
                <a:lnTo>
                  <a:pt x="17194031" y="11765"/>
                </a:lnTo>
                <a:lnTo>
                  <a:pt x="17247432" y="45785"/>
                </a:lnTo>
                <a:lnTo>
                  <a:pt x="17281452" y="99184"/>
                </a:lnTo>
                <a:lnTo>
                  <a:pt x="17291750" y="153788"/>
                </a:lnTo>
                <a:lnTo>
                  <a:pt x="17293038" y="192318"/>
                </a:lnTo>
                <a:lnTo>
                  <a:pt x="17293222" y="240097"/>
                </a:lnTo>
                <a:lnTo>
                  <a:pt x="17293222" y="6657163"/>
                </a:lnTo>
                <a:lnTo>
                  <a:pt x="17293038" y="6704941"/>
                </a:lnTo>
                <a:lnTo>
                  <a:pt x="17291750" y="6743472"/>
                </a:lnTo>
                <a:lnTo>
                  <a:pt x="17281452" y="6798075"/>
                </a:lnTo>
                <a:lnTo>
                  <a:pt x="17247432" y="6851475"/>
                </a:lnTo>
                <a:lnTo>
                  <a:pt x="17194031" y="6885495"/>
                </a:lnTo>
                <a:lnTo>
                  <a:pt x="17139433" y="6895789"/>
                </a:lnTo>
                <a:lnTo>
                  <a:pt x="17100903" y="6897076"/>
                </a:lnTo>
                <a:lnTo>
                  <a:pt x="17053124" y="6897260"/>
                </a:lnTo>
                <a:lnTo>
                  <a:pt x="240097" y="6897260"/>
                </a:lnTo>
                <a:lnTo>
                  <a:pt x="192318" y="6897076"/>
                </a:lnTo>
                <a:lnTo>
                  <a:pt x="153788" y="6895789"/>
                </a:lnTo>
                <a:lnTo>
                  <a:pt x="99184" y="6885495"/>
                </a:lnTo>
                <a:lnTo>
                  <a:pt x="45785" y="6851475"/>
                </a:lnTo>
                <a:lnTo>
                  <a:pt x="11765" y="6798075"/>
                </a:lnTo>
                <a:lnTo>
                  <a:pt x="1470" y="6743472"/>
                </a:lnTo>
                <a:lnTo>
                  <a:pt x="183" y="6704941"/>
                </a:lnTo>
                <a:lnTo>
                  <a:pt x="0" y="6657163"/>
                </a:lnTo>
                <a:lnTo>
                  <a:pt x="0" y="240097"/>
                </a:lnTo>
                <a:lnTo>
                  <a:pt x="183" y="192318"/>
                </a:lnTo>
                <a:lnTo>
                  <a:pt x="1470" y="153788"/>
                </a:lnTo>
                <a:lnTo>
                  <a:pt x="11765" y="99184"/>
                </a:lnTo>
                <a:lnTo>
                  <a:pt x="45785" y="45785"/>
                </a:lnTo>
                <a:lnTo>
                  <a:pt x="99184" y="11765"/>
                </a:lnTo>
                <a:lnTo>
                  <a:pt x="153788" y="1470"/>
                </a:lnTo>
                <a:lnTo>
                  <a:pt x="192318" y="183"/>
                </a:lnTo>
                <a:lnTo>
                  <a:pt x="240097" y="0"/>
                </a:lnTo>
                <a:close/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2160008" y="2739465"/>
            <a:ext cx="11417935" cy="3636010"/>
          </a:xfrm>
          <a:prstGeom prst="rect">
            <a:avLst/>
          </a:prstGeom>
        </p:spPr>
        <p:txBody>
          <a:bodyPr wrap="square" lIns="0" tIns="121920" rIns="0" bIns="0" rtlCol="0" vert="horz">
            <a:spAutoFit/>
          </a:bodyPr>
          <a:lstStyle/>
          <a:p>
            <a:pPr marL="12700" marR="5080">
              <a:lnSpc>
                <a:spcPts val="5520"/>
              </a:lnSpc>
              <a:spcBef>
                <a:spcPts val="960"/>
              </a:spcBef>
            </a:pP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SELECT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"author_id"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FROM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 spc="-10">
                <a:solidFill>
                  <a:srgbClr val="FFFFFF"/>
                </a:solidFill>
                <a:latin typeface="SimSun-ExtB"/>
                <a:cs typeface="SimSun-ExtB"/>
              </a:rPr>
              <a:t>"authored"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WHERE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"book_id"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=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 spc="-50">
                <a:solidFill>
                  <a:srgbClr val="FFFFFF"/>
                </a:solidFill>
                <a:latin typeface="SimSun-ExtB"/>
                <a:cs typeface="SimSun-ExtB"/>
              </a:rPr>
              <a:t>(</a:t>
            </a:r>
            <a:endParaRPr sz="5250">
              <a:latin typeface="SimSun-ExtB"/>
              <a:cs typeface="SimSun-ExtB"/>
            </a:endParaRPr>
          </a:p>
          <a:p>
            <a:pPr marL="1352550" marR="1680210">
              <a:lnSpc>
                <a:spcPts val="5520"/>
              </a:lnSpc>
              <a:spcBef>
                <a:spcPts val="5"/>
              </a:spcBef>
            </a:pP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SELECT "id"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FROM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 spc="-10">
                <a:solidFill>
                  <a:srgbClr val="FFFFFF"/>
                </a:solidFill>
                <a:latin typeface="SimSun-ExtB"/>
                <a:cs typeface="SimSun-ExtB"/>
              </a:rPr>
              <a:t>"books"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WHERE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"title"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=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 spc="-10">
                <a:solidFill>
                  <a:srgbClr val="FFFFFF"/>
                </a:solidFill>
                <a:latin typeface="SimSun-ExtB"/>
                <a:cs typeface="SimSun-ExtB"/>
              </a:rPr>
              <a:t>'Flights'</a:t>
            </a:r>
            <a:endParaRPr sz="5250">
              <a:latin typeface="SimSun-ExtB"/>
              <a:cs typeface="SimSun-ExtB"/>
            </a:endParaRPr>
          </a:p>
          <a:p>
            <a:pPr marL="12700">
              <a:lnSpc>
                <a:spcPts val="5475"/>
              </a:lnSpc>
            </a:pPr>
            <a:r>
              <a:rPr dirty="0" sz="5250" spc="-25">
                <a:solidFill>
                  <a:srgbClr val="FFFFFF"/>
                </a:solidFill>
                <a:latin typeface="SimSun-ExtB"/>
                <a:cs typeface="SimSun-ExtB"/>
              </a:rPr>
              <a:t>);</a:t>
            </a:r>
            <a:endParaRPr sz="5250">
              <a:latin typeface="SimSun-ExtB"/>
              <a:cs typeface="SimSun-ExtB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405439" y="2205648"/>
            <a:ext cx="17293590" cy="6897370"/>
          </a:xfrm>
          <a:custGeom>
            <a:avLst/>
            <a:gdLst/>
            <a:ahLst/>
            <a:cxnLst/>
            <a:rect l="l" t="t" r="r" b="b"/>
            <a:pathLst>
              <a:path w="17293590" h="6897370">
                <a:moveTo>
                  <a:pt x="240097" y="0"/>
                </a:moveTo>
                <a:lnTo>
                  <a:pt x="17053124" y="0"/>
                </a:lnTo>
                <a:lnTo>
                  <a:pt x="17100903" y="183"/>
                </a:lnTo>
                <a:lnTo>
                  <a:pt x="17139433" y="1470"/>
                </a:lnTo>
                <a:lnTo>
                  <a:pt x="17194031" y="11765"/>
                </a:lnTo>
                <a:lnTo>
                  <a:pt x="17247432" y="45785"/>
                </a:lnTo>
                <a:lnTo>
                  <a:pt x="17281452" y="99184"/>
                </a:lnTo>
                <a:lnTo>
                  <a:pt x="17291750" y="153788"/>
                </a:lnTo>
                <a:lnTo>
                  <a:pt x="17293038" y="192318"/>
                </a:lnTo>
                <a:lnTo>
                  <a:pt x="17293222" y="240097"/>
                </a:lnTo>
                <a:lnTo>
                  <a:pt x="17293222" y="6657163"/>
                </a:lnTo>
                <a:lnTo>
                  <a:pt x="17293038" y="6704941"/>
                </a:lnTo>
                <a:lnTo>
                  <a:pt x="17291750" y="6743472"/>
                </a:lnTo>
                <a:lnTo>
                  <a:pt x="17281452" y="6798075"/>
                </a:lnTo>
                <a:lnTo>
                  <a:pt x="17247432" y="6851475"/>
                </a:lnTo>
                <a:lnTo>
                  <a:pt x="17194031" y="6885495"/>
                </a:lnTo>
                <a:lnTo>
                  <a:pt x="17139433" y="6895789"/>
                </a:lnTo>
                <a:lnTo>
                  <a:pt x="17100903" y="6897076"/>
                </a:lnTo>
                <a:lnTo>
                  <a:pt x="17053124" y="6897260"/>
                </a:lnTo>
                <a:lnTo>
                  <a:pt x="240097" y="6897260"/>
                </a:lnTo>
                <a:lnTo>
                  <a:pt x="192318" y="6897076"/>
                </a:lnTo>
                <a:lnTo>
                  <a:pt x="153788" y="6895789"/>
                </a:lnTo>
                <a:lnTo>
                  <a:pt x="99184" y="6885495"/>
                </a:lnTo>
                <a:lnTo>
                  <a:pt x="45785" y="6851475"/>
                </a:lnTo>
                <a:lnTo>
                  <a:pt x="11765" y="6798075"/>
                </a:lnTo>
                <a:lnTo>
                  <a:pt x="1470" y="6743472"/>
                </a:lnTo>
                <a:lnTo>
                  <a:pt x="183" y="6704941"/>
                </a:lnTo>
                <a:lnTo>
                  <a:pt x="0" y="6657163"/>
                </a:lnTo>
                <a:lnTo>
                  <a:pt x="0" y="240097"/>
                </a:lnTo>
                <a:lnTo>
                  <a:pt x="183" y="192318"/>
                </a:lnTo>
                <a:lnTo>
                  <a:pt x="1470" y="153788"/>
                </a:lnTo>
                <a:lnTo>
                  <a:pt x="11765" y="99184"/>
                </a:lnTo>
                <a:lnTo>
                  <a:pt x="45785" y="45785"/>
                </a:lnTo>
                <a:lnTo>
                  <a:pt x="99184" y="11765"/>
                </a:lnTo>
                <a:lnTo>
                  <a:pt x="153788" y="1470"/>
                </a:lnTo>
                <a:lnTo>
                  <a:pt x="192318" y="183"/>
                </a:lnTo>
                <a:lnTo>
                  <a:pt x="240097" y="0"/>
                </a:lnTo>
                <a:close/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2172708" y="2739465"/>
            <a:ext cx="12733020" cy="5741035"/>
          </a:xfrm>
          <a:prstGeom prst="rect">
            <a:avLst/>
          </a:prstGeom>
        </p:spPr>
        <p:txBody>
          <a:bodyPr wrap="square" lIns="0" tIns="121920" rIns="0" bIns="0" rtlCol="0" vert="horz">
            <a:spAutoFit/>
          </a:bodyPr>
          <a:lstStyle/>
          <a:p>
            <a:pPr marR="3342640">
              <a:lnSpc>
                <a:spcPts val="5520"/>
              </a:lnSpc>
              <a:spcBef>
                <a:spcPts val="960"/>
              </a:spcBef>
            </a:pP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SELECT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"name"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FROM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 spc="-10">
                <a:solidFill>
                  <a:srgbClr val="FFFFFF"/>
                </a:solidFill>
                <a:latin typeface="SimSun-ExtB"/>
                <a:cs typeface="SimSun-ExtB"/>
              </a:rPr>
              <a:t>"authors"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WHERE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"id"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=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 spc="-50">
                <a:solidFill>
                  <a:srgbClr val="FFFFFF"/>
                </a:solidFill>
                <a:latin typeface="SimSun-ExtB"/>
                <a:cs typeface="SimSun-ExtB"/>
              </a:rPr>
              <a:t>(</a:t>
            </a:r>
            <a:endParaRPr sz="5250">
              <a:latin typeface="SimSun-ExtB"/>
              <a:cs typeface="SimSun-ExtB"/>
            </a:endParaRPr>
          </a:p>
          <a:p>
            <a:pPr marL="1339850">
              <a:lnSpc>
                <a:spcPts val="5520"/>
              </a:lnSpc>
              <a:spcBef>
                <a:spcPts val="5"/>
              </a:spcBef>
            </a:pP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SELECT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"author_id"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FROM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 spc="-10">
                <a:solidFill>
                  <a:srgbClr val="FFFFFF"/>
                </a:solidFill>
                <a:latin typeface="SimSun-ExtB"/>
                <a:cs typeface="SimSun-ExtB"/>
              </a:rPr>
              <a:t>"authored"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WHERE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"book_id"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=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 spc="-50">
                <a:solidFill>
                  <a:srgbClr val="FFFFFF"/>
                </a:solidFill>
                <a:latin typeface="SimSun-ExtB"/>
                <a:cs typeface="SimSun-ExtB"/>
              </a:rPr>
              <a:t>(</a:t>
            </a:r>
            <a:endParaRPr sz="5250">
              <a:latin typeface="SimSun-ExtB"/>
              <a:cs typeface="SimSun-ExtB"/>
            </a:endParaRPr>
          </a:p>
          <a:p>
            <a:pPr marL="2680335" marR="1667510">
              <a:lnSpc>
                <a:spcPts val="5520"/>
              </a:lnSpc>
              <a:spcBef>
                <a:spcPts val="10"/>
              </a:spcBef>
            </a:pP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SELECT "id"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FROM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 spc="-10">
                <a:solidFill>
                  <a:srgbClr val="FFFFFF"/>
                </a:solidFill>
                <a:latin typeface="SimSun-ExtB"/>
                <a:cs typeface="SimSun-ExtB"/>
              </a:rPr>
              <a:t>"books"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WHERE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"title"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>
                <a:solidFill>
                  <a:srgbClr val="FFFFFF"/>
                </a:solidFill>
                <a:latin typeface="SimSun-ExtB"/>
                <a:cs typeface="SimSun-ExtB"/>
              </a:rPr>
              <a:t>=</a:t>
            </a:r>
            <a:r>
              <a:rPr dirty="0" sz="5250" spc="10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5250" spc="-10">
                <a:solidFill>
                  <a:srgbClr val="FFFFFF"/>
                </a:solidFill>
                <a:latin typeface="SimSun-ExtB"/>
                <a:cs typeface="SimSun-ExtB"/>
              </a:rPr>
              <a:t>'Flights'</a:t>
            </a:r>
            <a:endParaRPr sz="5250">
              <a:latin typeface="SimSun-ExtB"/>
              <a:cs typeface="SimSun-ExtB"/>
            </a:endParaRPr>
          </a:p>
          <a:p>
            <a:pPr marL="1339850">
              <a:lnSpc>
                <a:spcPts val="5085"/>
              </a:lnSpc>
            </a:pPr>
            <a:r>
              <a:rPr dirty="0" sz="5250" spc="-50">
                <a:solidFill>
                  <a:srgbClr val="FFFFFF"/>
                </a:solidFill>
                <a:latin typeface="SimSun-ExtB"/>
                <a:cs typeface="SimSun-ExtB"/>
              </a:rPr>
              <a:t>)</a:t>
            </a:r>
            <a:endParaRPr sz="5250">
              <a:latin typeface="SimSun-ExtB"/>
              <a:cs typeface="SimSun-ExtB"/>
            </a:endParaRPr>
          </a:p>
          <a:p>
            <a:pPr>
              <a:lnSpc>
                <a:spcPts val="5910"/>
              </a:lnSpc>
            </a:pPr>
            <a:r>
              <a:rPr dirty="0" sz="5250" spc="-25">
                <a:solidFill>
                  <a:srgbClr val="FFFFFF"/>
                </a:solidFill>
                <a:latin typeface="SimSun-ExtB"/>
                <a:cs typeface="SimSun-ExtB"/>
              </a:rPr>
              <a:t>);</a:t>
            </a:r>
            <a:endParaRPr sz="5250">
              <a:latin typeface="SimSun-ExtB"/>
              <a:cs typeface="SimSun-ExtB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76272" y="4974736"/>
            <a:ext cx="1030605" cy="12319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900" spc="-25">
                <a:solidFill>
                  <a:srgbClr val="FFFFFF"/>
                </a:solidFill>
                <a:latin typeface="SimSun-ExtB"/>
                <a:cs typeface="SimSun-ExtB"/>
              </a:rPr>
              <a:t>IN</a:t>
            </a:r>
            <a:endParaRPr sz="7900">
              <a:latin typeface="SimSun-ExtB"/>
              <a:cs typeface="SimSun-ExtB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837305" y="3560100"/>
            <a:ext cx="6931025" cy="5340350"/>
            <a:chOff x="12837305" y="3560100"/>
            <a:chExt cx="6931025" cy="5340350"/>
          </a:xfrm>
        </p:grpSpPr>
        <p:sp>
          <p:nvSpPr>
            <p:cNvPr id="3" name="object 3" descr=""/>
            <p:cNvSpPr/>
            <p:nvPr/>
          </p:nvSpPr>
          <p:spPr>
            <a:xfrm>
              <a:off x="12837305" y="4659543"/>
              <a:ext cx="6931025" cy="3141345"/>
            </a:xfrm>
            <a:custGeom>
              <a:avLst/>
              <a:gdLst/>
              <a:ahLst/>
              <a:cxnLst/>
              <a:rect l="l" t="t" r="r" b="b"/>
              <a:pathLst>
                <a:path w="6931025" h="3141345">
                  <a:moveTo>
                    <a:pt x="0" y="0"/>
                  </a:moveTo>
                  <a:lnTo>
                    <a:pt x="6930852" y="0"/>
                  </a:lnTo>
                </a:path>
                <a:path w="6931025" h="3141345">
                  <a:moveTo>
                    <a:pt x="0" y="1047088"/>
                  </a:moveTo>
                  <a:lnTo>
                    <a:pt x="6930852" y="1047088"/>
                  </a:lnTo>
                </a:path>
                <a:path w="6931025" h="3141345">
                  <a:moveTo>
                    <a:pt x="0" y="2094177"/>
                  </a:moveTo>
                  <a:lnTo>
                    <a:pt x="6930852" y="2094177"/>
                  </a:lnTo>
                </a:path>
                <a:path w="6931025" h="3141345">
                  <a:moveTo>
                    <a:pt x="0" y="3141265"/>
                  </a:moveTo>
                  <a:lnTo>
                    <a:pt x="6930852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2837305" y="3560100"/>
              <a:ext cx="6931025" cy="5340350"/>
            </a:xfrm>
            <a:custGeom>
              <a:avLst/>
              <a:gdLst/>
              <a:ahLst/>
              <a:cxnLst/>
              <a:rect l="l" t="t" r="r" b="b"/>
              <a:pathLst>
                <a:path w="6931025" h="5340350">
                  <a:moveTo>
                    <a:pt x="52354" y="0"/>
                  </a:moveTo>
                  <a:lnTo>
                    <a:pt x="52354" y="5340151"/>
                  </a:lnTo>
                </a:path>
                <a:path w="6931025" h="5340350">
                  <a:moveTo>
                    <a:pt x="6878498" y="0"/>
                  </a:moveTo>
                  <a:lnTo>
                    <a:pt x="6878498" y="5340151"/>
                  </a:lnTo>
                </a:path>
                <a:path w="6931025" h="5340350">
                  <a:moveTo>
                    <a:pt x="0" y="52354"/>
                  </a:moveTo>
                  <a:lnTo>
                    <a:pt x="6930852" y="52354"/>
                  </a:lnTo>
                </a:path>
                <a:path w="6931025" h="5340350">
                  <a:moveTo>
                    <a:pt x="0" y="5287797"/>
                  </a:moveTo>
                  <a:lnTo>
                    <a:pt x="6930852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731888" y="2454304"/>
            <a:ext cx="207962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4">
                <a:latin typeface="Verdana"/>
                <a:cs typeface="Verdana"/>
              </a:rPr>
              <a:t>books</a:t>
            </a:r>
            <a:endParaRPr sz="5250">
              <a:latin typeface="Verdana"/>
              <a:cs typeface="Verdan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617782" y="3560100"/>
            <a:ext cx="5864225" cy="5340350"/>
            <a:chOff x="617782" y="3560100"/>
            <a:chExt cx="5864225" cy="5340350"/>
          </a:xfrm>
        </p:grpSpPr>
        <p:sp>
          <p:nvSpPr>
            <p:cNvPr id="7" name="object 7" descr=""/>
            <p:cNvSpPr/>
            <p:nvPr/>
          </p:nvSpPr>
          <p:spPr>
            <a:xfrm>
              <a:off x="617782" y="4659543"/>
              <a:ext cx="5864225" cy="3141345"/>
            </a:xfrm>
            <a:custGeom>
              <a:avLst/>
              <a:gdLst/>
              <a:ahLst/>
              <a:cxnLst/>
              <a:rect l="l" t="t" r="r" b="b"/>
              <a:pathLst>
                <a:path w="5864225" h="3141345">
                  <a:moveTo>
                    <a:pt x="0" y="0"/>
                  </a:moveTo>
                  <a:lnTo>
                    <a:pt x="5863695" y="0"/>
                  </a:lnTo>
                </a:path>
                <a:path w="5864225" h="3141345">
                  <a:moveTo>
                    <a:pt x="0" y="1047088"/>
                  </a:moveTo>
                  <a:lnTo>
                    <a:pt x="5863695" y="1047088"/>
                  </a:lnTo>
                </a:path>
                <a:path w="5864225" h="3141345">
                  <a:moveTo>
                    <a:pt x="0" y="2094177"/>
                  </a:moveTo>
                  <a:lnTo>
                    <a:pt x="5863695" y="2094177"/>
                  </a:lnTo>
                </a:path>
                <a:path w="5864225" h="3141345">
                  <a:moveTo>
                    <a:pt x="0" y="3141265"/>
                  </a:moveTo>
                  <a:lnTo>
                    <a:pt x="5863695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17782" y="3560100"/>
              <a:ext cx="5864225" cy="5340350"/>
            </a:xfrm>
            <a:custGeom>
              <a:avLst/>
              <a:gdLst/>
              <a:ahLst/>
              <a:cxnLst/>
              <a:rect l="l" t="t" r="r" b="b"/>
              <a:pathLst>
                <a:path w="5864225" h="5340350">
                  <a:moveTo>
                    <a:pt x="52354" y="0"/>
                  </a:moveTo>
                  <a:lnTo>
                    <a:pt x="52354" y="5340151"/>
                  </a:lnTo>
                </a:path>
                <a:path w="5864225" h="5340350">
                  <a:moveTo>
                    <a:pt x="5811341" y="0"/>
                  </a:moveTo>
                  <a:lnTo>
                    <a:pt x="5811341" y="5340151"/>
                  </a:lnTo>
                </a:path>
                <a:path w="5864225" h="5340350">
                  <a:moveTo>
                    <a:pt x="0" y="52354"/>
                  </a:moveTo>
                  <a:lnTo>
                    <a:pt x="5863695" y="52354"/>
                  </a:lnTo>
                </a:path>
                <a:path w="5864225" h="5340350">
                  <a:moveTo>
                    <a:pt x="0" y="5287797"/>
                  </a:moveTo>
                  <a:lnTo>
                    <a:pt x="5863695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2262078" y="2454304"/>
            <a:ext cx="257810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7036434" y="3560100"/>
            <a:ext cx="0" cy="5340350"/>
          </a:xfrm>
          <a:custGeom>
            <a:avLst/>
            <a:gdLst/>
            <a:ahLst/>
            <a:cxnLst/>
            <a:rect l="l" t="t" r="r" b="b"/>
            <a:pathLst>
              <a:path w="0" h="5340350">
                <a:moveTo>
                  <a:pt x="0" y="0"/>
                </a:moveTo>
                <a:lnTo>
                  <a:pt x="0" y="5340151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2276343" y="3560100"/>
            <a:ext cx="0" cy="5340350"/>
          </a:xfrm>
          <a:custGeom>
            <a:avLst/>
            <a:gdLst/>
            <a:ahLst/>
            <a:cxnLst/>
            <a:rect l="l" t="t" r="r" b="b"/>
            <a:pathLst>
              <a:path w="0" h="5340350">
                <a:moveTo>
                  <a:pt x="0" y="0"/>
                </a:moveTo>
                <a:lnTo>
                  <a:pt x="0" y="5340151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2" name="object 12" descr=""/>
          <p:cNvGraphicFramePr>
            <a:graphicFrameLocks noGrp="1"/>
          </p:cNvGraphicFramePr>
          <p:nvPr/>
        </p:nvGraphicFramePr>
        <p:xfrm>
          <a:off x="901418" y="3664810"/>
          <a:ext cx="18441670" cy="51282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7244"/>
                <a:gridCol w="4762500"/>
                <a:gridCol w="502285"/>
                <a:gridCol w="2672080"/>
                <a:gridCol w="2672079"/>
                <a:gridCol w="508634"/>
                <a:gridCol w="1105534"/>
                <a:gridCol w="1256665"/>
                <a:gridCol w="4068444"/>
              </a:tblGrid>
              <a:tr h="99441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author_id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book_id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81635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isbn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title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Eva</a:t>
                      </a:r>
                      <a:r>
                        <a:rPr dirty="0" sz="3550" spc="-3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Baltasar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Boulder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Han</a:t>
                      </a:r>
                      <a:r>
                        <a:rPr dirty="0" sz="3550" spc="-3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Kang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193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3083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The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White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4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924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Gauz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318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4577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6032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Standing</a:t>
                      </a:r>
                      <a:r>
                        <a:rPr dirty="0" sz="3550" spc="-29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Heavy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99441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Olga</a:t>
                      </a: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Tokarczuk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R="8572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2321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Flights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13" name="object 13" descr=""/>
          <p:cNvSpPr txBox="1"/>
          <p:nvPr/>
        </p:nvSpPr>
        <p:spPr>
          <a:xfrm>
            <a:off x="8139948" y="2454304"/>
            <a:ext cx="308483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authored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837305" y="3560100"/>
            <a:ext cx="6931025" cy="5340350"/>
            <a:chOff x="12837305" y="3560100"/>
            <a:chExt cx="6931025" cy="5340350"/>
          </a:xfrm>
        </p:grpSpPr>
        <p:sp>
          <p:nvSpPr>
            <p:cNvPr id="3" name="object 3" descr=""/>
            <p:cNvSpPr/>
            <p:nvPr/>
          </p:nvSpPr>
          <p:spPr>
            <a:xfrm>
              <a:off x="12837305" y="4659543"/>
              <a:ext cx="6931025" cy="3141345"/>
            </a:xfrm>
            <a:custGeom>
              <a:avLst/>
              <a:gdLst/>
              <a:ahLst/>
              <a:cxnLst/>
              <a:rect l="l" t="t" r="r" b="b"/>
              <a:pathLst>
                <a:path w="6931025" h="3141345">
                  <a:moveTo>
                    <a:pt x="0" y="0"/>
                  </a:moveTo>
                  <a:lnTo>
                    <a:pt x="6930852" y="0"/>
                  </a:lnTo>
                </a:path>
                <a:path w="6931025" h="3141345">
                  <a:moveTo>
                    <a:pt x="0" y="1047088"/>
                  </a:moveTo>
                  <a:lnTo>
                    <a:pt x="6930852" y="1047088"/>
                  </a:lnTo>
                </a:path>
                <a:path w="6931025" h="3141345">
                  <a:moveTo>
                    <a:pt x="0" y="2094177"/>
                  </a:moveTo>
                  <a:lnTo>
                    <a:pt x="6930852" y="2094177"/>
                  </a:lnTo>
                </a:path>
                <a:path w="6931025" h="3141345">
                  <a:moveTo>
                    <a:pt x="0" y="3141265"/>
                  </a:moveTo>
                  <a:lnTo>
                    <a:pt x="6930852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2837305" y="3560100"/>
              <a:ext cx="6931025" cy="5340350"/>
            </a:xfrm>
            <a:custGeom>
              <a:avLst/>
              <a:gdLst/>
              <a:ahLst/>
              <a:cxnLst/>
              <a:rect l="l" t="t" r="r" b="b"/>
              <a:pathLst>
                <a:path w="6931025" h="5340350">
                  <a:moveTo>
                    <a:pt x="52354" y="0"/>
                  </a:moveTo>
                  <a:lnTo>
                    <a:pt x="52354" y="5340151"/>
                  </a:lnTo>
                </a:path>
                <a:path w="6931025" h="5340350">
                  <a:moveTo>
                    <a:pt x="6878498" y="0"/>
                  </a:moveTo>
                  <a:lnTo>
                    <a:pt x="6878498" y="5340151"/>
                  </a:lnTo>
                </a:path>
                <a:path w="6931025" h="5340350">
                  <a:moveTo>
                    <a:pt x="0" y="52354"/>
                  </a:moveTo>
                  <a:lnTo>
                    <a:pt x="6930852" y="52354"/>
                  </a:lnTo>
                </a:path>
                <a:path w="6931025" h="5340350">
                  <a:moveTo>
                    <a:pt x="0" y="5287797"/>
                  </a:moveTo>
                  <a:lnTo>
                    <a:pt x="6930852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731888" y="2454304"/>
            <a:ext cx="207962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4">
                <a:latin typeface="Verdana"/>
                <a:cs typeface="Verdana"/>
              </a:rPr>
              <a:t>books</a:t>
            </a:r>
            <a:endParaRPr sz="5250">
              <a:latin typeface="Verdana"/>
              <a:cs typeface="Verdan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617782" y="3560100"/>
            <a:ext cx="5864225" cy="5340350"/>
            <a:chOff x="617782" y="3560100"/>
            <a:chExt cx="5864225" cy="5340350"/>
          </a:xfrm>
        </p:grpSpPr>
        <p:sp>
          <p:nvSpPr>
            <p:cNvPr id="7" name="object 7" descr=""/>
            <p:cNvSpPr/>
            <p:nvPr/>
          </p:nvSpPr>
          <p:spPr>
            <a:xfrm>
              <a:off x="722490" y="6753726"/>
              <a:ext cx="996315" cy="2042160"/>
            </a:xfrm>
            <a:custGeom>
              <a:avLst/>
              <a:gdLst/>
              <a:ahLst/>
              <a:cxnLst/>
              <a:rect l="l" t="t" r="r" b="b"/>
              <a:pathLst>
                <a:path w="996314" h="2042159">
                  <a:moveTo>
                    <a:pt x="996264" y="0"/>
                  </a:moveTo>
                  <a:lnTo>
                    <a:pt x="0" y="0"/>
                  </a:lnTo>
                  <a:lnTo>
                    <a:pt x="0" y="1047089"/>
                  </a:lnTo>
                  <a:lnTo>
                    <a:pt x="0" y="2041817"/>
                  </a:lnTo>
                  <a:lnTo>
                    <a:pt x="996264" y="2041817"/>
                  </a:lnTo>
                  <a:lnTo>
                    <a:pt x="996264" y="1047089"/>
                  </a:lnTo>
                  <a:lnTo>
                    <a:pt x="996264" y="0"/>
                  </a:lnTo>
                  <a:close/>
                </a:path>
              </a:pathLst>
            </a:custGeom>
            <a:solidFill>
              <a:srgbClr val="8C13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17782" y="4659543"/>
              <a:ext cx="5864225" cy="3141345"/>
            </a:xfrm>
            <a:custGeom>
              <a:avLst/>
              <a:gdLst/>
              <a:ahLst/>
              <a:cxnLst/>
              <a:rect l="l" t="t" r="r" b="b"/>
              <a:pathLst>
                <a:path w="5864225" h="3141345">
                  <a:moveTo>
                    <a:pt x="0" y="0"/>
                  </a:moveTo>
                  <a:lnTo>
                    <a:pt x="5863695" y="0"/>
                  </a:lnTo>
                </a:path>
                <a:path w="5864225" h="3141345">
                  <a:moveTo>
                    <a:pt x="0" y="1047088"/>
                  </a:moveTo>
                  <a:lnTo>
                    <a:pt x="5863695" y="1047088"/>
                  </a:lnTo>
                </a:path>
                <a:path w="5864225" h="3141345">
                  <a:moveTo>
                    <a:pt x="0" y="2094177"/>
                  </a:moveTo>
                  <a:lnTo>
                    <a:pt x="5863695" y="2094177"/>
                  </a:lnTo>
                </a:path>
                <a:path w="5864225" h="3141345">
                  <a:moveTo>
                    <a:pt x="0" y="3141265"/>
                  </a:moveTo>
                  <a:lnTo>
                    <a:pt x="5863695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17782" y="3560100"/>
              <a:ext cx="5864225" cy="5340350"/>
            </a:xfrm>
            <a:custGeom>
              <a:avLst/>
              <a:gdLst/>
              <a:ahLst/>
              <a:cxnLst/>
              <a:rect l="l" t="t" r="r" b="b"/>
              <a:pathLst>
                <a:path w="5864225" h="5340350">
                  <a:moveTo>
                    <a:pt x="52354" y="0"/>
                  </a:moveTo>
                  <a:lnTo>
                    <a:pt x="52354" y="5340151"/>
                  </a:lnTo>
                </a:path>
                <a:path w="5864225" h="5340350">
                  <a:moveTo>
                    <a:pt x="5811341" y="0"/>
                  </a:moveTo>
                  <a:lnTo>
                    <a:pt x="5811341" y="5340151"/>
                  </a:lnTo>
                </a:path>
                <a:path w="5864225" h="5340350">
                  <a:moveTo>
                    <a:pt x="0" y="52354"/>
                  </a:moveTo>
                  <a:lnTo>
                    <a:pt x="5863695" y="52354"/>
                  </a:lnTo>
                </a:path>
                <a:path w="5864225" h="5340350">
                  <a:moveTo>
                    <a:pt x="0" y="5287797"/>
                  </a:moveTo>
                  <a:lnTo>
                    <a:pt x="5863695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2262078" y="2454304"/>
            <a:ext cx="257810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7036434" y="3560100"/>
            <a:ext cx="0" cy="5340350"/>
          </a:xfrm>
          <a:custGeom>
            <a:avLst/>
            <a:gdLst/>
            <a:ahLst/>
            <a:cxnLst/>
            <a:rect l="l" t="t" r="r" b="b"/>
            <a:pathLst>
              <a:path w="0" h="5340350">
                <a:moveTo>
                  <a:pt x="0" y="0"/>
                </a:moveTo>
                <a:lnTo>
                  <a:pt x="0" y="5340151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2276343" y="3560100"/>
            <a:ext cx="0" cy="5340350"/>
          </a:xfrm>
          <a:custGeom>
            <a:avLst/>
            <a:gdLst/>
            <a:ahLst/>
            <a:cxnLst/>
            <a:rect l="l" t="t" r="r" b="b"/>
            <a:pathLst>
              <a:path w="0" h="5340350">
                <a:moveTo>
                  <a:pt x="0" y="0"/>
                </a:moveTo>
                <a:lnTo>
                  <a:pt x="0" y="5340151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3" name="object 13" descr=""/>
          <p:cNvGraphicFramePr>
            <a:graphicFrameLocks noGrp="1"/>
          </p:cNvGraphicFramePr>
          <p:nvPr/>
        </p:nvGraphicFramePr>
        <p:xfrm>
          <a:off x="901418" y="3664810"/>
          <a:ext cx="18441670" cy="51282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7244"/>
                <a:gridCol w="4762500"/>
                <a:gridCol w="502285"/>
                <a:gridCol w="2672080"/>
                <a:gridCol w="2672079"/>
                <a:gridCol w="508634"/>
                <a:gridCol w="1105534"/>
                <a:gridCol w="1256665"/>
                <a:gridCol w="4068444"/>
              </a:tblGrid>
              <a:tr h="99441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author_id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book_id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81635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isbn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title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Eva</a:t>
                      </a:r>
                      <a:r>
                        <a:rPr dirty="0" sz="3550" spc="-3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Baltasar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Boulder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Han</a:t>
                      </a:r>
                      <a:r>
                        <a:rPr dirty="0" sz="3550" spc="-3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Kang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193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3083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The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White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4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924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Gauz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318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4577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6032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Standing</a:t>
                      </a:r>
                      <a:r>
                        <a:rPr dirty="0" sz="3550" spc="-29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Heavy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99441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Olga</a:t>
                      </a: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Tokarczuk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R="8572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2321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Flights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14" name="object 14" descr=""/>
          <p:cNvSpPr txBox="1"/>
          <p:nvPr/>
        </p:nvSpPr>
        <p:spPr>
          <a:xfrm>
            <a:off x="8139948" y="2454304"/>
            <a:ext cx="308483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authored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837305" y="3560100"/>
            <a:ext cx="6931025" cy="5340350"/>
            <a:chOff x="12837305" y="3560100"/>
            <a:chExt cx="6931025" cy="5340350"/>
          </a:xfrm>
        </p:grpSpPr>
        <p:sp>
          <p:nvSpPr>
            <p:cNvPr id="3" name="object 3" descr=""/>
            <p:cNvSpPr/>
            <p:nvPr/>
          </p:nvSpPr>
          <p:spPr>
            <a:xfrm>
              <a:off x="12837305" y="4659543"/>
              <a:ext cx="6931025" cy="3141345"/>
            </a:xfrm>
            <a:custGeom>
              <a:avLst/>
              <a:gdLst/>
              <a:ahLst/>
              <a:cxnLst/>
              <a:rect l="l" t="t" r="r" b="b"/>
              <a:pathLst>
                <a:path w="6931025" h="3141345">
                  <a:moveTo>
                    <a:pt x="0" y="0"/>
                  </a:moveTo>
                  <a:lnTo>
                    <a:pt x="6930852" y="0"/>
                  </a:lnTo>
                </a:path>
                <a:path w="6931025" h="3141345">
                  <a:moveTo>
                    <a:pt x="0" y="1047088"/>
                  </a:moveTo>
                  <a:lnTo>
                    <a:pt x="6930852" y="1047088"/>
                  </a:lnTo>
                </a:path>
                <a:path w="6931025" h="3141345">
                  <a:moveTo>
                    <a:pt x="0" y="2094177"/>
                  </a:moveTo>
                  <a:lnTo>
                    <a:pt x="6930852" y="2094177"/>
                  </a:lnTo>
                </a:path>
                <a:path w="6931025" h="3141345">
                  <a:moveTo>
                    <a:pt x="0" y="3141265"/>
                  </a:moveTo>
                  <a:lnTo>
                    <a:pt x="6930852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2837305" y="3560100"/>
              <a:ext cx="6931025" cy="5340350"/>
            </a:xfrm>
            <a:custGeom>
              <a:avLst/>
              <a:gdLst/>
              <a:ahLst/>
              <a:cxnLst/>
              <a:rect l="l" t="t" r="r" b="b"/>
              <a:pathLst>
                <a:path w="6931025" h="5340350">
                  <a:moveTo>
                    <a:pt x="52354" y="0"/>
                  </a:moveTo>
                  <a:lnTo>
                    <a:pt x="52354" y="5340151"/>
                  </a:lnTo>
                </a:path>
                <a:path w="6931025" h="5340350">
                  <a:moveTo>
                    <a:pt x="6878498" y="0"/>
                  </a:moveTo>
                  <a:lnTo>
                    <a:pt x="6878498" y="5340151"/>
                  </a:lnTo>
                </a:path>
                <a:path w="6931025" h="5340350">
                  <a:moveTo>
                    <a:pt x="0" y="52354"/>
                  </a:moveTo>
                  <a:lnTo>
                    <a:pt x="6930852" y="52354"/>
                  </a:lnTo>
                </a:path>
                <a:path w="6931025" h="5340350">
                  <a:moveTo>
                    <a:pt x="0" y="5287797"/>
                  </a:moveTo>
                  <a:lnTo>
                    <a:pt x="6930852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731888" y="2454304"/>
            <a:ext cx="207962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4">
                <a:latin typeface="Verdana"/>
                <a:cs typeface="Verdana"/>
              </a:rPr>
              <a:t>books</a:t>
            </a:r>
            <a:endParaRPr sz="5250">
              <a:latin typeface="Verdana"/>
              <a:cs typeface="Verdan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617782" y="3560100"/>
            <a:ext cx="5864225" cy="5340350"/>
            <a:chOff x="617782" y="3560100"/>
            <a:chExt cx="5864225" cy="5340350"/>
          </a:xfrm>
        </p:grpSpPr>
        <p:sp>
          <p:nvSpPr>
            <p:cNvPr id="7" name="object 7" descr=""/>
            <p:cNvSpPr/>
            <p:nvPr/>
          </p:nvSpPr>
          <p:spPr>
            <a:xfrm>
              <a:off x="722490" y="6753726"/>
              <a:ext cx="996315" cy="2042160"/>
            </a:xfrm>
            <a:custGeom>
              <a:avLst/>
              <a:gdLst/>
              <a:ahLst/>
              <a:cxnLst/>
              <a:rect l="l" t="t" r="r" b="b"/>
              <a:pathLst>
                <a:path w="996314" h="2042159">
                  <a:moveTo>
                    <a:pt x="996264" y="0"/>
                  </a:moveTo>
                  <a:lnTo>
                    <a:pt x="0" y="0"/>
                  </a:lnTo>
                  <a:lnTo>
                    <a:pt x="0" y="1047089"/>
                  </a:lnTo>
                  <a:lnTo>
                    <a:pt x="0" y="2041817"/>
                  </a:lnTo>
                  <a:lnTo>
                    <a:pt x="996264" y="2041817"/>
                  </a:lnTo>
                  <a:lnTo>
                    <a:pt x="996264" y="1047089"/>
                  </a:lnTo>
                  <a:lnTo>
                    <a:pt x="996264" y="0"/>
                  </a:lnTo>
                  <a:close/>
                </a:path>
              </a:pathLst>
            </a:custGeom>
            <a:solidFill>
              <a:srgbClr val="8C13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17782" y="4659543"/>
              <a:ext cx="5864225" cy="3141345"/>
            </a:xfrm>
            <a:custGeom>
              <a:avLst/>
              <a:gdLst/>
              <a:ahLst/>
              <a:cxnLst/>
              <a:rect l="l" t="t" r="r" b="b"/>
              <a:pathLst>
                <a:path w="5864225" h="3141345">
                  <a:moveTo>
                    <a:pt x="0" y="0"/>
                  </a:moveTo>
                  <a:lnTo>
                    <a:pt x="5863695" y="0"/>
                  </a:lnTo>
                </a:path>
                <a:path w="5864225" h="3141345">
                  <a:moveTo>
                    <a:pt x="0" y="1047088"/>
                  </a:moveTo>
                  <a:lnTo>
                    <a:pt x="5863695" y="1047088"/>
                  </a:lnTo>
                </a:path>
                <a:path w="5864225" h="3141345">
                  <a:moveTo>
                    <a:pt x="0" y="2094177"/>
                  </a:moveTo>
                  <a:lnTo>
                    <a:pt x="5863695" y="2094177"/>
                  </a:lnTo>
                </a:path>
                <a:path w="5864225" h="3141345">
                  <a:moveTo>
                    <a:pt x="0" y="3141265"/>
                  </a:moveTo>
                  <a:lnTo>
                    <a:pt x="5863695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17782" y="3560100"/>
              <a:ext cx="5864225" cy="5340350"/>
            </a:xfrm>
            <a:custGeom>
              <a:avLst/>
              <a:gdLst/>
              <a:ahLst/>
              <a:cxnLst/>
              <a:rect l="l" t="t" r="r" b="b"/>
              <a:pathLst>
                <a:path w="5864225" h="5340350">
                  <a:moveTo>
                    <a:pt x="52354" y="0"/>
                  </a:moveTo>
                  <a:lnTo>
                    <a:pt x="52354" y="5340151"/>
                  </a:lnTo>
                </a:path>
                <a:path w="5864225" h="5340350">
                  <a:moveTo>
                    <a:pt x="5811341" y="0"/>
                  </a:moveTo>
                  <a:lnTo>
                    <a:pt x="5811341" y="5340151"/>
                  </a:lnTo>
                </a:path>
                <a:path w="5864225" h="5340350">
                  <a:moveTo>
                    <a:pt x="0" y="52354"/>
                  </a:moveTo>
                  <a:lnTo>
                    <a:pt x="5863695" y="52354"/>
                  </a:lnTo>
                </a:path>
                <a:path w="5864225" h="5340350">
                  <a:moveTo>
                    <a:pt x="0" y="5287797"/>
                  </a:moveTo>
                  <a:lnTo>
                    <a:pt x="5863695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2262078" y="2454304"/>
            <a:ext cx="257810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7036434" y="3560100"/>
            <a:ext cx="0" cy="5340350"/>
          </a:xfrm>
          <a:custGeom>
            <a:avLst/>
            <a:gdLst/>
            <a:ahLst/>
            <a:cxnLst/>
            <a:rect l="l" t="t" r="r" b="b"/>
            <a:pathLst>
              <a:path w="0" h="5340350">
                <a:moveTo>
                  <a:pt x="0" y="0"/>
                </a:moveTo>
                <a:lnTo>
                  <a:pt x="0" y="5340151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2276343" y="3560100"/>
            <a:ext cx="0" cy="5340350"/>
          </a:xfrm>
          <a:custGeom>
            <a:avLst/>
            <a:gdLst/>
            <a:ahLst/>
            <a:cxnLst/>
            <a:rect l="l" t="t" r="r" b="b"/>
            <a:pathLst>
              <a:path w="0" h="5340350">
                <a:moveTo>
                  <a:pt x="0" y="0"/>
                </a:moveTo>
                <a:lnTo>
                  <a:pt x="0" y="5340151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3" name="object 13" descr=""/>
          <p:cNvGraphicFramePr>
            <a:graphicFrameLocks noGrp="1"/>
          </p:cNvGraphicFramePr>
          <p:nvPr/>
        </p:nvGraphicFramePr>
        <p:xfrm>
          <a:off x="901418" y="3664810"/>
          <a:ext cx="18441670" cy="51282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7244"/>
                <a:gridCol w="4762500"/>
                <a:gridCol w="502285"/>
                <a:gridCol w="104139"/>
                <a:gridCol w="2567304"/>
                <a:gridCol w="2672079"/>
                <a:gridCol w="508634"/>
                <a:gridCol w="1105535"/>
                <a:gridCol w="1256665"/>
                <a:gridCol w="4068445"/>
              </a:tblGrid>
              <a:tr h="99441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author_id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book_id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81635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isbn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title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Eva</a:t>
                      </a:r>
                      <a:r>
                        <a:rPr dirty="0" sz="3550" spc="-3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Baltasar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Boulder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Han</a:t>
                      </a:r>
                      <a:r>
                        <a:rPr dirty="0" sz="3550" spc="-3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Kang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193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3083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The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White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4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924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Gauz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333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4577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6032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Standing</a:t>
                      </a:r>
                      <a:r>
                        <a:rPr dirty="0" sz="3550" spc="-29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Heavy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99441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Olga</a:t>
                      </a: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Tokarczuk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8572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2321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Flights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14" name="object 14" descr=""/>
          <p:cNvSpPr txBox="1"/>
          <p:nvPr/>
        </p:nvSpPr>
        <p:spPr>
          <a:xfrm>
            <a:off x="8139948" y="2454304"/>
            <a:ext cx="308483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authored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837305" y="3560100"/>
            <a:ext cx="6931025" cy="5340350"/>
            <a:chOff x="12837305" y="3560100"/>
            <a:chExt cx="6931025" cy="5340350"/>
          </a:xfrm>
        </p:grpSpPr>
        <p:sp>
          <p:nvSpPr>
            <p:cNvPr id="3" name="object 3" descr=""/>
            <p:cNvSpPr/>
            <p:nvPr/>
          </p:nvSpPr>
          <p:spPr>
            <a:xfrm>
              <a:off x="12837305" y="4659543"/>
              <a:ext cx="6931025" cy="3141345"/>
            </a:xfrm>
            <a:custGeom>
              <a:avLst/>
              <a:gdLst/>
              <a:ahLst/>
              <a:cxnLst/>
              <a:rect l="l" t="t" r="r" b="b"/>
              <a:pathLst>
                <a:path w="6931025" h="3141345">
                  <a:moveTo>
                    <a:pt x="0" y="0"/>
                  </a:moveTo>
                  <a:lnTo>
                    <a:pt x="6930852" y="0"/>
                  </a:lnTo>
                </a:path>
                <a:path w="6931025" h="3141345">
                  <a:moveTo>
                    <a:pt x="0" y="1047088"/>
                  </a:moveTo>
                  <a:lnTo>
                    <a:pt x="6930852" y="1047088"/>
                  </a:lnTo>
                </a:path>
                <a:path w="6931025" h="3141345">
                  <a:moveTo>
                    <a:pt x="0" y="2094177"/>
                  </a:moveTo>
                  <a:lnTo>
                    <a:pt x="6930852" y="2094177"/>
                  </a:lnTo>
                </a:path>
                <a:path w="6931025" h="3141345">
                  <a:moveTo>
                    <a:pt x="0" y="3141265"/>
                  </a:moveTo>
                  <a:lnTo>
                    <a:pt x="6930852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2837305" y="3560100"/>
              <a:ext cx="6931025" cy="5340350"/>
            </a:xfrm>
            <a:custGeom>
              <a:avLst/>
              <a:gdLst/>
              <a:ahLst/>
              <a:cxnLst/>
              <a:rect l="l" t="t" r="r" b="b"/>
              <a:pathLst>
                <a:path w="6931025" h="5340350">
                  <a:moveTo>
                    <a:pt x="52354" y="0"/>
                  </a:moveTo>
                  <a:lnTo>
                    <a:pt x="52354" y="5340151"/>
                  </a:lnTo>
                </a:path>
                <a:path w="6931025" h="5340350">
                  <a:moveTo>
                    <a:pt x="6878498" y="0"/>
                  </a:moveTo>
                  <a:lnTo>
                    <a:pt x="6878498" y="5340151"/>
                  </a:lnTo>
                </a:path>
                <a:path w="6931025" h="5340350">
                  <a:moveTo>
                    <a:pt x="0" y="52354"/>
                  </a:moveTo>
                  <a:lnTo>
                    <a:pt x="6930852" y="52354"/>
                  </a:lnTo>
                </a:path>
                <a:path w="6931025" h="5340350">
                  <a:moveTo>
                    <a:pt x="0" y="5287797"/>
                  </a:moveTo>
                  <a:lnTo>
                    <a:pt x="6930852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731888" y="2454304"/>
            <a:ext cx="207962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4">
                <a:latin typeface="Verdana"/>
                <a:cs typeface="Verdana"/>
              </a:rPr>
              <a:t>books</a:t>
            </a:r>
            <a:endParaRPr sz="5250">
              <a:latin typeface="Verdana"/>
              <a:cs typeface="Verdan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617782" y="3560100"/>
            <a:ext cx="5864225" cy="5340350"/>
            <a:chOff x="617782" y="3560100"/>
            <a:chExt cx="5864225" cy="5340350"/>
          </a:xfrm>
        </p:grpSpPr>
        <p:sp>
          <p:nvSpPr>
            <p:cNvPr id="7" name="object 7" descr=""/>
            <p:cNvSpPr/>
            <p:nvPr/>
          </p:nvSpPr>
          <p:spPr>
            <a:xfrm>
              <a:off x="722490" y="6753726"/>
              <a:ext cx="996315" cy="2042160"/>
            </a:xfrm>
            <a:custGeom>
              <a:avLst/>
              <a:gdLst/>
              <a:ahLst/>
              <a:cxnLst/>
              <a:rect l="l" t="t" r="r" b="b"/>
              <a:pathLst>
                <a:path w="996314" h="2042159">
                  <a:moveTo>
                    <a:pt x="996264" y="0"/>
                  </a:moveTo>
                  <a:lnTo>
                    <a:pt x="0" y="0"/>
                  </a:lnTo>
                  <a:lnTo>
                    <a:pt x="0" y="1047089"/>
                  </a:lnTo>
                  <a:lnTo>
                    <a:pt x="0" y="2041817"/>
                  </a:lnTo>
                  <a:lnTo>
                    <a:pt x="996264" y="2041817"/>
                  </a:lnTo>
                  <a:lnTo>
                    <a:pt x="996264" y="1047089"/>
                  </a:lnTo>
                  <a:lnTo>
                    <a:pt x="996264" y="0"/>
                  </a:lnTo>
                  <a:close/>
                </a:path>
              </a:pathLst>
            </a:custGeom>
            <a:solidFill>
              <a:srgbClr val="8C13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17782" y="4659543"/>
              <a:ext cx="5864225" cy="3141345"/>
            </a:xfrm>
            <a:custGeom>
              <a:avLst/>
              <a:gdLst/>
              <a:ahLst/>
              <a:cxnLst/>
              <a:rect l="l" t="t" r="r" b="b"/>
              <a:pathLst>
                <a:path w="5864225" h="3141345">
                  <a:moveTo>
                    <a:pt x="0" y="0"/>
                  </a:moveTo>
                  <a:lnTo>
                    <a:pt x="5863695" y="0"/>
                  </a:lnTo>
                </a:path>
                <a:path w="5864225" h="3141345">
                  <a:moveTo>
                    <a:pt x="0" y="1047088"/>
                  </a:moveTo>
                  <a:lnTo>
                    <a:pt x="5863695" y="1047088"/>
                  </a:lnTo>
                </a:path>
                <a:path w="5864225" h="3141345">
                  <a:moveTo>
                    <a:pt x="0" y="2094177"/>
                  </a:moveTo>
                  <a:lnTo>
                    <a:pt x="5863695" y="2094177"/>
                  </a:lnTo>
                </a:path>
                <a:path w="5864225" h="3141345">
                  <a:moveTo>
                    <a:pt x="0" y="3141265"/>
                  </a:moveTo>
                  <a:lnTo>
                    <a:pt x="5863695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17782" y="3560100"/>
              <a:ext cx="5864225" cy="5340350"/>
            </a:xfrm>
            <a:custGeom>
              <a:avLst/>
              <a:gdLst/>
              <a:ahLst/>
              <a:cxnLst/>
              <a:rect l="l" t="t" r="r" b="b"/>
              <a:pathLst>
                <a:path w="5864225" h="5340350">
                  <a:moveTo>
                    <a:pt x="52354" y="0"/>
                  </a:moveTo>
                  <a:lnTo>
                    <a:pt x="52354" y="5340151"/>
                  </a:lnTo>
                </a:path>
                <a:path w="5864225" h="5340350">
                  <a:moveTo>
                    <a:pt x="5811341" y="0"/>
                  </a:moveTo>
                  <a:lnTo>
                    <a:pt x="5811341" y="5340151"/>
                  </a:lnTo>
                </a:path>
                <a:path w="5864225" h="5340350">
                  <a:moveTo>
                    <a:pt x="0" y="52354"/>
                  </a:moveTo>
                  <a:lnTo>
                    <a:pt x="5863695" y="52354"/>
                  </a:lnTo>
                </a:path>
                <a:path w="5864225" h="5340350">
                  <a:moveTo>
                    <a:pt x="0" y="5287797"/>
                  </a:moveTo>
                  <a:lnTo>
                    <a:pt x="5863695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2262078" y="2454304"/>
            <a:ext cx="257810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7036434" y="3560100"/>
            <a:ext cx="0" cy="5340350"/>
          </a:xfrm>
          <a:custGeom>
            <a:avLst/>
            <a:gdLst/>
            <a:ahLst/>
            <a:cxnLst/>
            <a:rect l="l" t="t" r="r" b="b"/>
            <a:pathLst>
              <a:path w="0" h="5340350">
                <a:moveTo>
                  <a:pt x="0" y="0"/>
                </a:moveTo>
                <a:lnTo>
                  <a:pt x="0" y="5340151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2276343" y="3560100"/>
            <a:ext cx="0" cy="5340350"/>
          </a:xfrm>
          <a:custGeom>
            <a:avLst/>
            <a:gdLst/>
            <a:ahLst/>
            <a:cxnLst/>
            <a:rect l="l" t="t" r="r" b="b"/>
            <a:pathLst>
              <a:path w="0" h="5340350">
                <a:moveTo>
                  <a:pt x="0" y="0"/>
                </a:moveTo>
                <a:lnTo>
                  <a:pt x="0" y="5340151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3" name="object 13" descr=""/>
          <p:cNvGraphicFramePr>
            <a:graphicFrameLocks noGrp="1"/>
          </p:cNvGraphicFramePr>
          <p:nvPr/>
        </p:nvGraphicFramePr>
        <p:xfrm>
          <a:off x="901418" y="3664810"/>
          <a:ext cx="18441670" cy="51282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7244"/>
                <a:gridCol w="4762500"/>
                <a:gridCol w="502285"/>
                <a:gridCol w="104139"/>
                <a:gridCol w="2567304"/>
                <a:gridCol w="2567304"/>
                <a:gridCol w="104140"/>
                <a:gridCol w="508000"/>
                <a:gridCol w="1104899"/>
                <a:gridCol w="1256030"/>
                <a:gridCol w="4067809"/>
              </a:tblGrid>
              <a:tr h="99441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author_id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book_id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81635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isbn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title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Eva</a:t>
                      </a:r>
                      <a:r>
                        <a:rPr dirty="0" sz="3550" spc="-3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Baltasar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Boulder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Han</a:t>
                      </a:r>
                      <a:r>
                        <a:rPr dirty="0" sz="3550" spc="-3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Kang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4604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3083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The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White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4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924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Gauz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333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4577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6032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Standing</a:t>
                      </a:r>
                      <a:r>
                        <a:rPr dirty="0" sz="3550" spc="-29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Heavy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99441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Olga</a:t>
                      </a: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Tokarczuk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2321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Flights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14" name="object 14" descr=""/>
          <p:cNvSpPr txBox="1"/>
          <p:nvPr/>
        </p:nvSpPr>
        <p:spPr>
          <a:xfrm>
            <a:off x="8139948" y="2454304"/>
            <a:ext cx="308483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authored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837305" y="3560100"/>
            <a:ext cx="6931025" cy="5340350"/>
            <a:chOff x="12837305" y="3560100"/>
            <a:chExt cx="6931025" cy="5340350"/>
          </a:xfrm>
        </p:grpSpPr>
        <p:sp>
          <p:nvSpPr>
            <p:cNvPr id="3" name="object 3" descr=""/>
            <p:cNvSpPr/>
            <p:nvPr/>
          </p:nvSpPr>
          <p:spPr>
            <a:xfrm>
              <a:off x="12837305" y="4659543"/>
              <a:ext cx="6931025" cy="3141345"/>
            </a:xfrm>
            <a:custGeom>
              <a:avLst/>
              <a:gdLst/>
              <a:ahLst/>
              <a:cxnLst/>
              <a:rect l="l" t="t" r="r" b="b"/>
              <a:pathLst>
                <a:path w="6931025" h="3141345">
                  <a:moveTo>
                    <a:pt x="0" y="0"/>
                  </a:moveTo>
                  <a:lnTo>
                    <a:pt x="6930852" y="0"/>
                  </a:lnTo>
                </a:path>
                <a:path w="6931025" h="3141345">
                  <a:moveTo>
                    <a:pt x="0" y="1047088"/>
                  </a:moveTo>
                  <a:lnTo>
                    <a:pt x="6930852" y="1047088"/>
                  </a:lnTo>
                </a:path>
                <a:path w="6931025" h="3141345">
                  <a:moveTo>
                    <a:pt x="0" y="2094177"/>
                  </a:moveTo>
                  <a:lnTo>
                    <a:pt x="6930852" y="2094177"/>
                  </a:lnTo>
                </a:path>
                <a:path w="6931025" h="3141345">
                  <a:moveTo>
                    <a:pt x="0" y="3141265"/>
                  </a:moveTo>
                  <a:lnTo>
                    <a:pt x="6930852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2837305" y="3560100"/>
              <a:ext cx="6931025" cy="5340350"/>
            </a:xfrm>
            <a:custGeom>
              <a:avLst/>
              <a:gdLst/>
              <a:ahLst/>
              <a:cxnLst/>
              <a:rect l="l" t="t" r="r" b="b"/>
              <a:pathLst>
                <a:path w="6931025" h="5340350">
                  <a:moveTo>
                    <a:pt x="52354" y="0"/>
                  </a:moveTo>
                  <a:lnTo>
                    <a:pt x="52354" y="5340151"/>
                  </a:lnTo>
                </a:path>
                <a:path w="6931025" h="5340350">
                  <a:moveTo>
                    <a:pt x="6878498" y="0"/>
                  </a:moveTo>
                  <a:lnTo>
                    <a:pt x="6878498" y="5340151"/>
                  </a:lnTo>
                </a:path>
                <a:path w="6931025" h="5340350">
                  <a:moveTo>
                    <a:pt x="0" y="52354"/>
                  </a:moveTo>
                  <a:lnTo>
                    <a:pt x="6930852" y="52354"/>
                  </a:lnTo>
                </a:path>
                <a:path w="6931025" h="5340350">
                  <a:moveTo>
                    <a:pt x="0" y="5287797"/>
                  </a:moveTo>
                  <a:lnTo>
                    <a:pt x="6930852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731888" y="2454304"/>
            <a:ext cx="207962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14">
                <a:latin typeface="Verdana"/>
                <a:cs typeface="Verdana"/>
              </a:rPr>
              <a:t>books</a:t>
            </a:r>
            <a:endParaRPr sz="5250">
              <a:latin typeface="Verdana"/>
              <a:cs typeface="Verdan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617782" y="3560100"/>
            <a:ext cx="5864225" cy="5340350"/>
            <a:chOff x="617782" y="3560100"/>
            <a:chExt cx="5864225" cy="5340350"/>
          </a:xfrm>
        </p:grpSpPr>
        <p:sp>
          <p:nvSpPr>
            <p:cNvPr id="7" name="object 7" descr=""/>
            <p:cNvSpPr/>
            <p:nvPr/>
          </p:nvSpPr>
          <p:spPr>
            <a:xfrm>
              <a:off x="722490" y="6753726"/>
              <a:ext cx="996315" cy="2042160"/>
            </a:xfrm>
            <a:custGeom>
              <a:avLst/>
              <a:gdLst/>
              <a:ahLst/>
              <a:cxnLst/>
              <a:rect l="l" t="t" r="r" b="b"/>
              <a:pathLst>
                <a:path w="996314" h="2042159">
                  <a:moveTo>
                    <a:pt x="996264" y="0"/>
                  </a:moveTo>
                  <a:lnTo>
                    <a:pt x="0" y="0"/>
                  </a:lnTo>
                  <a:lnTo>
                    <a:pt x="0" y="1047089"/>
                  </a:lnTo>
                  <a:lnTo>
                    <a:pt x="0" y="2041817"/>
                  </a:lnTo>
                  <a:lnTo>
                    <a:pt x="996264" y="2041817"/>
                  </a:lnTo>
                  <a:lnTo>
                    <a:pt x="996264" y="1047089"/>
                  </a:lnTo>
                  <a:lnTo>
                    <a:pt x="996264" y="0"/>
                  </a:lnTo>
                  <a:close/>
                </a:path>
              </a:pathLst>
            </a:custGeom>
            <a:solidFill>
              <a:srgbClr val="8C13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17782" y="4659543"/>
              <a:ext cx="5864225" cy="3141345"/>
            </a:xfrm>
            <a:custGeom>
              <a:avLst/>
              <a:gdLst/>
              <a:ahLst/>
              <a:cxnLst/>
              <a:rect l="l" t="t" r="r" b="b"/>
              <a:pathLst>
                <a:path w="5864225" h="3141345">
                  <a:moveTo>
                    <a:pt x="0" y="0"/>
                  </a:moveTo>
                  <a:lnTo>
                    <a:pt x="5863695" y="0"/>
                  </a:lnTo>
                </a:path>
                <a:path w="5864225" h="3141345">
                  <a:moveTo>
                    <a:pt x="0" y="1047088"/>
                  </a:moveTo>
                  <a:lnTo>
                    <a:pt x="5863695" y="1047088"/>
                  </a:lnTo>
                </a:path>
                <a:path w="5864225" h="3141345">
                  <a:moveTo>
                    <a:pt x="0" y="2094177"/>
                  </a:moveTo>
                  <a:lnTo>
                    <a:pt x="5863695" y="2094177"/>
                  </a:lnTo>
                </a:path>
                <a:path w="5864225" h="3141345">
                  <a:moveTo>
                    <a:pt x="0" y="3141265"/>
                  </a:moveTo>
                  <a:lnTo>
                    <a:pt x="5863695" y="314126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17782" y="3560100"/>
              <a:ext cx="5864225" cy="5340350"/>
            </a:xfrm>
            <a:custGeom>
              <a:avLst/>
              <a:gdLst/>
              <a:ahLst/>
              <a:cxnLst/>
              <a:rect l="l" t="t" r="r" b="b"/>
              <a:pathLst>
                <a:path w="5864225" h="5340350">
                  <a:moveTo>
                    <a:pt x="52354" y="0"/>
                  </a:moveTo>
                  <a:lnTo>
                    <a:pt x="52354" y="5340151"/>
                  </a:lnTo>
                </a:path>
                <a:path w="5864225" h="5340350">
                  <a:moveTo>
                    <a:pt x="5811341" y="0"/>
                  </a:moveTo>
                  <a:lnTo>
                    <a:pt x="5811341" y="5340151"/>
                  </a:lnTo>
                </a:path>
                <a:path w="5864225" h="5340350">
                  <a:moveTo>
                    <a:pt x="0" y="52354"/>
                  </a:moveTo>
                  <a:lnTo>
                    <a:pt x="5863695" y="52354"/>
                  </a:lnTo>
                </a:path>
                <a:path w="5864225" h="5340350">
                  <a:moveTo>
                    <a:pt x="0" y="5287797"/>
                  </a:moveTo>
                  <a:lnTo>
                    <a:pt x="5863695" y="5287797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2262078" y="2454304"/>
            <a:ext cx="257810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7036434" y="3560100"/>
            <a:ext cx="0" cy="5340350"/>
          </a:xfrm>
          <a:custGeom>
            <a:avLst/>
            <a:gdLst/>
            <a:ahLst/>
            <a:cxnLst/>
            <a:rect l="l" t="t" r="r" b="b"/>
            <a:pathLst>
              <a:path w="0" h="5340350">
                <a:moveTo>
                  <a:pt x="0" y="0"/>
                </a:moveTo>
                <a:lnTo>
                  <a:pt x="0" y="5340151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2276343" y="3560100"/>
            <a:ext cx="0" cy="5340350"/>
          </a:xfrm>
          <a:custGeom>
            <a:avLst/>
            <a:gdLst/>
            <a:ahLst/>
            <a:cxnLst/>
            <a:rect l="l" t="t" r="r" b="b"/>
            <a:pathLst>
              <a:path w="0" h="5340350">
                <a:moveTo>
                  <a:pt x="0" y="0"/>
                </a:moveTo>
                <a:lnTo>
                  <a:pt x="0" y="5340151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3" name="object 13" descr=""/>
          <p:cNvGraphicFramePr>
            <a:graphicFrameLocks noGrp="1"/>
          </p:cNvGraphicFramePr>
          <p:nvPr/>
        </p:nvGraphicFramePr>
        <p:xfrm>
          <a:off x="901418" y="3664810"/>
          <a:ext cx="18441670" cy="51282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7244"/>
                <a:gridCol w="4762500"/>
                <a:gridCol w="502285"/>
                <a:gridCol w="104139"/>
                <a:gridCol w="2567304"/>
                <a:gridCol w="2567304"/>
                <a:gridCol w="104140"/>
                <a:gridCol w="508000"/>
                <a:gridCol w="104140"/>
                <a:gridCol w="1000125"/>
                <a:gridCol w="1255394"/>
                <a:gridCol w="4067175"/>
              </a:tblGrid>
              <a:tr h="99441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author_id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book_id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isbn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title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05104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Eva</a:t>
                      </a:r>
                      <a:r>
                        <a:rPr dirty="0" sz="3550" spc="-3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Baltasar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Boulder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Han</a:t>
                      </a:r>
                      <a:r>
                        <a:rPr dirty="0" sz="3550" spc="-3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Kang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5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4604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4635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The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White</a:t>
                      </a:r>
                      <a:r>
                        <a:rPr dirty="0" sz="3550" spc="-1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4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046480">
                <a:tc>
                  <a:txBody>
                    <a:bodyPr/>
                    <a:lstStyle/>
                    <a:p>
                      <a:pPr algn="ctr" marR="19240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Gauz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333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6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 marR="60325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Standing</a:t>
                      </a:r>
                      <a:r>
                        <a:rPr dirty="0" sz="3550" spc="-29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Heavy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3114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994410">
                <a:tc>
                  <a:txBody>
                    <a:bodyPr/>
                    <a:lstStyle/>
                    <a:p>
                      <a:pPr algn="ctr" marR="18669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Olga</a:t>
                      </a: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Tokarczuk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206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4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...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412115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Flights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220979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14" name="object 14" descr=""/>
          <p:cNvSpPr txBox="1"/>
          <p:nvPr/>
        </p:nvSpPr>
        <p:spPr>
          <a:xfrm>
            <a:off x="8139948" y="2454304"/>
            <a:ext cx="308483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authored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15578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pc="185">
                <a:latin typeface="Verdana"/>
                <a:cs typeface="Verdana"/>
              </a:rPr>
              <a:t>Joins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97724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8489" y="0"/>
            <a:ext cx="9127122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4091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6828" y="10213"/>
            <a:ext cx="13247271" cy="11288127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193680" y="2921377"/>
            <a:ext cx="4293235" cy="5969000"/>
            <a:chOff x="1193680" y="2921377"/>
            <a:chExt cx="4293235" cy="5969000"/>
          </a:xfrm>
        </p:grpSpPr>
        <p:sp>
          <p:nvSpPr>
            <p:cNvPr id="3" name="object 3" descr=""/>
            <p:cNvSpPr/>
            <p:nvPr/>
          </p:nvSpPr>
          <p:spPr>
            <a:xfrm>
              <a:off x="1193680" y="2921377"/>
              <a:ext cx="4293235" cy="5969000"/>
            </a:xfrm>
            <a:custGeom>
              <a:avLst/>
              <a:gdLst/>
              <a:ahLst/>
              <a:cxnLst/>
              <a:rect l="l" t="t" r="r" b="b"/>
              <a:pathLst>
                <a:path w="4293235" h="5969000">
                  <a:moveTo>
                    <a:pt x="2147477" y="0"/>
                  </a:moveTo>
                  <a:lnTo>
                    <a:pt x="2147477" y="5968404"/>
                  </a:lnTo>
                </a:path>
                <a:path w="4293235" h="5969000">
                  <a:moveTo>
                    <a:pt x="0" y="890025"/>
                  </a:moveTo>
                  <a:lnTo>
                    <a:pt x="4293063" y="890025"/>
                  </a:lnTo>
                </a:path>
                <a:path w="4293235" h="5969000">
                  <a:moveTo>
                    <a:pt x="0" y="1727696"/>
                  </a:moveTo>
                  <a:lnTo>
                    <a:pt x="4293063" y="1727696"/>
                  </a:lnTo>
                </a:path>
                <a:path w="4293235" h="5969000">
                  <a:moveTo>
                    <a:pt x="0" y="2565366"/>
                  </a:moveTo>
                  <a:lnTo>
                    <a:pt x="4293063" y="2565366"/>
                  </a:lnTo>
                </a:path>
                <a:path w="4293235" h="5969000">
                  <a:moveTo>
                    <a:pt x="0" y="3403037"/>
                  </a:moveTo>
                  <a:lnTo>
                    <a:pt x="4293063" y="3403037"/>
                  </a:lnTo>
                </a:path>
                <a:path w="4293235" h="5969000">
                  <a:moveTo>
                    <a:pt x="0" y="4240708"/>
                  </a:moveTo>
                  <a:lnTo>
                    <a:pt x="4293063" y="4240708"/>
                  </a:lnTo>
                </a:path>
                <a:path w="4293235" h="5969000">
                  <a:moveTo>
                    <a:pt x="0" y="5078379"/>
                  </a:moveTo>
                  <a:lnTo>
                    <a:pt x="4293063" y="5078379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193680" y="2921377"/>
              <a:ext cx="4293235" cy="5969000"/>
            </a:xfrm>
            <a:custGeom>
              <a:avLst/>
              <a:gdLst/>
              <a:ahLst/>
              <a:cxnLst/>
              <a:rect l="l" t="t" r="r" b="b"/>
              <a:pathLst>
                <a:path w="4293235" h="5969000">
                  <a:moveTo>
                    <a:pt x="52354" y="0"/>
                  </a:moveTo>
                  <a:lnTo>
                    <a:pt x="52354" y="5968404"/>
                  </a:lnTo>
                </a:path>
                <a:path w="4293235" h="5969000">
                  <a:moveTo>
                    <a:pt x="4240708" y="0"/>
                  </a:moveTo>
                  <a:lnTo>
                    <a:pt x="4240708" y="5968404"/>
                  </a:lnTo>
                </a:path>
                <a:path w="4293235" h="5969000">
                  <a:moveTo>
                    <a:pt x="0" y="52354"/>
                  </a:moveTo>
                  <a:lnTo>
                    <a:pt x="4293063" y="52354"/>
                  </a:lnTo>
                </a:path>
                <a:path w="4293235" h="5969000">
                  <a:moveTo>
                    <a:pt x="0" y="5916050"/>
                  </a:moveTo>
                  <a:lnTo>
                    <a:pt x="4293063" y="5916050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12093872" y="2083706"/>
            <a:ext cx="0" cy="7644130"/>
          </a:xfrm>
          <a:custGeom>
            <a:avLst/>
            <a:gdLst/>
            <a:ahLst/>
            <a:cxnLst/>
            <a:rect l="l" t="t" r="r" b="b"/>
            <a:pathLst>
              <a:path w="0" h="7644130">
                <a:moveTo>
                  <a:pt x="0" y="0"/>
                </a:moveTo>
                <a:lnTo>
                  <a:pt x="0" y="7643746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18899948" y="2083706"/>
            <a:ext cx="0" cy="7644130"/>
          </a:xfrm>
          <a:custGeom>
            <a:avLst/>
            <a:gdLst/>
            <a:ahLst/>
            <a:cxnLst/>
            <a:rect l="l" t="t" r="r" b="b"/>
            <a:pathLst>
              <a:path w="0" h="7644130">
                <a:moveTo>
                  <a:pt x="0" y="0"/>
                </a:moveTo>
                <a:lnTo>
                  <a:pt x="0" y="7643746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12041518" y="2083706"/>
          <a:ext cx="6987540" cy="76409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48205"/>
                <a:gridCol w="2624455"/>
                <a:gridCol w="2137410"/>
              </a:tblGrid>
              <a:tr h="1041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784860"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00330">
                    <a:lnR w="381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distance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0033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days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00330">
                    <a:lnL w="38100">
                      <a:solidFill>
                        <a:srgbClr val="FFFFFF"/>
                      </a:solidFill>
                      <a:prstDash val="solid"/>
                    </a:lnL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837565"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1000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837565"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49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58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1531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56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837565"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484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11729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30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1370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92075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837565"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5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34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1622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62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837565"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459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509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1491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837565"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50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11735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82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837565"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48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11736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60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1571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5725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784860">
                <a:tc>
                  <a:txBody>
                    <a:bodyPr/>
                    <a:lstStyle/>
                    <a:p>
                      <a:pPr algn="ctr" marL="88900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3550" spc="-5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16205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3550" spc="-3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1957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16205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R="85725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16205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  <a:tr h="1041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8" name="object 8" descr=""/>
          <p:cNvSpPr txBox="1"/>
          <p:nvPr/>
        </p:nvSpPr>
        <p:spPr>
          <a:xfrm>
            <a:off x="1613717" y="1740761"/>
            <a:ext cx="3436620" cy="692912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69240">
              <a:lnSpc>
                <a:spcPct val="100000"/>
              </a:lnSpc>
              <a:spcBef>
                <a:spcPts val="125"/>
              </a:spcBef>
            </a:pPr>
            <a:r>
              <a:rPr dirty="0" sz="5250">
                <a:solidFill>
                  <a:srgbClr val="FFFFFF"/>
                </a:solidFill>
                <a:latin typeface="Verdana"/>
                <a:cs typeface="Verdana"/>
              </a:rPr>
              <a:t>sea</a:t>
            </a:r>
            <a:r>
              <a:rPr dirty="0" sz="5250" spc="-3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250" spc="-20">
                <a:solidFill>
                  <a:srgbClr val="FFFFFF"/>
                </a:solidFill>
                <a:latin typeface="Verdana"/>
                <a:cs typeface="Verdana"/>
              </a:rPr>
              <a:t>lions</a:t>
            </a:r>
            <a:endParaRPr sz="5250">
              <a:latin typeface="Verdana"/>
              <a:cs typeface="Verdana"/>
            </a:endParaRPr>
          </a:p>
          <a:p>
            <a:pPr algn="r" marR="51435">
              <a:lnSpc>
                <a:spcPct val="100000"/>
              </a:lnSpc>
              <a:spcBef>
                <a:spcPts val="4490"/>
              </a:spcBef>
              <a:tabLst>
                <a:tab pos="1651000" algn="l"/>
              </a:tabLst>
            </a:pPr>
            <a:r>
              <a:rPr dirty="0" sz="3550" spc="70">
                <a:solidFill>
                  <a:srgbClr val="FFFFFF"/>
                </a:solidFill>
                <a:latin typeface="Verdana"/>
                <a:cs typeface="Verdana"/>
              </a:rPr>
              <a:t>id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name</a:t>
            </a:r>
            <a:endParaRPr sz="3550">
              <a:latin typeface="Verdana"/>
              <a:cs typeface="Verdana"/>
            </a:endParaRPr>
          </a:p>
          <a:p>
            <a:pPr algn="r" marR="107950">
              <a:lnSpc>
                <a:spcPct val="100000"/>
              </a:lnSpc>
              <a:spcBef>
                <a:spcPts val="2125"/>
              </a:spcBef>
              <a:tabLst>
                <a:tab pos="2178050" algn="l"/>
              </a:tabLst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10484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Ayah</a:t>
            </a:r>
            <a:endParaRPr sz="3550">
              <a:latin typeface="Verdana"/>
              <a:cs typeface="Verdana"/>
            </a:endParaRPr>
          </a:p>
          <a:p>
            <a:pPr algn="r" marR="142240">
              <a:lnSpc>
                <a:spcPct val="100000"/>
              </a:lnSpc>
              <a:spcBef>
                <a:spcPts val="2340"/>
              </a:spcBef>
              <a:tabLst>
                <a:tab pos="2096135" algn="l"/>
              </a:tabLst>
            </a:pPr>
            <a:r>
              <a:rPr dirty="0" sz="3550" spc="-495">
                <a:solidFill>
                  <a:srgbClr val="FFFFFF"/>
                </a:solidFill>
                <a:latin typeface="Verdana"/>
                <a:cs typeface="Verdana"/>
              </a:rPr>
              <a:t>11728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Spot</a:t>
            </a:r>
            <a:endParaRPr sz="3550">
              <a:latin typeface="Verdana"/>
              <a:cs typeface="Verdana"/>
            </a:endParaRPr>
          </a:p>
          <a:p>
            <a:pPr algn="r" marR="101600">
              <a:lnSpc>
                <a:spcPct val="100000"/>
              </a:lnSpc>
              <a:spcBef>
                <a:spcPts val="2335"/>
              </a:spcBef>
              <a:tabLst>
                <a:tab pos="2058670" algn="l"/>
              </a:tabLst>
            </a:pPr>
            <a:r>
              <a:rPr dirty="0" sz="3550" spc="-484">
                <a:solidFill>
                  <a:srgbClr val="FFFFFF"/>
                </a:solidFill>
                <a:latin typeface="Verdana"/>
                <a:cs typeface="Verdana"/>
              </a:rPr>
              <a:t>11729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Tiger</a:t>
            </a:r>
            <a:endParaRPr sz="3550">
              <a:latin typeface="Verdana"/>
              <a:cs typeface="Verdana"/>
            </a:endParaRPr>
          </a:p>
          <a:p>
            <a:pPr algn="r" marR="5080">
              <a:lnSpc>
                <a:spcPct val="100000"/>
              </a:lnSpc>
              <a:spcBef>
                <a:spcPts val="2335"/>
              </a:spcBef>
              <a:tabLst>
                <a:tab pos="1953260" algn="l"/>
              </a:tabLst>
            </a:pPr>
            <a:r>
              <a:rPr dirty="0" sz="3550" spc="-515">
                <a:solidFill>
                  <a:srgbClr val="FFFFFF"/>
                </a:solidFill>
                <a:latin typeface="Verdana"/>
                <a:cs typeface="Verdana"/>
              </a:rPr>
              <a:t>11732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Mabel</a:t>
            </a:r>
            <a:endParaRPr sz="3550">
              <a:latin typeface="Verdana"/>
              <a:cs typeface="Verdana"/>
            </a:endParaRPr>
          </a:p>
          <a:p>
            <a:pPr marL="118110">
              <a:lnSpc>
                <a:spcPct val="100000"/>
              </a:lnSpc>
              <a:spcBef>
                <a:spcPts val="2335"/>
              </a:spcBef>
              <a:tabLst>
                <a:tab pos="2276475" algn="l"/>
              </a:tabLst>
            </a:pPr>
            <a:r>
              <a:rPr dirty="0" sz="3550" spc="-459">
                <a:solidFill>
                  <a:srgbClr val="FFFFFF"/>
                </a:solidFill>
                <a:latin typeface="Verdana"/>
                <a:cs typeface="Verdana"/>
              </a:rPr>
              <a:t>11734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Rick</a:t>
            </a:r>
            <a:endParaRPr sz="3550">
              <a:latin typeface="Verdana"/>
              <a:cs typeface="Verdana"/>
            </a:endParaRPr>
          </a:p>
          <a:p>
            <a:pPr marL="99060">
              <a:lnSpc>
                <a:spcPct val="100000"/>
              </a:lnSpc>
              <a:spcBef>
                <a:spcPts val="2255"/>
              </a:spcBef>
              <a:tabLst>
                <a:tab pos="2159635" algn="l"/>
              </a:tabLst>
            </a:pPr>
            <a:r>
              <a:rPr dirty="0" sz="3550" spc="-405">
                <a:solidFill>
                  <a:srgbClr val="FFFFFF"/>
                </a:solidFill>
                <a:latin typeface="Verdana"/>
                <a:cs typeface="Verdana"/>
              </a:rPr>
              <a:t>11790</a:t>
            </a:r>
            <a:r>
              <a:rPr dirty="0" sz="355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3550" spc="60">
                <a:solidFill>
                  <a:srgbClr val="FFFFFF"/>
                </a:solidFill>
                <a:latin typeface="Verdana"/>
                <a:cs typeface="Verdana"/>
              </a:rPr>
              <a:t>Jolee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3692861" y="985256"/>
            <a:ext cx="3611879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latin typeface="Verdana"/>
                <a:cs typeface="Verdana"/>
              </a:rPr>
              <a:t>migrations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98389" y="3026085"/>
            <a:ext cx="2027555" cy="769620"/>
          </a:xfrm>
          <a:prstGeom prst="rect">
            <a:avLst/>
          </a:prstGeom>
          <a:solidFill>
            <a:srgbClr val="004D7F"/>
          </a:solidFill>
        </p:spPr>
        <p:txBody>
          <a:bodyPr wrap="square" lIns="0" tIns="1003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790"/>
              </a:spcBef>
            </a:pPr>
            <a:r>
              <a:rPr dirty="0" sz="3550" spc="70">
                <a:solidFill>
                  <a:srgbClr val="FFFFFF"/>
                </a:solidFill>
                <a:latin typeface="Verdana"/>
                <a:cs typeface="Verdana"/>
              </a:rPr>
              <a:t>id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735406" y="3114744"/>
            <a:ext cx="126809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35">
                <a:solidFill>
                  <a:srgbClr val="FFFFFF"/>
                </a:solidFill>
                <a:latin typeface="Verdana"/>
                <a:cs typeface="Verdana"/>
              </a:rPr>
              <a:t>name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98389" y="3827108"/>
            <a:ext cx="2027555" cy="806450"/>
          </a:xfrm>
          <a:prstGeom prst="rect">
            <a:avLst/>
          </a:prstGeom>
          <a:solidFill>
            <a:srgbClr val="004D7F"/>
          </a:solidFill>
        </p:spPr>
        <p:txBody>
          <a:bodyPr wrap="square" lIns="0" tIns="111125" rIns="0" bIns="0" rtlCol="0" vert="horz">
            <a:spAutoFit/>
          </a:bodyPr>
          <a:lstStyle/>
          <a:p>
            <a:pPr marL="327660">
              <a:lnSpc>
                <a:spcPct val="100000"/>
              </a:lnSpc>
              <a:spcBef>
                <a:spcPts val="87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10484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792137" y="3926237"/>
            <a:ext cx="115506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Ayah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298389" y="4664779"/>
            <a:ext cx="2027555" cy="806450"/>
          </a:xfrm>
          <a:prstGeom prst="rect">
            <a:avLst/>
          </a:prstGeom>
          <a:solidFill>
            <a:srgbClr val="004D7F"/>
          </a:solidFill>
        </p:spPr>
        <p:txBody>
          <a:bodyPr wrap="square" lIns="0" tIns="111125" rIns="0" bIns="0" rtlCol="0" vert="horz">
            <a:spAutoFit/>
          </a:bodyPr>
          <a:lstStyle/>
          <a:p>
            <a:pPr marL="444500">
              <a:lnSpc>
                <a:spcPct val="100000"/>
              </a:lnSpc>
              <a:spcBef>
                <a:spcPts val="875"/>
              </a:spcBef>
            </a:pPr>
            <a:r>
              <a:rPr dirty="0" sz="3550" spc="-495">
                <a:solidFill>
                  <a:srgbClr val="FFFFFF"/>
                </a:solidFill>
                <a:latin typeface="Verdana"/>
                <a:cs typeface="Verdana"/>
              </a:rPr>
              <a:t>11728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826807" y="4763908"/>
            <a:ext cx="108585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Spot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298389" y="5502450"/>
            <a:ext cx="2027555" cy="806450"/>
          </a:xfrm>
          <a:prstGeom prst="rect">
            <a:avLst/>
          </a:prstGeom>
          <a:solidFill>
            <a:srgbClr val="004D7F"/>
          </a:solidFill>
        </p:spPr>
        <p:txBody>
          <a:bodyPr wrap="square" lIns="0" tIns="111125" rIns="0" bIns="0" rtlCol="0" vert="horz">
            <a:spAutoFit/>
          </a:bodyPr>
          <a:lstStyle/>
          <a:p>
            <a:pPr marL="440690">
              <a:lnSpc>
                <a:spcPct val="100000"/>
              </a:lnSpc>
              <a:spcBef>
                <a:spcPts val="875"/>
              </a:spcBef>
            </a:pPr>
            <a:r>
              <a:rPr dirty="0" sz="3550" spc="-484">
                <a:solidFill>
                  <a:srgbClr val="FFFFFF"/>
                </a:solidFill>
                <a:latin typeface="Verdana"/>
                <a:cs typeface="Verdana"/>
              </a:rPr>
              <a:t>11729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785609" y="5601579"/>
            <a:ext cx="116776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Tiger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298389" y="6340121"/>
            <a:ext cx="2027555" cy="806450"/>
          </a:xfrm>
          <a:prstGeom prst="rect">
            <a:avLst/>
          </a:prstGeom>
          <a:solidFill>
            <a:srgbClr val="004D7F"/>
          </a:solidFill>
        </p:spPr>
        <p:txBody>
          <a:bodyPr wrap="square" lIns="0" tIns="111125" rIns="0" bIns="0" rtlCol="0" vert="horz">
            <a:spAutoFit/>
          </a:bodyPr>
          <a:lstStyle/>
          <a:p>
            <a:pPr marL="449580">
              <a:lnSpc>
                <a:spcPct val="100000"/>
              </a:lnSpc>
              <a:spcBef>
                <a:spcPts val="875"/>
              </a:spcBef>
            </a:pPr>
            <a:r>
              <a:rPr dirty="0" sz="3550" spc="-515">
                <a:solidFill>
                  <a:srgbClr val="FFFFFF"/>
                </a:solidFill>
                <a:latin typeface="Verdana"/>
                <a:cs typeface="Verdana"/>
              </a:rPr>
              <a:t>11732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689031" y="6439249"/>
            <a:ext cx="136144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">
                <a:solidFill>
                  <a:srgbClr val="FFFFFF"/>
                </a:solidFill>
                <a:latin typeface="Verdana"/>
                <a:cs typeface="Verdana"/>
              </a:rPr>
              <a:t>Mabel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298389" y="7177792"/>
            <a:ext cx="2027555" cy="806450"/>
          </a:xfrm>
          <a:prstGeom prst="rect">
            <a:avLst/>
          </a:prstGeom>
          <a:solidFill>
            <a:srgbClr val="004D7F"/>
          </a:solidFill>
        </p:spPr>
        <p:txBody>
          <a:bodyPr wrap="square" lIns="0" tIns="111125" rIns="0" bIns="0" rtlCol="0" vert="horz">
            <a:spAutoFit/>
          </a:bodyPr>
          <a:lstStyle/>
          <a:p>
            <a:pPr marL="433070">
              <a:lnSpc>
                <a:spcPct val="100000"/>
              </a:lnSpc>
              <a:spcBef>
                <a:spcPts val="875"/>
              </a:spcBef>
            </a:pPr>
            <a:r>
              <a:rPr dirty="0" sz="3550" spc="-459">
                <a:solidFill>
                  <a:srgbClr val="FFFFFF"/>
                </a:solidFill>
                <a:latin typeface="Verdana"/>
                <a:cs typeface="Verdana"/>
              </a:rPr>
              <a:t>11734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878135" y="7276920"/>
            <a:ext cx="982980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20">
                <a:solidFill>
                  <a:srgbClr val="FFFFFF"/>
                </a:solidFill>
                <a:latin typeface="Verdana"/>
                <a:cs typeface="Verdana"/>
              </a:rPr>
              <a:t>Rick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298389" y="8015462"/>
            <a:ext cx="2027555" cy="769620"/>
          </a:xfrm>
          <a:prstGeom prst="rect">
            <a:avLst/>
          </a:prstGeom>
          <a:solidFill>
            <a:srgbClr val="004D7F"/>
          </a:solidFill>
        </p:spPr>
        <p:txBody>
          <a:bodyPr wrap="square" lIns="0" tIns="100330" rIns="0" bIns="0" rtlCol="0" vert="horz">
            <a:spAutoFit/>
          </a:bodyPr>
          <a:lstStyle/>
          <a:p>
            <a:pPr marL="414655">
              <a:lnSpc>
                <a:spcPct val="100000"/>
              </a:lnSpc>
              <a:spcBef>
                <a:spcPts val="790"/>
              </a:spcBef>
            </a:pPr>
            <a:r>
              <a:rPr dirty="0" sz="3550" spc="-405">
                <a:solidFill>
                  <a:srgbClr val="FFFFFF"/>
                </a:solidFill>
                <a:latin typeface="Verdana"/>
                <a:cs typeface="Verdana"/>
              </a:rPr>
              <a:t>11790</a:t>
            </a:r>
            <a:endParaRPr sz="35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761070" y="8104120"/>
            <a:ext cx="121729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60">
                <a:solidFill>
                  <a:srgbClr val="FFFFFF"/>
                </a:solidFill>
                <a:latin typeface="Verdana"/>
                <a:cs typeface="Verdana"/>
              </a:rPr>
              <a:t>Jolee</a:t>
            </a:r>
            <a:endParaRPr sz="3550">
              <a:latin typeface="Verdana"/>
              <a:cs typeface="Verdana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1193680" y="2921377"/>
            <a:ext cx="4293235" cy="5969000"/>
            <a:chOff x="1193680" y="2921377"/>
            <a:chExt cx="4293235" cy="5969000"/>
          </a:xfrm>
        </p:grpSpPr>
        <p:sp>
          <p:nvSpPr>
            <p:cNvPr id="17" name="object 17" descr=""/>
            <p:cNvSpPr/>
            <p:nvPr/>
          </p:nvSpPr>
          <p:spPr>
            <a:xfrm>
              <a:off x="1193680" y="2921377"/>
              <a:ext cx="4293235" cy="5969000"/>
            </a:xfrm>
            <a:custGeom>
              <a:avLst/>
              <a:gdLst/>
              <a:ahLst/>
              <a:cxnLst/>
              <a:rect l="l" t="t" r="r" b="b"/>
              <a:pathLst>
                <a:path w="4293235" h="5969000">
                  <a:moveTo>
                    <a:pt x="2147477" y="0"/>
                  </a:moveTo>
                  <a:lnTo>
                    <a:pt x="2147477" y="5968404"/>
                  </a:lnTo>
                </a:path>
                <a:path w="4293235" h="5969000">
                  <a:moveTo>
                    <a:pt x="0" y="890025"/>
                  </a:moveTo>
                  <a:lnTo>
                    <a:pt x="4293063" y="890025"/>
                  </a:lnTo>
                </a:path>
                <a:path w="4293235" h="5969000">
                  <a:moveTo>
                    <a:pt x="0" y="1727696"/>
                  </a:moveTo>
                  <a:lnTo>
                    <a:pt x="4293063" y="1727696"/>
                  </a:lnTo>
                </a:path>
                <a:path w="4293235" h="5969000">
                  <a:moveTo>
                    <a:pt x="0" y="2565366"/>
                  </a:moveTo>
                  <a:lnTo>
                    <a:pt x="4293063" y="2565366"/>
                  </a:lnTo>
                </a:path>
                <a:path w="4293235" h="5969000">
                  <a:moveTo>
                    <a:pt x="0" y="3403037"/>
                  </a:moveTo>
                  <a:lnTo>
                    <a:pt x="4293063" y="3403037"/>
                  </a:lnTo>
                </a:path>
                <a:path w="4293235" h="5969000">
                  <a:moveTo>
                    <a:pt x="0" y="4240708"/>
                  </a:moveTo>
                  <a:lnTo>
                    <a:pt x="4293063" y="4240708"/>
                  </a:lnTo>
                </a:path>
                <a:path w="4293235" h="5969000">
                  <a:moveTo>
                    <a:pt x="0" y="5078379"/>
                  </a:moveTo>
                  <a:lnTo>
                    <a:pt x="4293063" y="5078379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193680" y="2921377"/>
              <a:ext cx="4293235" cy="5969000"/>
            </a:xfrm>
            <a:custGeom>
              <a:avLst/>
              <a:gdLst/>
              <a:ahLst/>
              <a:cxnLst/>
              <a:rect l="l" t="t" r="r" b="b"/>
              <a:pathLst>
                <a:path w="4293235" h="5969000">
                  <a:moveTo>
                    <a:pt x="52354" y="0"/>
                  </a:moveTo>
                  <a:lnTo>
                    <a:pt x="52354" y="5968404"/>
                  </a:lnTo>
                </a:path>
                <a:path w="4293235" h="5969000">
                  <a:moveTo>
                    <a:pt x="4240708" y="0"/>
                  </a:moveTo>
                  <a:lnTo>
                    <a:pt x="4240708" y="5968404"/>
                  </a:lnTo>
                </a:path>
                <a:path w="4293235" h="5969000">
                  <a:moveTo>
                    <a:pt x="0" y="52354"/>
                  </a:moveTo>
                  <a:lnTo>
                    <a:pt x="4293063" y="52354"/>
                  </a:lnTo>
                </a:path>
                <a:path w="4293235" h="5969000">
                  <a:moveTo>
                    <a:pt x="0" y="5916050"/>
                  </a:moveTo>
                  <a:lnTo>
                    <a:pt x="4293063" y="5916050"/>
                  </a:lnTo>
                </a:path>
              </a:pathLst>
            </a:custGeom>
            <a:ln w="1047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/>
          <p:nvPr/>
        </p:nvSpPr>
        <p:spPr>
          <a:xfrm>
            <a:off x="12093872" y="2083706"/>
            <a:ext cx="0" cy="7644130"/>
          </a:xfrm>
          <a:custGeom>
            <a:avLst/>
            <a:gdLst/>
            <a:ahLst/>
            <a:cxnLst/>
            <a:rect l="l" t="t" r="r" b="b"/>
            <a:pathLst>
              <a:path w="0" h="7644130">
                <a:moveTo>
                  <a:pt x="0" y="0"/>
                </a:moveTo>
                <a:lnTo>
                  <a:pt x="0" y="7643746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18899948" y="2083706"/>
            <a:ext cx="0" cy="7644130"/>
          </a:xfrm>
          <a:custGeom>
            <a:avLst/>
            <a:gdLst/>
            <a:ahLst/>
            <a:cxnLst/>
            <a:rect l="l" t="t" r="r" b="b"/>
            <a:pathLst>
              <a:path w="0" h="7644130">
                <a:moveTo>
                  <a:pt x="0" y="0"/>
                </a:moveTo>
                <a:lnTo>
                  <a:pt x="0" y="7643746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21" name="object 21" descr=""/>
          <p:cNvGraphicFramePr>
            <a:graphicFrameLocks noGrp="1"/>
          </p:cNvGraphicFramePr>
          <p:nvPr/>
        </p:nvGraphicFramePr>
        <p:xfrm>
          <a:off x="12041518" y="2083706"/>
          <a:ext cx="6987540" cy="76409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775"/>
                <a:gridCol w="2044064"/>
                <a:gridCol w="2625090"/>
                <a:gridCol w="2138045"/>
              </a:tblGrid>
              <a:tr h="104139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7848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00330">
                    <a:lnR w="381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distance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0033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days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00330">
                    <a:lnL w="38100">
                      <a:solidFill>
                        <a:srgbClr val="FFFFFF"/>
                      </a:solidFill>
                      <a:prstDash val="solid"/>
                    </a:lnL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837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1000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837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49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58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1531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56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837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484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11729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30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1370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92075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837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5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34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1622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62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837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459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509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1491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837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50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11735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2723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82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837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48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11736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60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1571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5725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7848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3550" spc="-5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16205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3550" spc="-3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1957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16205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R="85725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16205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  <a:tr h="104139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22" name="object 22" descr=""/>
          <p:cNvSpPr txBox="1"/>
          <p:nvPr/>
        </p:nvSpPr>
        <p:spPr>
          <a:xfrm>
            <a:off x="1870304" y="1740761"/>
            <a:ext cx="2935605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>
                <a:solidFill>
                  <a:srgbClr val="FFFFFF"/>
                </a:solidFill>
                <a:latin typeface="Verdana"/>
                <a:cs typeface="Verdana"/>
              </a:rPr>
              <a:t>sea</a:t>
            </a:r>
            <a:r>
              <a:rPr dirty="0" sz="5250" spc="-3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250" spc="-20">
                <a:solidFill>
                  <a:srgbClr val="FFFFFF"/>
                </a:solidFill>
                <a:latin typeface="Verdana"/>
                <a:cs typeface="Verdana"/>
              </a:rPr>
              <a:t>lions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13692861" y="985256"/>
            <a:ext cx="3611879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latin typeface="Verdana"/>
                <a:cs typeface="Verdana"/>
              </a:rPr>
              <a:t>migrations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44364" y="3088911"/>
            <a:ext cx="0" cy="5130800"/>
          </a:xfrm>
          <a:custGeom>
            <a:avLst/>
            <a:gdLst/>
            <a:ahLst/>
            <a:cxnLst/>
            <a:rect l="l" t="t" r="r" b="b"/>
            <a:pathLst>
              <a:path w="0" h="5130800">
                <a:moveTo>
                  <a:pt x="0" y="0"/>
                </a:moveTo>
                <a:lnTo>
                  <a:pt x="0" y="5130733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5560761" y="3088911"/>
            <a:ext cx="0" cy="5130800"/>
          </a:xfrm>
          <a:custGeom>
            <a:avLst/>
            <a:gdLst/>
            <a:ahLst/>
            <a:cxnLst/>
            <a:rect l="l" t="t" r="r" b="b"/>
            <a:pathLst>
              <a:path w="0" h="5130800">
                <a:moveTo>
                  <a:pt x="0" y="0"/>
                </a:moveTo>
                <a:lnTo>
                  <a:pt x="0" y="5130733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4492009" y="3088911"/>
          <a:ext cx="11197590" cy="51282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775"/>
                <a:gridCol w="2047875"/>
                <a:gridCol w="2096135"/>
                <a:gridCol w="2101215"/>
                <a:gridCol w="2620645"/>
                <a:gridCol w="2150745"/>
              </a:tblGrid>
              <a:tr h="104139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7848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00330">
                    <a:lnR w="381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0033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3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0033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distance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0033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days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00330">
                    <a:lnL w="38100">
                      <a:solidFill>
                        <a:srgbClr val="FFFFFF"/>
                      </a:solidFill>
                      <a:prstDash val="solid"/>
                    </a:lnL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837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Ayah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1000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3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837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49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Spot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49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58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1531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56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837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484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11729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Tiger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484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11729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30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1370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92075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37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837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5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Mabel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5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34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1622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62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2700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7848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3550" spc="-459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16205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35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Rick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16205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3550" spc="-459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11734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16205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3550" spc="-509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1491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16205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3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58</a:t>
                      </a:r>
                      <a:endParaRPr sz="3550">
                        <a:latin typeface="Verdana"/>
                        <a:cs typeface="Verdana"/>
                      </a:endParaRPr>
                    </a:p>
                  </a:txBody>
                  <a:tcPr marL="0" marR="0" marB="0" marT="116205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  <a:tr h="104139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747124" y="1967585"/>
            <a:ext cx="860996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>
                <a:latin typeface="Verdana"/>
                <a:cs typeface="Verdana"/>
              </a:rPr>
              <a:t>sea</a:t>
            </a:r>
            <a:r>
              <a:rPr dirty="0" sz="5250" spc="-215">
                <a:latin typeface="Verdana"/>
                <a:cs typeface="Verdana"/>
              </a:rPr>
              <a:t> </a:t>
            </a:r>
            <a:r>
              <a:rPr dirty="0" sz="5250">
                <a:latin typeface="Verdana"/>
                <a:cs typeface="Verdana"/>
              </a:rPr>
              <a:t>lions</a:t>
            </a:r>
            <a:r>
              <a:rPr dirty="0" sz="5250" spc="-210">
                <a:latin typeface="Verdana"/>
                <a:cs typeface="Verdana"/>
              </a:rPr>
              <a:t> </a:t>
            </a:r>
            <a:r>
              <a:rPr dirty="0" sz="5250" spc="125">
                <a:latin typeface="Verdana"/>
                <a:cs typeface="Verdana"/>
              </a:rPr>
              <a:t>JOIN</a:t>
            </a:r>
            <a:r>
              <a:rPr dirty="0" sz="5250" spc="-215">
                <a:latin typeface="Verdana"/>
                <a:cs typeface="Verdana"/>
              </a:rPr>
              <a:t> </a:t>
            </a:r>
            <a:r>
              <a:rPr dirty="0" sz="5250" spc="-10">
                <a:latin typeface="Verdana"/>
                <a:cs typeface="Verdana"/>
              </a:rPr>
              <a:t>migrations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9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pc="-20"/>
              <a:t>JOIN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9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/>
              <a:t>INNER</a:t>
            </a:r>
            <a:r>
              <a:rPr dirty="0" spc="5"/>
              <a:t> </a:t>
            </a:r>
            <a:r>
              <a:rPr dirty="0" spc="-20"/>
              <a:t>JOIN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3240332" y="3047027"/>
          <a:ext cx="6358890" cy="52343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41345"/>
                <a:gridCol w="3141345"/>
              </a:tblGrid>
              <a:tr h="1300480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6375"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49225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54940">
                    <a:lnL w="5715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139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49225"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Ayah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335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139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49225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dirty="0" sz="5250" spc="4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Spot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8351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16355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dirty="0" sz="5250" spc="-5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11790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139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149225">
                        <a:lnSpc>
                          <a:spcPct val="100000"/>
                        </a:lnSpc>
                        <a:spcBef>
                          <a:spcPts val="1530"/>
                        </a:spcBef>
                      </a:pPr>
                      <a:r>
                        <a:rPr dirty="0" sz="5250" spc="1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Jolee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9431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0455368" y="3039174"/>
          <a:ext cx="6441440" cy="52292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41345"/>
                <a:gridCol w="3223895"/>
              </a:tblGrid>
              <a:tr h="1308735"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6695"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87985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distance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5260">
                    <a:lnL w="5715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1000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0180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8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1531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3020"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7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11735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2723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659504" y="6971896"/>
            <a:ext cx="3167380" cy="1309370"/>
          </a:xfrm>
          <a:custGeom>
            <a:avLst/>
            <a:gdLst/>
            <a:ahLst/>
            <a:cxnLst/>
            <a:rect l="l" t="t" r="r" b="b"/>
            <a:pathLst>
              <a:path w="3167379" h="1309370">
                <a:moveTo>
                  <a:pt x="0" y="1308860"/>
                </a:moveTo>
                <a:lnTo>
                  <a:pt x="3166752" y="1308860"/>
                </a:lnTo>
                <a:lnTo>
                  <a:pt x="3166752" y="0"/>
                </a:lnTo>
                <a:lnTo>
                  <a:pt x="0" y="0"/>
                </a:lnTo>
                <a:lnTo>
                  <a:pt x="0" y="1308860"/>
                </a:lnTo>
                <a:close/>
              </a:path>
            </a:pathLst>
          </a:custGeom>
          <a:solidFill>
            <a:srgbClr val="004D7F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3711168" y="3032630"/>
          <a:ext cx="12715240" cy="52343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41345"/>
                <a:gridCol w="3136900"/>
                <a:gridCol w="3136900"/>
                <a:gridCol w="3223895"/>
              </a:tblGrid>
              <a:tr h="1308735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13995"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4305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6256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669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87985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distance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5260">
                    <a:lnL w="5715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139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4305"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Ayah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335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1000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139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4305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dirty="0" sz="5250" spc="4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Spot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8351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018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8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1531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100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dirty="0" sz="5250" spc="-5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11790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139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54305">
                        <a:lnSpc>
                          <a:spcPct val="100000"/>
                        </a:lnSpc>
                        <a:spcBef>
                          <a:spcPts val="1530"/>
                        </a:spcBef>
                      </a:pPr>
                      <a:r>
                        <a:rPr dirty="0" sz="5250" spc="1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Jolee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9431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7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11735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2723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3711168" y="3032630"/>
          <a:ext cx="12715240" cy="39300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41345"/>
                <a:gridCol w="3136900"/>
                <a:gridCol w="3136900"/>
                <a:gridCol w="3223895"/>
              </a:tblGrid>
              <a:tr h="1308735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13995"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4305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6256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669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87985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distance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5260">
                    <a:lnL w="5715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139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4305"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Ayah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335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1000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12545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139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154305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dirty="0" sz="5250" spc="4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Spot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8351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018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8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1531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6272" y="3039717"/>
            <a:ext cx="5051425" cy="473773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30500"/>
              </a:lnSpc>
              <a:spcBef>
                <a:spcPts val="90"/>
              </a:spcBef>
            </a:pPr>
            <a:r>
              <a:rPr dirty="0"/>
              <a:t>LEFT</a:t>
            </a:r>
            <a:r>
              <a:rPr dirty="0" spc="5"/>
              <a:t> </a:t>
            </a:r>
            <a:r>
              <a:rPr dirty="0" spc="-20"/>
              <a:t>JOIN </a:t>
            </a:r>
            <a:r>
              <a:rPr dirty="0"/>
              <a:t>RIGHT</a:t>
            </a:r>
            <a:r>
              <a:rPr dirty="0" spc="5"/>
              <a:t> </a:t>
            </a:r>
            <a:r>
              <a:rPr dirty="0" spc="-20"/>
              <a:t>JOIN </a:t>
            </a:r>
            <a:r>
              <a:rPr dirty="0"/>
              <a:t>FULL</a:t>
            </a:r>
            <a:r>
              <a:rPr dirty="0" spc="5"/>
              <a:t> </a:t>
            </a:r>
            <a:r>
              <a:rPr dirty="0" spc="-20"/>
              <a:t>JOIN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6272" y="3039717"/>
            <a:ext cx="8067040" cy="473773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30500"/>
              </a:lnSpc>
              <a:spcBef>
                <a:spcPts val="90"/>
              </a:spcBef>
            </a:pPr>
            <a:r>
              <a:rPr dirty="0"/>
              <a:t>LEFT</a:t>
            </a:r>
            <a:r>
              <a:rPr dirty="0" spc="5"/>
              <a:t> </a:t>
            </a:r>
            <a:r>
              <a:rPr dirty="0"/>
              <a:t>OUTER</a:t>
            </a:r>
            <a:r>
              <a:rPr dirty="0" spc="5"/>
              <a:t> </a:t>
            </a:r>
            <a:r>
              <a:rPr dirty="0" spc="-20"/>
              <a:t>JOIN </a:t>
            </a:r>
            <a:r>
              <a:rPr dirty="0"/>
              <a:t>RIGHT</a:t>
            </a:r>
            <a:r>
              <a:rPr dirty="0" spc="5"/>
              <a:t> </a:t>
            </a:r>
            <a:r>
              <a:rPr dirty="0"/>
              <a:t>OUTER</a:t>
            </a:r>
            <a:r>
              <a:rPr dirty="0" spc="5"/>
              <a:t> </a:t>
            </a:r>
            <a:r>
              <a:rPr dirty="0" spc="-20"/>
              <a:t>JOIN </a:t>
            </a:r>
            <a:r>
              <a:rPr dirty="0"/>
              <a:t>FULL</a:t>
            </a:r>
            <a:r>
              <a:rPr dirty="0" spc="5"/>
              <a:t> </a:t>
            </a:r>
            <a:r>
              <a:rPr dirty="0"/>
              <a:t>OUTER</a:t>
            </a:r>
            <a:r>
              <a:rPr dirty="0" spc="5"/>
              <a:t> </a:t>
            </a:r>
            <a:r>
              <a:rPr dirty="0" spc="-20"/>
              <a:t>JOIN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9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/>
              <a:t>LEFT</a:t>
            </a:r>
            <a:r>
              <a:rPr dirty="0" spc="5"/>
              <a:t> </a:t>
            </a:r>
            <a:r>
              <a:rPr dirty="0"/>
              <a:t>OUTER</a:t>
            </a:r>
            <a:r>
              <a:rPr dirty="0" spc="5"/>
              <a:t> </a:t>
            </a:r>
            <a:r>
              <a:rPr dirty="0" spc="-20"/>
              <a:t>JOIN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2013532" y="3162207"/>
          <a:ext cx="6358890" cy="52343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41345"/>
                <a:gridCol w="3141345"/>
              </a:tblGrid>
              <a:tr h="1300480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6375"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0725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54940">
                    <a:lnL w="5715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139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5180"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Ayah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335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139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6615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dirty="0" sz="5250" spc="4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Spot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8351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16355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dirty="0" sz="5250" spc="-5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11790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139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58825">
                        <a:lnSpc>
                          <a:spcPct val="100000"/>
                        </a:lnSpc>
                        <a:spcBef>
                          <a:spcPts val="1530"/>
                        </a:spcBef>
                      </a:pPr>
                      <a:r>
                        <a:rPr dirty="0" sz="5250" spc="1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Jolee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9431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1499943" y="3167442"/>
          <a:ext cx="6441440" cy="52292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41345"/>
                <a:gridCol w="3223895"/>
              </a:tblGrid>
              <a:tr h="1308735"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6695"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87985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distance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5260">
                    <a:lnL w="5715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1000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0180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8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1531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3020"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7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11735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2723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3669975" y="3162207"/>
          <a:ext cx="12771120" cy="65551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70555"/>
                <a:gridCol w="3167380"/>
                <a:gridCol w="3129915"/>
                <a:gridCol w="3223259"/>
              </a:tblGrid>
              <a:tr h="129095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6375"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3189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5494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650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955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87985">
                        <a:lnSpc>
                          <a:spcPct val="100000"/>
                        </a:lnSpc>
                        <a:spcBef>
                          <a:spcPts val="124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distance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58115">
                    <a:lnL w="5715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76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15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3189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Ayah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8288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1000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765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15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3189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dirty="0" sz="5250" spc="4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Spot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9367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8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1531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2651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765"/>
                        </a:spcBef>
                      </a:pPr>
                      <a:r>
                        <a:rPr dirty="0" sz="5250" spc="-5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11790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15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3189">
                        <a:lnSpc>
                          <a:spcPct val="100000"/>
                        </a:lnSpc>
                        <a:spcBef>
                          <a:spcPts val="1605"/>
                        </a:spcBef>
                      </a:pPr>
                      <a:r>
                        <a:rPr dirty="0" sz="5250" spc="1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Jolee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383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>
                        <a:lnSpc>
                          <a:spcPct val="100000"/>
                        </a:lnSpc>
                      </a:pPr>
                      <a:endParaRPr sz="5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201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860"/>
                        </a:spcBef>
                      </a:pPr>
                      <a:r>
                        <a:rPr dirty="0" sz="5250" spc="-7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11735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3622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63550" marR="76200">
                        <a:lnSpc>
                          <a:spcPct val="100000"/>
                        </a:lnSpc>
                        <a:spcBef>
                          <a:spcPts val="186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2723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36220">
                    <a:lnL w="7620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3669975" y="3162207"/>
          <a:ext cx="12771120" cy="65551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70555"/>
                <a:gridCol w="3167380"/>
                <a:gridCol w="3129915"/>
                <a:gridCol w="3223259"/>
              </a:tblGrid>
              <a:tr h="129095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6375"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0725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5494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650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955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87985">
                        <a:lnSpc>
                          <a:spcPct val="100000"/>
                        </a:lnSpc>
                        <a:spcBef>
                          <a:spcPts val="124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distance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58115">
                    <a:lnL w="5715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76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15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5180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Ayah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8288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1000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765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15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6615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dirty="0" sz="5250" spc="4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Spot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9367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8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1531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2651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765"/>
                        </a:spcBef>
                      </a:pPr>
                      <a:r>
                        <a:rPr dirty="0" sz="5250" spc="-5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11790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15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marL="758825">
                        <a:lnSpc>
                          <a:spcPct val="100000"/>
                        </a:lnSpc>
                        <a:spcBef>
                          <a:spcPts val="1605"/>
                        </a:spcBef>
                      </a:pPr>
                      <a:r>
                        <a:rPr dirty="0" sz="5250" spc="1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Jolee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383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2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NULL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605"/>
                        </a:spcBef>
                      </a:pPr>
                      <a:r>
                        <a:rPr dirty="0" sz="5250" spc="2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NULL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383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20165">
                <a:tc>
                  <a:txBody>
                    <a:bodyPr/>
                    <a:lstStyle/>
                    <a:p>
                      <a:pPr algn="ctr" marR="36195">
                        <a:lnSpc>
                          <a:spcPct val="100000"/>
                        </a:lnSpc>
                        <a:spcBef>
                          <a:spcPts val="2070"/>
                        </a:spcBef>
                      </a:pPr>
                      <a:r>
                        <a:rPr dirty="0" sz="5250" spc="2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NULL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62890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59765">
                        <a:lnSpc>
                          <a:spcPct val="100000"/>
                        </a:lnSpc>
                        <a:spcBef>
                          <a:spcPts val="2070"/>
                        </a:spcBef>
                      </a:pPr>
                      <a:r>
                        <a:rPr dirty="0" sz="5250" spc="2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NULL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6289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860"/>
                        </a:spcBef>
                      </a:pPr>
                      <a:r>
                        <a:rPr dirty="0" sz="5250" spc="-7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11735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3622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63550" marR="76200">
                        <a:lnSpc>
                          <a:spcPct val="100000"/>
                        </a:lnSpc>
                        <a:spcBef>
                          <a:spcPts val="186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2723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36220">
                    <a:lnL w="7620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3669975" y="3162207"/>
          <a:ext cx="12768580" cy="52165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70555"/>
                <a:gridCol w="3167380"/>
                <a:gridCol w="3129915"/>
                <a:gridCol w="3223259"/>
              </a:tblGrid>
              <a:tr h="129095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6375"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3189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5494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650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955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87985">
                        <a:lnSpc>
                          <a:spcPct val="100000"/>
                        </a:lnSpc>
                        <a:spcBef>
                          <a:spcPts val="124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distance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58115">
                    <a:lnL w="5715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76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15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3189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Ayah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8288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1000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765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15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3189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dirty="0" sz="5250" spc="4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Spot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9367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8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1531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100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765"/>
                        </a:spcBef>
                      </a:pPr>
                      <a:r>
                        <a:rPr dirty="0" sz="5250" spc="-5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11790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15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3189">
                        <a:lnSpc>
                          <a:spcPct val="100000"/>
                        </a:lnSpc>
                        <a:spcBef>
                          <a:spcPts val="1605"/>
                        </a:spcBef>
                      </a:pPr>
                      <a:r>
                        <a:rPr dirty="0" sz="5250" spc="1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Jolee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383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2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NULL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605"/>
                        </a:spcBef>
                      </a:pPr>
                      <a:r>
                        <a:rPr dirty="0" sz="5250" spc="2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NULL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383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9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/>
              <a:t>RIGHT</a:t>
            </a:r>
            <a:r>
              <a:rPr dirty="0" spc="5"/>
              <a:t> </a:t>
            </a:r>
            <a:r>
              <a:rPr dirty="0"/>
              <a:t>OUTER</a:t>
            </a:r>
            <a:r>
              <a:rPr dirty="0" spc="5"/>
              <a:t> </a:t>
            </a:r>
            <a:r>
              <a:rPr dirty="0" spc="-20"/>
              <a:t>JOIN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2013532" y="3162207"/>
          <a:ext cx="6358890" cy="52343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41345"/>
                <a:gridCol w="3141345"/>
              </a:tblGrid>
              <a:tr h="1300480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6375"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0725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54940">
                    <a:lnL w="5715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139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5180"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Ayah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335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139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6615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dirty="0" sz="5250" spc="4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Spot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8351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16355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dirty="0" sz="5250" spc="-5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11790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139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58825">
                        <a:lnSpc>
                          <a:spcPct val="100000"/>
                        </a:lnSpc>
                        <a:spcBef>
                          <a:spcPts val="1530"/>
                        </a:spcBef>
                      </a:pPr>
                      <a:r>
                        <a:rPr dirty="0" sz="5250" spc="1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Jolee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9431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1499943" y="3167442"/>
          <a:ext cx="6441440" cy="52292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41345"/>
                <a:gridCol w="3223895"/>
              </a:tblGrid>
              <a:tr h="1308735"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6695"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87985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distance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5260">
                    <a:lnL w="5715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1000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0180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8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1531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3020"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7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11735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2723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3669975" y="3162207"/>
          <a:ext cx="12771120" cy="65551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70555"/>
                <a:gridCol w="3167380"/>
                <a:gridCol w="3129915"/>
                <a:gridCol w="3223259"/>
              </a:tblGrid>
              <a:tr h="129095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6375"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3189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5494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650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955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87985">
                        <a:lnSpc>
                          <a:spcPct val="100000"/>
                        </a:lnSpc>
                        <a:spcBef>
                          <a:spcPts val="124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distance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58115">
                    <a:lnL w="5715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76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15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3189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Ayah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8288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1000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765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15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3189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dirty="0" sz="5250" spc="4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Spot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9367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8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1531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2651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765"/>
                        </a:spcBef>
                      </a:pPr>
                      <a:r>
                        <a:rPr dirty="0" sz="5250" spc="-5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11790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15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3189">
                        <a:lnSpc>
                          <a:spcPct val="100000"/>
                        </a:lnSpc>
                        <a:spcBef>
                          <a:spcPts val="1605"/>
                        </a:spcBef>
                      </a:pPr>
                      <a:r>
                        <a:rPr dirty="0" sz="5250" spc="1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Jolee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383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>
                        <a:lnSpc>
                          <a:spcPct val="100000"/>
                        </a:lnSpc>
                      </a:pPr>
                      <a:endParaRPr sz="5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201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860"/>
                        </a:spcBef>
                      </a:pPr>
                      <a:r>
                        <a:rPr dirty="0" sz="5250" spc="-7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11735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3622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63550" marR="76200">
                        <a:lnSpc>
                          <a:spcPct val="100000"/>
                        </a:lnSpc>
                        <a:spcBef>
                          <a:spcPts val="186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2723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36220">
                    <a:lnL w="7620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3669975" y="3162207"/>
          <a:ext cx="12771120" cy="65551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70555"/>
                <a:gridCol w="3167380"/>
                <a:gridCol w="3129915"/>
                <a:gridCol w="3223259"/>
              </a:tblGrid>
              <a:tr h="129095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6375"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0725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5494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650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955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87985">
                        <a:lnSpc>
                          <a:spcPct val="100000"/>
                        </a:lnSpc>
                        <a:spcBef>
                          <a:spcPts val="124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distance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58115">
                    <a:lnL w="5715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76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15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5180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Ayah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8288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1000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765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15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6615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dirty="0" sz="5250" spc="4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Spot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9367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8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1531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2651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765"/>
                        </a:spcBef>
                      </a:pPr>
                      <a:r>
                        <a:rPr dirty="0" sz="5250" spc="-5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11790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15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marL="758825">
                        <a:lnSpc>
                          <a:spcPct val="100000"/>
                        </a:lnSpc>
                        <a:spcBef>
                          <a:spcPts val="1605"/>
                        </a:spcBef>
                      </a:pPr>
                      <a:r>
                        <a:rPr dirty="0" sz="5250" spc="1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Jolee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383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2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NULL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605"/>
                        </a:spcBef>
                      </a:pPr>
                      <a:r>
                        <a:rPr dirty="0" sz="5250" spc="2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NULL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383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20165">
                <a:tc>
                  <a:txBody>
                    <a:bodyPr/>
                    <a:lstStyle/>
                    <a:p>
                      <a:pPr algn="ctr" marR="36195">
                        <a:lnSpc>
                          <a:spcPct val="100000"/>
                        </a:lnSpc>
                        <a:spcBef>
                          <a:spcPts val="2070"/>
                        </a:spcBef>
                      </a:pPr>
                      <a:r>
                        <a:rPr dirty="0" sz="5250" spc="2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NULL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62890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59765">
                        <a:lnSpc>
                          <a:spcPct val="100000"/>
                        </a:lnSpc>
                        <a:spcBef>
                          <a:spcPts val="2070"/>
                        </a:spcBef>
                      </a:pPr>
                      <a:r>
                        <a:rPr dirty="0" sz="5250" spc="2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NULL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6289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860"/>
                        </a:spcBef>
                      </a:pPr>
                      <a:r>
                        <a:rPr dirty="0" sz="5250" spc="-7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11735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3622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63550" marR="76200">
                        <a:lnSpc>
                          <a:spcPct val="100000"/>
                        </a:lnSpc>
                        <a:spcBef>
                          <a:spcPts val="186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2723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36220">
                    <a:lnL w="7620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3699050" y="3162207"/>
          <a:ext cx="12739370" cy="5246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41345"/>
                <a:gridCol w="3167380"/>
                <a:gridCol w="3129915"/>
                <a:gridCol w="3223259"/>
              </a:tblGrid>
              <a:tr h="1290955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6375"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0725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5494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650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955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87985">
                        <a:lnSpc>
                          <a:spcPct val="100000"/>
                        </a:lnSpc>
                        <a:spcBef>
                          <a:spcPts val="124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distance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58115">
                    <a:lnL w="5715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76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15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5180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Ayah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8288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1000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765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15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6615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dirty="0" sz="5250" spc="4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Spot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9367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8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1531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37945">
                <a:tc>
                  <a:txBody>
                    <a:bodyPr/>
                    <a:lstStyle/>
                    <a:p>
                      <a:pPr algn="ctr" marL="40640">
                        <a:lnSpc>
                          <a:spcPct val="100000"/>
                        </a:lnSpc>
                        <a:spcBef>
                          <a:spcPts val="1795"/>
                        </a:spcBef>
                      </a:pPr>
                      <a:r>
                        <a:rPr dirty="0" sz="5250" spc="2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NULL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796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48970">
                        <a:lnSpc>
                          <a:spcPct val="100000"/>
                        </a:lnSpc>
                        <a:spcBef>
                          <a:spcPts val="1720"/>
                        </a:spcBef>
                      </a:pPr>
                      <a:r>
                        <a:rPr dirty="0" sz="5250" spc="2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NULL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1844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2000"/>
                        </a:spcBef>
                      </a:pPr>
                      <a:r>
                        <a:rPr dirty="0" sz="5250" spc="-7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11735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5400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200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2723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54000">
                    <a:lnL w="7620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9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/>
              <a:t>FULL</a:t>
            </a:r>
            <a:r>
              <a:rPr dirty="0" spc="5"/>
              <a:t> </a:t>
            </a:r>
            <a:r>
              <a:rPr dirty="0" spc="-20"/>
              <a:t>JOIN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2013532" y="3162207"/>
          <a:ext cx="6358890" cy="52343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41345"/>
                <a:gridCol w="3141345"/>
              </a:tblGrid>
              <a:tr h="1300480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6375"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0725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54940">
                    <a:lnL w="5715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139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5180"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Ayah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335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139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6615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dirty="0" sz="5250" spc="4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Spot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8351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16355"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dirty="0" sz="5250" spc="-5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11790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139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58825">
                        <a:lnSpc>
                          <a:spcPct val="100000"/>
                        </a:lnSpc>
                        <a:spcBef>
                          <a:spcPts val="1530"/>
                        </a:spcBef>
                      </a:pPr>
                      <a:r>
                        <a:rPr dirty="0" sz="5250" spc="1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Jolee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9431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1499943" y="3167442"/>
          <a:ext cx="6441440" cy="52292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41345"/>
                <a:gridCol w="3223895"/>
              </a:tblGrid>
              <a:tr h="1308735"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6695"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87985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distance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5260">
                    <a:lnL w="5715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1000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0180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8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1531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3020"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7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11735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2723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3669975" y="3162207"/>
          <a:ext cx="12771120" cy="65551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70555"/>
                <a:gridCol w="3167380"/>
                <a:gridCol w="3129915"/>
                <a:gridCol w="3223259"/>
              </a:tblGrid>
              <a:tr h="129095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6375"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3189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5494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650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955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87985">
                        <a:lnSpc>
                          <a:spcPct val="100000"/>
                        </a:lnSpc>
                        <a:spcBef>
                          <a:spcPts val="124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distance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58115">
                    <a:lnL w="5715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76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15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3189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Ayah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8288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1000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765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15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3189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dirty="0" sz="5250" spc="4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Spot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9367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8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1531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2651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765"/>
                        </a:spcBef>
                      </a:pPr>
                      <a:r>
                        <a:rPr dirty="0" sz="5250" spc="-5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11790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15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3189">
                        <a:lnSpc>
                          <a:spcPct val="100000"/>
                        </a:lnSpc>
                        <a:spcBef>
                          <a:spcPts val="1605"/>
                        </a:spcBef>
                      </a:pPr>
                      <a:r>
                        <a:rPr dirty="0" sz="5250" spc="1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Jolee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383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>
                        <a:lnSpc>
                          <a:spcPct val="100000"/>
                        </a:lnSpc>
                      </a:pPr>
                      <a:endParaRPr sz="5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201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860"/>
                        </a:spcBef>
                      </a:pPr>
                      <a:r>
                        <a:rPr dirty="0" sz="5250" spc="-7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11735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3622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63550" marR="76200">
                        <a:lnSpc>
                          <a:spcPct val="100000"/>
                        </a:lnSpc>
                        <a:spcBef>
                          <a:spcPts val="186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2723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36220">
                    <a:lnL w="7620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3669975" y="3162207"/>
          <a:ext cx="12771120" cy="65551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70555"/>
                <a:gridCol w="3167380"/>
                <a:gridCol w="3129915"/>
                <a:gridCol w="3223259"/>
              </a:tblGrid>
              <a:tr h="129095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6375"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0725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5494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650"/>
                        </a:spcBef>
                      </a:pPr>
                      <a:r>
                        <a:rPr dirty="0" sz="5250" spc="13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955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87985">
                        <a:lnSpc>
                          <a:spcPct val="100000"/>
                        </a:lnSpc>
                        <a:spcBef>
                          <a:spcPts val="124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distance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58115">
                    <a:lnL w="5715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76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15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5180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Ayah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8288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10484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1000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765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15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6615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dirty="0" sz="5250" spc="4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Spot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9367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5250" spc="-69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11728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dirty="0" sz="5250" spc="-83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1531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93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26515"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1765"/>
                        </a:spcBef>
                      </a:pPr>
                      <a:r>
                        <a:rPr dirty="0" sz="5250" spc="-55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11790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15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marL="758825">
                        <a:lnSpc>
                          <a:spcPct val="100000"/>
                        </a:lnSpc>
                        <a:spcBef>
                          <a:spcPts val="1605"/>
                        </a:spcBef>
                      </a:pPr>
                      <a:r>
                        <a:rPr dirty="0" sz="5250" spc="1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Jolee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383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dirty="0" sz="5250" spc="2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NULL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1295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6725" marR="76200">
                        <a:lnSpc>
                          <a:spcPct val="100000"/>
                        </a:lnSpc>
                        <a:spcBef>
                          <a:spcPts val="1605"/>
                        </a:spcBef>
                      </a:pPr>
                      <a:r>
                        <a:rPr dirty="0" sz="5250" spc="2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NULL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0383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20165">
                <a:tc>
                  <a:txBody>
                    <a:bodyPr/>
                    <a:lstStyle/>
                    <a:p>
                      <a:pPr algn="ctr" marR="36195">
                        <a:lnSpc>
                          <a:spcPct val="100000"/>
                        </a:lnSpc>
                        <a:spcBef>
                          <a:spcPts val="2070"/>
                        </a:spcBef>
                      </a:pPr>
                      <a:r>
                        <a:rPr dirty="0" sz="5250" spc="2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NULL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62890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59765">
                        <a:lnSpc>
                          <a:spcPct val="100000"/>
                        </a:lnSpc>
                        <a:spcBef>
                          <a:spcPts val="2070"/>
                        </a:spcBef>
                      </a:pPr>
                      <a:r>
                        <a:rPr dirty="0" sz="5250" spc="21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NULL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6289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860"/>
                        </a:spcBef>
                      </a:pPr>
                      <a:r>
                        <a:rPr dirty="0" sz="5250" spc="-7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11735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3622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63550" marR="76200">
                        <a:lnSpc>
                          <a:spcPct val="100000"/>
                        </a:lnSpc>
                        <a:spcBef>
                          <a:spcPts val="1860"/>
                        </a:spcBef>
                      </a:pPr>
                      <a:r>
                        <a:rPr dirty="0" sz="5250" spc="-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2723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36220">
                    <a:lnL w="7620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9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/>
              <a:t>NATURAL</a:t>
            </a:r>
            <a:r>
              <a:rPr dirty="0" spc="5"/>
              <a:t> </a:t>
            </a:r>
            <a:r>
              <a:rPr dirty="0" spc="-20"/>
              <a:t>JOIN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15578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pc="-10">
                <a:solidFill>
                  <a:srgbClr val="000000"/>
                </a:solidFill>
                <a:latin typeface="Verdana"/>
                <a:cs typeface="Verdana"/>
              </a:rPr>
              <a:t>Break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6272" y="4997774"/>
            <a:ext cx="2192655" cy="1231900"/>
          </a:xfrm>
          <a:prstGeom prst="rect"/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pc="-60">
                <a:latin typeface="Verdana"/>
                <a:cs typeface="Verdana"/>
              </a:rPr>
              <a:t>Sets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7814" y="816729"/>
            <a:ext cx="7612559" cy="761255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000451" y="4177232"/>
            <a:ext cx="270764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60"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43729" y="816729"/>
            <a:ext cx="7612559" cy="761255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892414" y="4177233"/>
            <a:ext cx="371538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45">
                <a:solidFill>
                  <a:srgbClr val="000000"/>
                </a:solidFill>
                <a:latin typeface="Verdana"/>
                <a:cs typeface="Verdana"/>
              </a:rPr>
              <a:t>Translators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7814" y="816729"/>
            <a:ext cx="7612559" cy="761255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000451" y="4177232"/>
            <a:ext cx="270764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60">
                <a:solidFill>
                  <a:srgbClr val="FFFFFF"/>
                </a:solidFill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43729" y="816729"/>
            <a:ext cx="7612559" cy="761255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892414" y="4177233"/>
            <a:ext cx="371538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45">
                <a:solidFill>
                  <a:srgbClr val="000000"/>
                </a:solidFill>
                <a:latin typeface="Verdana"/>
                <a:cs typeface="Verdana"/>
              </a:rPr>
              <a:t>Translators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7814" y="816729"/>
            <a:ext cx="7612559" cy="761255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000451" y="4177232"/>
            <a:ext cx="270764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60"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43729" y="816729"/>
            <a:ext cx="7612559" cy="761255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892414" y="4177233"/>
            <a:ext cx="371538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45">
                <a:latin typeface="Verdana"/>
                <a:cs typeface="Verdana"/>
              </a:rPr>
              <a:t>Translators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0015" y="818718"/>
            <a:ext cx="11724069" cy="761255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969448" y="4179221"/>
            <a:ext cx="270764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60"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48286" y="4179221"/>
            <a:ext cx="371538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45">
                <a:solidFill>
                  <a:srgbClr val="000000"/>
                </a:solidFill>
                <a:latin typeface="Verdana"/>
                <a:cs typeface="Verdana"/>
              </a:rPr>
              <a:t>Translators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0015" y="818718"/>
            <a:ext cx="11724069" cy="761255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60">
                <a:solidFill>
                  <a:srgbClr val="000000"/>
                </a:solidFill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948286" y="4179221"/>
            <a:ext cx="3715385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45">
                <a:latin typeface="Verdana"/>
                <a:cs typeface="Verdana"/>
              </a:rPr>
              <a:t>Translators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7900">
                <a:solidFill>
                  <a:srgbClr val="FFFFFF"/>
                </a:solidFill>
                <a:latin typeface="SimSun-ExtB"/>
                <a:cs typeface="SimSun-ExtB"/>
              </a:rPr>
              <a:t>Authors</a:t>
            </a:r>
            <a:r>
              <a:rPr dirty="0" sz="7900" spc="5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7900">
                <a:solidFill>
                  <a:srgbClr val="FFFFFF"/>
                </a:solidFill>
                <a:latin typeface="SimSun-ExtB"/>
                <a:cs typeface="SimSun-ExtB"/>
              </a:rPr>
              <a:t>INTERSECT</a:t>
            </a:r>
            <a:r>
              <a:rPr dirty="0" sz="7900" spc="5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7900" spc="-10">
                <a:solidFill>
                  <a:srgbClr val="FFFFFF"/>
                </a:solidFill>
                <a:latin typeface="SimSun-ExtB"/>
                <a:cs typeface="SimSun-ExtB"/>
              </a:rPr>
              <a:t>Translators</a:t>
            </a:r>
            <a:endParaRPr sz="7900">
              <a:latin typeface="SimSun-ExtB"/>
              <a:cs typeface="SimSun-ExtB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0015" y="818718"/>
            <a:ext cx="11724069" cy="761255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969448" y="4179221"/>
            <a:ext cx="270764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60">
                <a:solidFill>
                  <a:srgbClr val="FFFFFF"/>
                </a:solidFill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48286" y="4179221"/>
            <a:ext cx="371538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45">
                <a:latin typeface="Verdana"/>
                <a:cs typeface="Verdana"/>
              </a:rPr>
              <a:t>Translators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017905">
              <a:lnSpc>
                <a:spcPct val="100000"/>
              </a:lnSpc>
              <a:spcBef>
                <a:spcPts val="114"/>
              </a:spcBef>
            </a:pPr>
            <a:r>
              <a:rPr dirty="0" sz="7900">
                <a:solidFill>
                  <a:srgbClr val="FFFFFF"/>
                </a:solidFill>
                <a:latin typeface="SimSun-ExtB"/>
                <a:cs typeface="SimSun-ExtB"/>
              </a:rPr>
              <a:t>Authors</a:t>
            </a:r>
            <a:r>
              <a:rPr dirty="0" sz="7900" spc="5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7900">
                <a:solidFill>
                  <a:srgbClr val="FFFFFF"/>
                </a:solidFill>
                <a:latin typeface="SimSun-ExtB"/>
                <a:cs typeface="SimSun-ExtB"/>
              </a:rPr>
              <a:t>UNION</a:t>
            </a:r>
            <a:r>
              <a:rPr dirty="0" sz="7900" spc="5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7900" spc="-10">
                <a:solidFill>
                  <a:srgbClr val="FFFFFF"/>
                </a:solidFill>
                <a:latin typeface="SimSun-ExtB"/>
                <a:cs typeface="SimSun-ExtB"/>
              </a:rPr>
              <a:t>Translators</a:t>
            </a:r>
            <a:endParaRPr sz="7900">
              <a:latin typeface="SimSun-ExtB"/>
              <a:cs typeface="SimSun-ExtB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0015" y="818718"/>
            <a:ext cx="11724069" cy="761255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60"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948286" y="4179221"/>
            <a:ext cx="3715385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45">
                <a:solidFill>
                  <a:srgbClr val="FFFFFF"/>
                </a:solidFill>
                <a:latin typeface="Verdana"/>
                <a:cs typeface="Verdana"/>
              </a:rPr>
              <a:t>Translators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0015" y="818718"/>
            <a:ext cx="11724069" cy="761255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969448" y="4179221"/>
            <a:ext cx="270764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60">
                <a:solidFill>
                  <a:srgbClr val="FFFFFF"/>
                </a:solidFill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48286" y="4179221"/>
            <a:ext cx="371538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45">
                <a:solidFill>
                  <a:srgbClr val="000000"/>
                </a:solidFill>
                <a:latin typeface="Verdana"/>
                <a:cs typeface="Verdana"/>
              </a:rPr>
              <a:t>Translators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0015" y="818718"/>
            <a:ext cx="11724069" cy="761255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60"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766445">
              <a:lnSpc>
                <a:spcPct val="100000"/>
              </a:lnSpc>
              <a:spcBef>
                <a:spcPts val="114"/>
              </a:spcBef>
            </a:pPr>
            <a:r>
              <a:rPr dirty="0" sz="7900">
                <a:solidFill>
                  <a:srgbClr val="FFFFFF"/>
                </a:solidFill>
                <a:latin typeface="SimSun-ExtB"/>
                <a:cs typeface="SimSun-ExtB"/>
              </a:rPr>
              <a:t>Authors</a:t>
            </a:r>
            <a:r>
              <a:rPr dirty="0" sz="7900" spc="5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7900">
                <a:solidFill>
                  <a:srgbClr val="FFFFFF"/>
                </a:solidFill>
                <a:latin typeface="SimSun-ExtB"/>
                <a:cs typeface="SimSun-ExtB"/>
              </a:rPr>
              <a:t>EXCEPT</a:t>
            </a:r>
            <a:r>
              <a:rPr dirty="0" sz="7900" spc="5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7900" spc="-10">
                <a:solidFill>
                  <a:srgbClr val="FFFFFF"/>
                </a:solidFill>
                <a:latin typeface="SimSun-ExtB"/>
                <a:cs typeface="SimSun-ExtB"/>
              </a:rPr>
              <a:t>Translators</a:t>
            </a:r>
            <a:endParaRPr sz="7900">
              <a:latin typeface="SimSun-ExtB"/>
              <a:cs typeface="SimSun-ExtB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948286" y="4179221"/>
            <a:ext cx="3715385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45">
                <a:latin typeface="Verdana"/>
                <a:cs typeface="Verdana"/>
              </a:rPr>
              <a:t>Translators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0015" y="818718"/>
            <a:ext cx="11724069" cy="761255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969448" y="4179221"/>
            <a:ext cx="270764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60"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48286" y="4179221"/>
            <a:ext cx="371538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45">
                <a:latin typeface="Verdana"/>
                <a:cs typeface="Verdana"/>
              </a:rPr>
              <a:t>Translators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766445">
              <a:lnSpc>
                <a:spcPct val="100000"/>
              </a:lnSpc>
              <a:spcBef>
                <a:spcPts val="114"/>
              </a:spcBef>
            </a:pPr>
            <a:r>
              <a:rPr dirty="0" sz="7900">
                <a:solidFill>
                  <a:srgbClr val="FFFFFF"/>
                </a:solidFill>
                <a:latin typeface="SimSun-ExtB"/>
                <a:cs typeface="SimSun-ExtB"/>
              </a:rPr>
              <a:t>Translators</a:t>
            </a:r>
            <a:r>
              <a:rPr dirty="0" sz="7900" spc="5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7900">
                <a:solidFill>
                  <a:srgbClr val="FFFFFF"/>
                </a:solidFill>
                <a:latin typeface="SimSun-ExtB"/>
                <a:cs typeface="SimSun-ExtB"/>
              </a:rPr>
              <a:t>EXCEPT</a:t>
            </a:r>
            <a:r>
              <a:rPr dirty="0" sz="7900" spc="5">
                <a:solidFill>
                  <a:srgbClr val="FFFFFF"/>
                </a:solidFill>
                <a:latin typeface="SimSun-ExtB"/>
                <a:cs typeface="SimSun-ExtB"/>
              </a:rPr>
              <a:t> </a:t>
            </a:r>
            <a:r>
              <a:rPr dirty="0" sz="7900" spc="-10">
                <a:solidFill>
                  <a:srgbClr val="FFFFFF"/>
                </a:solidFill>
                <a:latin typeface="SimSun-ExtB"/>
                <a:cs typeface="SimSun-ExtB"/>
              </a:rPr>
              <a:t>Authors</a:t>
            </a:r>
            <a:endParaRPr sz="7900">
              <a:latin typeface="SimSun-ExtB"/>
              <a:cs typeface="SimSun-ExtB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0015" y="818718"/>
            <a:ext cx="11724069" cy="761255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60">
                <a:solidFill>
                  <a:srgbClr val="000000"/>
                </a:solidFill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948286" y="4179221"/>
            <a:ext cx="3715385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45">
                <a:solidFill>
                  <a:srgbClr val="FFFFFF"/>
                </a:solidFill>
                <a:latin typeface="Verdana"/>
                <a:cs typeface="Verdana"/>
              </a:rPr>
              <a:t>Translators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0015" y="818718"/>
            <a:ext cx="11724069" cy="761255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969448" y="4179221"/>
            <a:ext cx="270764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60">
                <a:solidFill>
                  <a:srgbClr val="FFFFFF"/>
                </a:solidFill>
                <a:latin typeface="Verdana"/>
                <a:cs typeface="Verdana"/>
              </a:rPr>
              <a:t>Authors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48286" y="4179221"/>
            <a:ext cx="371538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45">
                <a:latin typeface="Verdana"/>
                <a:cs typeface="Verdana"/>
              </a:rPr>
              <a:t>Translators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15578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pc="40">
                <a:latin typeface="Verdana"/>
                <a:cs typeface="Verdana"/>
              </a:rPr>
              <a:t>Groups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1258699" y="1727695"/>
          <a:ext cx="10547350" cy="78524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88460"/>
                <a:gridCol w="6282690"/>
              </a:tblGrid>
              <a:tr h="1308735">
                <a:tc>
                  <a:txBody>
                    <a:bodyPr/>
                    <a:lstStyle/>
                    <a:p>
                      <a:pPr algn="ctr" marR="27305">
                        <a:lnSpc>
                          <a:spcPct val="100000"/>
                        </a:lnSpc>
                        <a:spcBef>
                          <a:spcPts val="1435"/>
                        </a:spcBef>
                      </a:pPr>
                      <a:r>
                        <a:rPr dirty="0" sz="5250" spc="10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book_id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82245"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571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rating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7165">
                    <a:lnL w="5715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R="27305">
                        <a:lnSpc>
                          <a:spcPct val="100000"/>
                        </a:lnSpc>
                        <a:spcBef>
                          <a:spcPts val="1770"/>
                        </a:spcBef>
                      </a:pPr>
                      <a:r>
                        <a:rPr dirty="0" sz="5250" spc="-15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790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5715">
                        <a:lnSpc>
                          <a:spcPct val="100000"/>
                        </a:lnSpc>
                        <a:spcBef>
                          <a:spcPts val="1770"/>
                        </a:spcBef>
                      </a:pPr>
                      <a:r>
                        <a:rPr dirty="0" sz="5250" spc="1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79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R="27305">
                        <a:lnSpc>
                          <a:spcPct val="100000"/>
                        </a:lnSpc>
                        <a:spcBef>
                          <a:spcPts val="1955"/>
                        </a:spcBef>
                      </a:pPr>
                      <a:r>
                        <a:rPr dirty="0" sz="5250" spc="-15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4828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5715">
                        <a:lnSpc>
                          <a:spcPct val="100000"/>
                        </a:lnSpc>
                        <a:spcBef>
                          <a:spcPts val="1955"/>
                        </a:spcBef>
                      </a:pPr>
                      <a:r>
                        <a:rPr dirty="0" sz="52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4828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R="27305">
                        <a:lnSpc>
                          <a:spcPct val="100000"/>
                        </a:lnSpc>
                        <a:spcBef>
                          <a:spcPts val="2140"/>
                        </a:spcBef>
                      </a:pPr>
                      <a:r>
                        <a:rPr dirty="0" sz="5250" spc="-15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71780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5715">
                        <a:lnSpc>
                          <a:spcPct val="100000"/>
                        </a:lnSpc>
                        <a:spcBef>
                          <a:spcPts val="2140"/>
                        </a:spcBef>
                      </a:pPr>
                      <a:r>
                        <a:rPr dirty="0" sz="5250" spc="1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7178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R="27305">
                        <a:lnSpc>
                          <a:spcPct val="100000"/>
                        </a:lnSpc>
                        <a:spcBef>
                          <a:spcPts val="2330"/>
                        </a:spcBef>
                      </a:pPr>
                      <a:r>
                        <a:rPr dirty="0" sz="52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95910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5715">
                        <a:lnSpc>
                          <a:spcPct val="100000"/>
                        </a:lnSpc>
                        <a:spcBef>
                          <a:spcPts val="2330"/>
                        </a:spcBef>
                      </a:pPr>
                      <a:r>
                        <a:rPr dirty="0" sz="52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9591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R="27305">
                        <a:lnSpc>
                          <a:spcPct val="100000"/>
                        </a:lnSpc>
                        <a:spcBef>
                          <a:spcPts val="2515"/>
                        </a:spcBef>
                      </a:pPr>
                      <a:r>
                        <a:rPr dirty="0" sz="52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31940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R="5715">
                        <a:lnSpc>
                          <a:spcPct val="100000"/>
                        </a:lnSpc>
                        <a:spcBef>
                          <a:spcPts val="2515"/>
                        </a:spcBef>
                      </a:pPr>
                      <a:r>
                        <a:rPr dirty="0" sz="52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31940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1256506" y="1727695"/>
          <a:ext cx="10547350" cy="78524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90365"/>
                <a:gridCol w="6280150"/>
              </a:tblGrid>
              <a:tr h="1308735">
                <a:tc>
                  <a:txBody>
                    <a:bodyPr/>
                    <a:lstStyle/>
                    <a:p>
                      <a:pPr algn="ctr" marR="25400">
                        <a:lnSpc>
                          <a:spcPct val="100000"/>
                        </a:lnSpc>
                        <a:spcBef>
                          <a:spcPts val="1435"/>
                        </a:spcBef>
                      </a:pPr>
                      <a:r>
                        <a:rPr dirty="0" sz="5250" spc="10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book_id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82245"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381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5250" spc="-1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rating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177165">
                    <a:lnL w="5715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R="25400">
                        <a:lnSpc>
                          <a:spcPct val="100000"/>
                        </a:lnSpc>
                        <a:spcBef>
                          <a:spcPts val="1770"/>
                        </a:spcBef>
                      </a:pPr>
                      <a:r>
                        <a:rPr dirty="0" sz="5250" spc="-15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790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3810">
                        <a:lnSpc>
                          <a:spcPct val="100000"/>
                        </a:lnSpc>
                        <a:spcBef>
                          <a:spcPts val="1770"/>
                        </a:spcBef>
                      </a:pPr>
                      <a:r>
                        <a:rPr dirty="0" sz="5250" spc="1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2479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R="25400">
                        <a:lnSpc>
                          <a:spcPct val="100000"/>
                        </a:lnSpc>
                        <a:spcBef>
                          <a:spcPts val="1955"/>
                        </a:spcBef>
                      </a:pPr>
                      <a:r>
                        <a:rPr dirty="0" sz="5250" spc="-15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4828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3810">
                        <a:lnSpc>
                          <a:spcPct val="100000"/>
                        </a:lnSpc>
                        <a:spcBef>
                          <a:spcPts val="1955"/>
                        </a:spcBef>
                      </a:pPr>
                      <a:r>
                        <a:rPr dirty="0" sz="52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4828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R="25400">
                        <a:lnSpc>
                          <a:spcPct val="100000"/>
                        </a:lnSpc>
                        <a:spcBef>
                          <a:spcPts val="2140"/>
                        </a:spcBef>
                      </a:pPr>
                      <a:r>
                        <a:rPr dirty="0" sz="5250" spc="-152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71780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3810">
                        <a:lnSpc>
                          <a:spcPct val="100000"/>
                        </a:lnSpc>
                        <a:spcBef>
                          <a:spcPts val="2140"/>
                        </a:spcBef>
                      </a:pPr>
                      <a:r>
                        <a:rPr dirty="0" sz="5250" spc="1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7178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04D7F"/>
                    </a:solidFill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R="25400">
                        <a:lnSpc>
                          <a:spcPct val="100000"/>
                        </a:lnSpc>
                        <a:spcBef>
                          <a:spcPts val="2330"/>
                        </a:spcBef>
                      </a:pPr>
                      <a:r>
                        <a:rPr dirty="0" sz="52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95910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3810">
                        <a:lnSpc>
                          <a:spcPct val="100000"/>
                        </a:lnSpc>
                        <a:spcBef>
                          <a:spcPts val="2330"/>
                        </a:spcBef>
                      </a:pPr>
                      <a:r>
                        <a:rPr dirty="0" sz="52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29591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8C135C"/>
                    </a:solidFill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algn="ctr" marR="25400">
                        <a:lnSpc>
                          <a:spcPct val="100000"/>
                        </a:lnSpc>
                        <a:spcBef>
                          <a:spcPts val="2515"/>
                        </a:spcBef>
                      </a:pPr>
                      <a:r>
                        <a:rPr dirty="0" sz="52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319405"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solidFill>
                      <a:srgbClr val="8C135C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3810">
                        <a:lnSpc>
                          <a:spcPct val="100000"/>
                        </a:lnSpc>
                        <a:spcBef>
                          <a:spcPts val="2515"/>
                        </a:spcBef>
                      </a:pPr>
                      <a:r>
                        <a:rPr dirty="0" sz="5250" spc="-5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</a:t>
                      </a:r>
                      <a:endParaRPr sz="5250">
                        <a:latin typeface="Verdana"/>
                        <a:cs typeface="Verdana"/>
                      </a:endParaRPr>
                    </a:p>
                  </a:txBody>
                  <a:tcPr marL="0" marR="0" marB="0" marT="319405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solidFill>
                      <a:srgbClr val="8C135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02544" y="3245211"/>
            <a:ext cx="26543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52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121792" y="4577782"/>
            <a:ext cx="427355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3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343840" y="3245211"/>
            <a:ext cx="45593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baseline="-3703" sz="7875" spc="-4934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dirty="0" sz="5250" spc="-9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363274" y="4554072"/>
            <a:ext cx="43180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baseline="-2116" sz="7875" spc="-5234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dirty="0" sz="5250" spc="-155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endParaRPr sz="5250">
              <a:latin typeface="Verdana"/>
              <a:cs typeface="Verdan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258699" y="1727696"/>
            <a:ext cx="10471150" cy="3926840"/>
            <a:chOff x="1258699" y="1727696"/>
            <a:chExt cx="10471150" cy="3926840"/>
          </a:xfrm>
        </p:grpSpPr>
        <p:sp>
          <p:nvSpPr>
            <p:cNvPr id="7" name="object 7" descr=""/>
            <p:cNvSpPr/>
            <p:nvPr/>
          </p:nvSpPr>
          <p:spPr>
            <a:xfrm>
              <a:off x="1258699" y="4345417"/>
              <a:ext cx="10471150" cy="0"/>
            </a:xfrm>
            <a:custGeom>
              <a:avLst/>
              <a:gdLst/>
              <a:ahLst/>
              <a:cxnLst/>
              <a:rect l="l" t="t" r="r" b="b"/>
              <a:pathLst>
                <a:path w="10471150" h="0">
                  <a:moveTo>
                    <a:pt x="0" y="0"/>
                  </a:moveTo>
                  <a:lnTo>
                    <a:pt x="10470885" y="0"/>
                  </a:lnTo>
                </a:path>
              </a:pathLst>
            </a:custGeom>
            <a:ln w="523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258699" y="3036556"/>
              <a:ext cx="10471150" cy="0"/>
            </a:xfrm>
            <a:custGeom>
              <a:avLst/>
              <a:gdLst/>
              <a:ahLst/>
              <a:cxnLst/>
              <a:rect l="l" t="t" r="r" b="b"/>
              <a:pathLst>
                <a:path w="10471150" h="0">
                  <a:moveTo>
                    <a:pt x="0" y="0"/>
                  </a:moveTo>
                  <a:lnTo>
                    <a:pt x="10470885" y="0"/>
                  </a:lnTo>
                </a:path>
              </a:pathLst>
            </a:custGeom>
            <a:ln w="523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447053" y="1727696"/>
              <a:ext cx="0" cy="3926840"/>
            </a:xfrm>
            <a:custGeom>
              <a:avLst/>
              <a:gdLst/>
              <a:ahLst/>
              <a:cxnLst/>
              <a:rect l="l" t="t" r="r" b="b"/>
              <a:pathLst>
                <a:path w="0" h="3926840">
                  <a:moveTo>
                    <a:pt x="0" y="3926582"/>
                  </a:moveTo>
                  <a:lnTo>
                    <a:pt x="0" y="0"/>
                  </a:lnTo>
                </a:path>
              </a:pathLst>
            </a:custGeom>
            <a:ln w="523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940677" y="1894324"/>
            <a:ext cx="2789555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05">
                <a:solidFill>
                  <a:srgbClr val="FFFFFF"/>
                </a:solidFill>
                <a:latin typeface="Verdana"/>
                <a:cs typeface="Verdana"/>
              </a:rPr>
              <a:t>book_id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577539" y="1888928"/>
            <a:ext cx="200787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rating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02544" y="3245211"/>
            <a:ext cx="26543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52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121792" y="4577782"/>
            <a:ext cx="427355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3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872399" y="3245211"/>
            <a:ext cx="1417955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235">
                <a:solidFill>
                  <a:srgbClr val="FFFFFF"/>
                </a:solidFill>
                <a:latin typeface="Verdana"/>
                <a:cs typeface="Verdana"/>
              </a:rPr>
              <a:t>3.67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081147" y="4554072"/>
            <a:ext cx="100076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340">
                <a:solidFill>
                  <a:srgbClr val="FFFFFF"/>
                </a:solidFill>
                <a:latin typeface="Verdana"/>
                <a:cs typeface="Verdana"/>
              </a:rPr>
              <a:t>2.5</a:t>
            </a:r>
            <a:endParaRPr sz="5250">
              <a:latin typeface="Verdana"/>
              <a:cs typeface="Verdan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258699" y="1727696"/>
            <a:ext cx="10471150" cy="3926840"/>
            <a:chOff x="1258699" y="1727696"/>
            <a:chExt cx="10471150" cy="3926840"/>
          </a:xfrm>
        </p:grpSpPr>
        <p:sp>
          <p:nvSpPr>
            <p:cNvPr id="7" name="object 7" descr=""/>
            <p:cNvSpPr/>
            <p:nvPr/>
          </p:nvSpPr>
          <p:spPr>
            <a:xfrm>
              <a:off x="1258699" y="4345417"/>
              <a:ext cx="10471150" cy="0"/>
            </a:xfrm>
            <a:custGeom>
              <a:avLst/>
              <a:gdLst/>
              <a:ahLst/>
              <a:cxnLst/>
              <a:rect l="l" t="t" r="r" b="b"/>
              <a:pathLst>
                <a:path w="10471150" h="0">
                  <a:moveTo>
                    <a:pt x="0" y="0"/>
                  </a:moveTo>
                  <a:lnTo>
                    <a:pt x="10470885" y="0"/>
                  </a:lnTo>
                </a:path>
              </a:pathLst>
            </a:custGeom>
            <a:ln w="523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258699" y="3036556"/>
              <a:ext cx="10471150" cy="0"/>
            </a:xfrm>
            <a:custGeom>
              <a:avLst/>
              <a:gdLst/>
              <a:ahLst/>
              <a:cxnLst/>
              <a:rect l="l" t="t" r="r" b="b"/>
              <a:pathLst>
                <a:path w="10471150" h="0">
                  <a:moveTo>
                    <a:pt x="0" y="0"/>
                  </a:moveTo>
                  <a:lnTo>
                    <a:pt x="10470885" y="0"/>
                  </a:lnTo>
                </a:path>
              </a:pathLst>
            </a:custGeom>
            <a:ln w="523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447053" y="1727696"/>
              <a:ext cx="0" cy="3926840"/>
            </a:xfrm>
            <a:custGeom>
              <a:avLst/>
              <a:gdLst/>
              <a:ahLst/>
              <a:cxnLst/>
              <a:rect l="l" t="t" r="r" b="b"/>
              <a:pathLst>
                <a:path w="0" h="3926840">
                  <a:moveTo>
                    <a:pt x="0" y="3926582"/>
                  </a:moveTo>
                  <a:lnTo>
                    <a:pt x="0" y="0"/>
                  </a:lnTo>
                </a:path>
              </a:pathLst>
            </a:custGeom>
            <a:ln w="523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940677" y="1894324"/>
            <a:ext cx="2789555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105">
                <a:solidFill>
                  <a:srgbClr val="FFFFFF"/>
                </a:solidFill>
                <a:latin typeface="Verdana"/>
                <a:cs typeface="Verdana"/>
              </a:rPr>
              <a:t>book_id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141436" y="1888928"/>
            <a:ext cx="4879975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average</a:t>
            </a:r>
            <a:r>
              <a:rPr dirty="0" sz="5250" spc="-4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rating</a:t>
            </a:r>
            <a:endParaRPr sz="52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9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/>
              <a:t>GROUP</a:t>
            </a:r>
            <a:r>
              <a:rPr dirty="0" spc="5"/>
              <a:t> </a:t>
            </a:r>
            <a:r>
              <a:rPr dirty="0" spc="-25"/>
              <a:t>BY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9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pc="-10"/>
              <a:t>HAVING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76272" y="6988853"/>
            <a:ext cx="2766060" cy="8299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-10">
                <a:solidFill>
                  <a:srgbClr val="FFFFFF"/>
                </a:solidFill>
                <a:latin typeface="Verdana"/>
                <a:cs typeface="Verdana"/>
              </a:rPr>
              <a:t>Relating</a:t>
            </a:r>
            <a:endParaRPr sz="52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76272" y="3083916"/>
            <a:ext cx="14747240" cy="312483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900" spc="-40">
                <a:solidFill>
                  <a:srgbClr val="FFFFFF"/>
                </a:solidFill>
                <a:latin typeface="Verdana"/>
                <a:cs typeface="Verdana"/>
              </a:rPr>
              <a:t>Introduction</a:t>
            </a:r>
            <a:r>
              <a:rPr dirty="0" sz="7900" spc="-5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7900" spc="9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endParaRPr sz="7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dirty="0" sz="11850" spc="-220">
                <a:solidFill>
                  <a:srgbClr val="FFFFFF"/>
                </a:solidFill>
                <a:latin typeface="Verdana"/>
                <a:cs typeface="Verdana"/>
              </a:rPr>
              <a:t>Databases</a:t>
            </a:r>
            <a:r>
              <a:rPr dirty="0" sz="11850" spc="-10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850" spc="-6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11850" spc="-10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850" spc="55">
                <a:solidFill>
                  <a:srgbClr val="FFFFFF"/>
                </a:solidFill>
                <a:latin typeface="Verdana"/>
                <a:cs typeface="Verdana"/>
              </a:rPr>
              <a:t>SQL</a:t>
            </a:r>
            <a:endParaRPr sz="118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lecture1</dc:title>
  <dcterms:created xsi:type="dcterms:W3CDTF">2025-02-23T19:12:48Z</dcterms:created>
  <dcterms:modified xsi:type="dcterms:W3CDTF">2025-02-23T19:12:48Z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2023-07-05T00:00:00Z</vt:filetime>
  </property>
  <property fmtid="{D5CDD505-2E9C-101B-9397-08002B2CF9AE}" pid="3" name="Creator">
    <vt:lpwstr>Keynote</vt:lpwstr>
  </property>
  <property fmtid="{D5CDD505-2E9C-101B-9397-08002B2CF9AE}" pid="4" name="LastSaved">
    <vt:filetime>2025-02-23T00:00:00Z</vt:filetime>
  </property>
  <property fmtid="{D5CDD505-2E9C-101B-9397-08002B2CF9AE}" pid="5" name="Producer">
    <vt:lpwstr>macOS Version 13.2.1 (Build 22D68) Quartz PDFContext</vt:lpwstr>
  </property>
</Properties>
</file>